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8.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notesSlides/notesSlide9.xml" ContentType="application/vnd.openxmlformats-officedocument.presentationml.notesSlide+xml"/>
  <Override PartName="/ppt/tags/tag18.xml" ContentType="application/vnd.openxmlformats-officedocument.presentationml.tags+xml"/>
  <Override PartName="/ppt/notesSlides/notesSlide10.xml" ContentType="application/vnd.openxmlformats-officedocument.presentationml.notesSlide+xml"/>
  <Override PartName="/ppt/tags/tag19.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0.xml" ContentType="application/vnd.openxmlformats-officedocument.presentationml.tags+xml"/>
  <Override PartName="/ppt/notesSlides/notesSlide13.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14.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15.xml" ContentType="application/vnd.openxmlformats-officedocument.presentationml.notesSlide+xml"/>
  <Override PartName="/ppt/tags/tag26.xml" ContentType="application/vnd.openxmlformats-officedocument.presentationml.tags+xml"/>
  <Override PartName="/ppt/notesSlides/notesSlide16.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17.xml" ContentType="application/vnd.openxmlformats-officedocument.presentationml.notesSlide+xml"/>
  <Override PartName="/ppt/tags/tag30.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notesSlides/notesSlide23.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notesSlides/notesSlide26.xml" ContentType="application/vnd.openxmlformats-officedocument.presentationml.notesSlide+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notesSlides/notesSlide27.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notesSlides/notesSlide28.xml" ContentType="application/vnd.openxmlformats-officedocument.presentationml.notesSlide+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notesSlides/notesSlide29.xml" ContentType="application/vnd.openxmlformats-officedocument.presentationml.notesSlide+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notesSlides/notesSlide30.xml" ContentType="application/vnd.openxmlformats-officedocument.presentationml.notesSlide+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notesSlides/notesSlide31.xml" ContentType="application/vnd.openxmlformats-officedocument.presentationml.notesSlid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notesSlides/notesSlide32.xml" ContentType="application/vnd.openxmlformats-officedocument.presentationml.notesSlide+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notesSlides/notesSlide33.xml" ContentType="application/vnd.openxmlformats-officedocument.presentationml.notesSlide+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46.xml" ContentType="application/vnd.openxmlformats-officedocument.presentationml.tags+xml"/>
  <Override PartName="/ppt/notesSlides/notesSlide37.xml" ContentType="application/vnd.openxmlformats-officedocument.presentationml.notesSlide+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notesSlides/notesSlide38.xml" ContentType="application/vnd.openxmlformats-officedocument.presentationml.notesSlide+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notesSlides/notesSlide39.xml" ContentType="application/vnd.openxmlformats-officedocument.presentationml.notesSlide+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notesSlides/notesSlide40.xml" ContentType="application/vnd.openxmlformats-officedocument.presentationml.notesSlide+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notesSlides/notesSlide41.xml" ContentType="application/vnd.openxmlformats-officedocument.presentationml.notesSlide+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notesSlides/notesSlide42.xml" ContentType="application/vnd.openxmlformats-officedocument.presentationml.notesSlide+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notesSlides/notesSlide45.xml" ContentType="application/vnd.openxmlformats-officedocument.presentationml.notesSlide+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3"/>
  </p:notesMasterIdLst>
  <p:handoutMasterIdLst>
    <p:handoutMasterId r:id="rId64"/>
  </p:handoutMasterIdLst>
  <p:sldIdLst>
    <p:sldId id="2119" r:id="rId2"/>
    <p:sldId id="1547" r:id="rId3"/>
    <p:sldId id="1562" r:id="rId4"/>
    <p:sldId id="3727" r:id="rId5"/>
    <p:sldId id="3728" r:id="rId6"/>
    <p:sldId id="2762" r:id="rId7"/>
    <p:sldId id="1554" r:id="rId8"/>
    <p:sldId id="2758" r:id="rId9"/>
    <p:sldId id="1680" r:id="rId10"/>
    <p:sldId id="1563" r:id="rId11"/>
    <p:sldId id="2121" r:id="rId12"/>
    <p:sldId id="3730" r:id="rId13"/>
    <p:sldId id="3234" r:id="rId14"/>
    <p:sldId id="3237" r:id="rId15"/>
    <p:sldId id="3238" r:id="rId16"/>
    <p:sldId id="3289" r:id="rId17"/>
    <p:sldId id="3290" r:id="rId18"/>
    <p:sldId id="3292" r:id="rId19"/>
    <p:sldId id="3796" r:id="rId20"/>
    <p:sldId id="3678" r:id="rId21"/>
    <p:sldId id="3739" r:id="rId22"/>
    <p:sldId id="1550" r:id="rId23"/>
    <p:sldId id="2847" r:id="rId24"/>
    <p:sldId id="2118" r:id="rId25"/>
    <p:sldId id="3472" r:id="rId26"/>
    <p:sldId id="3473" r:id="rId27"/>
    <p:sldId id="1941" r:id="rId28"/>
    <p:sldId id="3540" r:id="rId29"/>
    <p:sldId id="1823" r:id="rId30"/>
    <p:sldId id="1828" r:id="rId31"/>
    <p:sldId id="3608" r:id="rId32"/>
    <p:sldId id="3612" r:id="rId33"/>
    <p:sldId id="3609" r:id="rId34"/>
    <p:sldId id="2680" r:id="rId35"/>
    <p:sldId id="3797" r:id="rId36"/>
    <p:sldId id="3607" r:id="rId37"/>
    <p:sldId id="3798" r:id="rId38"/>
    <p:sldId id="3799" r:id="rId39"/>
    <p:sldId id="3800" r:id="rId40"/>
    <p:sldId id="3347" r:id="rId41"/>
    <p:sldId id="3348" r:id="rId42"/>
    <p:sldId id="3350" r:id="rId43"/>
    <p:sldId id="3349" r:id="rId44"/>
    <p:sldId id="3380" r:id="rId45"/>
    <p:sldId id="2913" r:id="rId46"/>
    <p:sldId id="2914" r:id="rId47"/>
    <p:sldId id="2975" r:id="rId48"/>
    <p:sldId id="3801" r:id="rId49"/>
    <p:sldId id="2190" r:id="rId50"/>
    <p:sldId id="3450" r:id="rId51"/>
    <p:sldId id="3461" r:id="rId52"/>
    <p:sldId id="3785" r:id="rId53"/>
    <p:sldId id="3462" r:id="rId54"/>
    <p:sldId id="3463" r:id="rId55"/>
    <p:sldId id="3466" r:id="rId56"/>
    <p:sldId id="3469" r:id="rId57"/>
    <p:sldId id="3470" r:id="rId58"/>
    <p:sldId id="3471" r:id="rId59"/>
    <p:sldId id="2690" r:id="rId60"/>
    <p:sldId id="2519" r:id="rId61"/>
    <p:sldId id="2520" r:id="rId62"/>
  </p:sldIdLst>
  <p:sldSz cx="12192000" cy="6858000"/>
  <p:notesSz cx="6797675" cy="9929813"/>
  <p:custDataLst>
    <p:tags r:id="rId6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4" userDrawn="1">
          <p15:clr>
            <a:srgbClr val="A4A3A4"/>
          </p15:clr>
        </p15:guide>
        <p15:guide id="2" pos="382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任" initials="任" lastIdx="1" clrIdx="6"/>
  <p:cmAuthor id="1" name="Fyod Zechen" initials="FZ" lastIdx="1" clrIdx="0"/>
  <p:cmAuthor id="8" name="edu" initials="e" lastIdx="7" clrIdx="7"/>
  <p:cmAuthor id="2" name="202" initials="2" lastIdx="19" clrIdx="1"/>
  <p:cmAuthor id="9" name="Tin Andrew" initials="TA" lastIdx="1" clrIdx="8"/>
  <p:cmAuthor id="3" name="chuen" initials="chuen" lastIdx="13" clrIdx="2"/>
  <p:cmAuthor id="10" name="hp" initials="h" lastIdx="25" clrIdx="9"/>
  <p:cmAuthor id="4" name="Microsoft 帐户" initials="M帐" lastIdx="2" clrIdx="3"/>
  <p:cmAuthor id="5" name="a" initials="a" lastIdx="8" clrIdx="4"/>
  <p:cmAuthor id="75" name="作者" initials="A" lastIdx="0" clrIdx="24"/>
  <p:cmAuthor id="6" name="Administrator" initials="A" lastIdx="1" clrIdx="5"/>
  <p:cmAuthor id="13" name="Microsoft Office User" initials="MOU" lastIdx="2" clrIdx="1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182B"/>
    <a:srgbClr val="FFFFFF"/>
    <a:srgbClr val="FFFDFD"/>
    <a:srgbClr val="FFFDF3"/>
    <a:srgbClr val="FFFDF0"/>
    <a:srgbClr val="C00000"/>
    <a:srgbClr val="9E0406"/>
    <a:srgbClr val="3688D2"/>
    <a:srgbClr val="BD0000"/>
    <a:srgbClr val="FF9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43" autoAdjust="0"/>
    <p:restoredTop sz="92244" autoAdjust="0"/>
  </p:normalViewPr>
  <p:slideViewPr>
    <p:cSldViewPr snapToGrid="0" showGuides="1">
      <p:cViewPr>
        <p:scale>
          <a:sx n="50" d="100"/>
          <a:sy n="50" d="100"/>
        </p:scale>
        <p:origin x="140" y="872"/>
      </p:cViewPr>
      <p:guideLst>
        <p:guide orient="horz" pos="674"/>
        <p:guide pos="3820"/>
      </p:guideLst>
    </p:cSldViewPr>
  </p:slideViewPr>
  <p:notesTextViewPr>
    <p:cViewPr>
      <p:scale>
        <a:sx n="1" d="1"/>
        <a:sy n="1" d="1"/>
      </p:scale>
      <p:origin x="0" y="0"/>
    </p:cViewPr>
  </p:notesTextViewPr>
  <p:sorterViewPr>
    <p:cViewPr varScale="1">
      <p:scale>
        <a:sx n="1" d="1"/>
        <a:sy n="1" d="1"/>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7552965253387895E-2"/>
          <c:y val="0.103094767850567"/>
          <c:w val="0.81024956686387595"/>
          <c:h val="0.59707576890317204"/>
        </c:manualLayout>
      </c:layout>
      <c:barChart>
        <c:barDir val="bar"/>
        <c:grouping val="clustered"/>
        <c:varyColors val="0"/>
        <c:ser>
          <c:idx val="0"/>
          <c:order val="0"/>
          <c:tx>
            <c:strRef>
              <c:f>Sheet1!$B$1</c:f>
              <c:strCache>
                <c:ptCount val="1"/>
                <c:pt idx="0">
                  <c:v>1978年至2022年国内生产总值</c:v>
                </c:pt>
              </c:strCache>
            </c:strRef>
          </c:tx>
          <c:spPr>
            <a:solidFill>
              <a:schemeClr val="accent1"/>
            </a:solidFill>
            <a:ln>
              <a:noFill/>
            </a:ln>
            <a:effectLst/>
          </c:spPr>
          <c:invertIfNegative val="0"/>
          <c:dPt>
            <c:idx val="0"/>
            <c:invertIfNegative val="0"/>
            <c:bubble3D val="0"/>
            <c:spPr>
              <a:solidFill>
                <a:schemeClr val="accent2">
                  <a:lumMod val="7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c:spPr>
            <c:extLst xmlns:c16r2="http://schemas.microsoft.com/office/drawing/2015/06/chart">
              <c:ext xmlns:c16="http://schemas.microsoft.com/office/drawing/2014/chart" uri="{C3380CC4-5D6E-409C-BE32-E72D297353CC}">
                <c16:uniqueId val="{00000001-B57D-44B8-8078-CE35D75C21D6}"/>
              </c:ext>
            </c:extLst>
          </c:dPt>
          <c:dPt>
            <c:idx val="1"/>
            <c:invertIfNegative val="0"/>
            <c:bubble3D val="0"/>
            <c:extLst xmlns:c16r2="http://schemas.microsoft.com/office/drawing/2015/06/chart">
              <c:ext xmlns:c16="http://schemas.microsoft.com/office/drawing/2014/chart" uri="{C3380CC4-5D6E-409C-BE32-E72D297353CC}">
                <c16:uniqueId val="{00000002-B57D-44B8-8078-CE35D75C21D6}"/>
              </c:ext>
            </c:extLst>
          </c:dPt>
          <c:dPt>
            <c:idx val="2"/>
            <c:invertIfNegative val="0"/>
            <c:bubble3D val="0"/>
            <c:spPr>
              <a:solidFill>
                <a:srgbClr val="7F7F7F"/>
              </a:solidFill>
              <a:ln>
                <a:noFill/>
              </a:ln>
              <a:effectLst/>
            </c:spPr>
            <c:extLst xmlns:c16r2="http://schemas.microsoft.com/office/drawing/2015/06/chart">
              <c:ext xmlns:c16="http://schemas.microsoft.com/office/drawing/2014/chart" uri="{C3380CC4-5D6E-409C-BE32-E72D297353CC}">
                <c16:uniqueId val="{00000004-B57D-44B8-8078-CE35D75C21D6}"/>
              </c:ext>
            </c:extLst>
          </c:dPt>
          <c:cat>
            <c:strRef>
              <c:f>Sheet1!$A$2:$A$4</c:f>
              <c:strCache>
                <c:ptCount val="3"/>
                <c:pt idx="0">
                  <c:v>2022年</c:v>
                </c:pt>
                <c:pt idx="1">
                  <c:v>2012年</c:v>
                </c:pt>
                <c:pt idx="2">
                  <c:v>1978年</c:v>
                </c:pt>
              </c:strCache>
            </c:strRef>
          </c:cat>
          <c:val>
            <c:numRef>
              <c:f>Sheet1!$B$2:$B$4</c:f>
              <c:numCache>
                <c:formatCode>General</c:formatCode>
                <c:ptCount val="3"/>
                <c:pt idx="0">
                  <c:v>1210207</c:v>
                </c:pt>
                <c:pt idx="1">
                  <c:v>540367.4</c:v>
                </c:pt>
                <c:pt idx="2">
                  <c:v>3678.7</c:v>
                </c:pt>
              </c:numCache>
            </c:numRef>
          </c:val>
          <c:extLst xmlns:c16r2="http://schemas.microsoft.com/office/drawing/2015/06/chart">
            <c:ext xmlns:c16="http://schemas.microsoft.com/office/drawing/2014/chart" uri="{C3380CC4-5D6E-409C-BE32-E72D297353CC}">
              <c16:uniqueId val="{00000005-B57D-44B8-8078-CE35D75C21D6}"/>
            </c:ext>
          </c:extLst>
        </c:ser>
        <c:dLbls>
          <c:showLegendKey val="0"/>
          <c:showVal val="0"/>
          <c:showCatName val="0"/>
          <c:showSerName val="0"/>
          <c:showPercent val="0"/>
          <c:showBubbleSize val="0"/>
        </c:dLbls>
        <c:gapWidth val="182"/>
        <c:axId val="880134288"/>
        <c:axId val="880135072"/>
      </c:barChart>
      <c:catAx>
        <c:axId val="880134288"/>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11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crossAx val="880135072"/>
        <c:crosses val="autoZero"/>
        <c:auto val="1"/>
        <c:lblAlgn val="ctr"/>
        <c:lblOffset val="100"/>
        <c:noMultiLvlLbl val="0"/>
      </c:catAx>
      <c:valAx>
        <c:axId val="880135072"/>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lang="zh-CN" sz="1100" b="0" i="0" u="none" strike="noStrike" kern="1200" baseline="0">
                <a:solidFill>
                  <a:schemeClr val="tx1">
                    <a:lumMod val="50000"/>
                    <a:lumOff val="50000"/>
                  </a:schemeClr>
                </a:solidFill>
                <a:latin typeface="微软雅黑" panose="020B0503020204020204" pitchFamily="34" charset="-122"/>
                <a:ea typeface="微软雅黑" panose="020B0503020204020204" pitchFamily="34" charset="-122"/>
                <a:cs typeface="+mn-cs"/>
              </a:defRPr>
            </a:pPr>
            <a:endParaRPr lang="zh-CN"/>
          </a:p>
        </c:txPr>
        <c:crossAx val="880134288"/>
        <c:crosses val="autoZero"/>
        <c:crossBetween val="between"/>
      </c:valAx>
      <c:spPr>
        <a:noFill/>
        <a:ln>
          <a:noFill/>
        </a:ln>
        <a:effectLst/>
      </c:spPr>
    </c:plotArea>
    <c:plotVisOnly val="1"/>
    <c:dispBlanksAs val="gap"/>
    <c:showDLblsOverMax val="0"/>
  </c:chart>
  <c:spPr>
    <a:noFill/>
    <a:ln>
      <a:noFill/>
    </a:ln>
    <a:effectLst/>
  </c:spPr>
  <c:txPr>
    <a:bodyPr/>
    <a:lstStyle/>
    <a:p>
      <a:pPr>
        <a:defRPr lang="zh-CN" sz="1100">
          <a:solidFill>
            <a:schemeClr val="tx1">
              <a:lumMod val="50000"/>
              <a:lumOff val="50000"/>
            </a:schemeClr>
          </a:solidFill>
          <a:latin typeface="微软雅黑" panose="020B0503020204020204" pitchFamily="34" charset="-122"/>
          <a:ea typeface="微软雅黑" panose="020B0503020204020204" pitchFamily="34" charset="-122"/>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45659" cy="498215"/>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50443" y="0"/>
            <a:ext cx="2945659" cy="498215"/>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2023/8/31</a:t>
            </a:fld>
            <a:endParaRPr lang="zh-CN" altLang="en-US"/>
          </a:p>
        </p:txBody>
      </p:sp>
      <p:sp>
        <p:nvSpPr>
          <p:cNvPr id="4" name="页脚占位符 3"/>
          <p:cNvSpPr>
            <a:spLocks noGrp="1"/>
          </p:cNvSpPr>
          <p:nvPr>
            <p:ph type="ftr" sz="quarter" idx="2"/>
          </p:nvPr>
        </p:nvSpPr>
        <p:spPr>
          <a:xfrm>
            <a:off x="0" y="9431600"/>
            <a:ext cx="2945659" cy="498214"/>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50443" y="9431600"/>
            <a:ext cx="2945659" cy="498214"/>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45659" cy="498215"/>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3" name="日期占位符 2"/>
          <p:cNvSpPr>
            <a:spLocks noGrp="1"/>
          </p:cNvSpPr>
          <p:nvPr>
            <p:ph type="dt" idx="1"/>
          </p:nvPr>
        </p:nvSpPr>
        <p:spPr>
          <a:xfrm>
            <a:off x="3850443" y="0"/>
            <a:ext cx="2945659" cy="498215"/>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2BC5E502-77F0-405B-8675-052B51454739}" type="datetimeFigureOut">
              <a:rPr lang="zh-CN" altLang="en-US" smtClean="0"/>
              <a:t>2023/8/31</a:t>
            </a:fld>
            <a:endParaRPr lang="zh-CN" altLang="en-US" dirty="0"/>
          </a:p>
        </p:txBody>
      </p:sp>
      <p:sp>
        <p:nvSpPr>
          <p:cNvPr id="4" name="幻灯片图像占位符 3"/>
          <p:cNvSpPr>
            <a:spLocks noGrp="1" noRot="1" noChangeAspect="1"/>
          </p:cNvSpPr>
          <p:nvPr>
            <p:ph type="sldImg" idx="2"/>
          </p:nvPr>
        </p:nvSpPr>
        <p:spPr>
          <a:xfrm>
            <a:off x="420688" y="1241425"/>
            <a:ext cx="5956300" cy="3351213"/>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a:spLocks noGrp="1"/>
          </p:cNvSpPr>
          <p:nvPr>
            <p:ph type="body" sz="quarter" idx="3"/>
          </p:nvPr>
        </p:nvSpPr>
        <p:spPr>
          <a:xfrm>
            <a:off x="679768" y="4778722"/>
            <a:ext cx="5438140" cy="3909864"/>
          </a:xfrm>
          <a:prstGeom prst="rect">
            <a:avLst/>
          </a:prstGeom>
        </p:spPr>
        <p:txBody>
          <a:bodyPr vert="horz" lIns="91440" tIns="45720" rIns="91440" bIns="45720" rtlCol="0"/>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sp>
        <p:nvSpPr>
          <p:cNvPr id="6" name="页脚占位符 5"/>
          <p:cNvSpPr>
            <a:spLocks noGrp="1"/>
          </p:cNvSpPr>
          <p:nvPr>
            <p:ph type="ftr" sz="quarter" idx="4"/>
          </p:nvPr>
        </p:nvSpPr>
        <p:spPr>
          <a:xfrm>
            <a:off x="0" y="9431600"/>
            <a:ext cx="2945659" cy="498214"/>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5"/>
          </p:nvPr>
        </p:nvSpPr>
        <p:spPr>
          <a:xfrm>
            <a:off x="3850443" y="9431600"/>
            <a:ext cx="2945659" cy="498214"/>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602662D0-7998-41F2-BF14-B251848F9322}" type="slidenum">
              <a:rPr lang="zh-CN" altLang="en-US" smtClean="0"/>
              <a:t>‹#›</a:t>
            </a:fld>
            <a:endParaRPr lang="zh-CN" altLang="en-US" dirty="0"/>
          </a:p>
        </p:txBody>
      </p:sp>
    </p:spTree>
    <p:extLst>
      <p:ext uri="{BB962C8B-B14F-4D97-AF65-F5344CB8AC3E}">
        <p14:creationId xmlns:p14="http://schemas.microsoft.com/office/powerpoint/2010/main" val="399175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notesMaster" Target="../notesMasters/notesMaster1.xml"/><Relationship Id="rId1" Type="http://schemas.openxmlformats.org/officeDocument/2006/relationships/tags" Target="../tags/tag30.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slide" Target="../slides/slide35.xml"/><Relationship Id="rId2" Type="http://schemas.openxmlformats.org/officeDocument/2006/relationships/notesMaster" Target="../notesMasters/notesMaster1.xml"/><Relationship Id="rId1" Type="http://schemas.openxmlformats.org/officeDocument/2006/relationships/tags" Target="../tags/tag110.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02662D0-7998-41F2-BF14-B251848F9322}" type="slidenum">
              <a:rPr lang="zh-CN" altLang="en-US" smtClean="0"/>
              <a:t>1</a:t>
            </a:fld>
            <a:endParaRPr lang="zh-CN" altLang="en-US" dirty="0"/>
          </a:p>
        </p:txBody>
      </p:sp>
    </p:spTree>
    <p:extLst>
      <p:ext uri="{BB962C8B-B14F-4D97-AF65-F5344CB8AC3E}">
        <p14:creationId xmlns:p14="http://schemas.microsoft.com/office/powerpoint/2010/main" val="340728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2</a:t>
            </a:fld>
            <a:endParaRPr lang="zh-CN" altLang="en-US" dirty="0"/>
          </a:p>
        </p:txBody>
      </p:sp>
    </p:spTree>
    <p:extLst>
      <p:ext uri="{BB962C8B-B14F-4D97-AF65-F5344CB8AC3E}">
        <p14:creationId xmlns:p14="http://schemas.microsoft.com/office/powerpoint/2010/main" val="1392479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3</a:t>
            </a:fld>
            <a:endParaRPr lang="zh-CN" altLang="en-US" dirty="0"/>
          </a:p>
        </p:txBody>
      </p:sp>
    </p:spTree>
    <p:extLst>
      <p:ext uri="{BB962C8B-B14F-4D97-AF65-F5344CB8AC3E}">
        <p14:creationId xmlns:p14="http://schemas.microsoft.com/office/powerpoint/2010/main" val="1009938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4</a:t>
            </a:fld>
            <a:endParaRPr lang="zh-CN" altLang="en-US" dirty="0"/>
          </a:p>
        </p:txBody>
      </p:sp>
    </p:spTree>
    <p:extLst>
      <p:ext uri="{BB962C8B-B14F-4D97-AF65-F5344CB8AC3E}">
        <p14:creationId xmlns:p14="http://schemas.microsoft.com/office/powerpoint/2010/main" val="109923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6</a:t>
            </a:fld>
            <a:endParaRPr lang="zh-CN" altLang="en-US" dirty="0"/>
          </a:p>
        </p:txBody>
      </p:sp>
    </p:spTree>
    <p:extLst>
      <p:ext uri="{BB962C8B-B14F-4D97-AF65-F5344CB8AC3E}">
        <p14:creationId xmlns:p14="http://schemas.microsoft.com/office/powerpoint/2010/main" val="2136379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7</a:t>
            </a:fld>
            <a:endParaRPr lang="zh-CN" altLang="en-US" dirty="0"/>
          </a:p>
        </p:txBody>
      </p:sp>
    </p:spTree>
    <p:extLst>
      <p:ext uri="{BB962C8B-B14F-4D97-AF65-F5344CB8AC3E}">
        <p14:creationId xmlns:p14="http://schemas.microsoft.com/office/powerpoint/2010/main" val="3952407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882480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10</a:t>
            </a:fld>
            <a:endParaRPr lang="zh-CN" altLang="en-US" dirty="0"/>
          </a:p>
        </p:txBody>
      </p:sp>
    </p:spTree>
    <p:extLst>
      <p:ext uri="{BB962C8B-B14F-4D97-AF65-F5344CB8AC3E}">
        <p14:creationId xmlns:p14="http://schemas.microsoft.com/office/powerpoint/2010/main" val="3596641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11</a:t>
            </a:fld>
            <a:endParaRPr lang="zh-CN" altLang="en-US" dirty="0"/>
          </a:p>
        </p:txBody>
      </p:sp>
    </p:spTree>
    <p:extLst>
      <p:ext uri="{BB962C8B-B14F-4D97-AF65-F5344CB8AC3E}">
        <p14:creationId xmlns:p14="http://schemas.microsoft.com/office/powerpoint/2010/main" val="2116838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dirty="0"/>
          </a:p>
        </p:txBody>
      </p:sp>
    </p:spTree>
    <p:extLst>
      <p:ext uri="{BB962C8B-B14F-4D97-AF65-F5344CB8AC3E}">
        <p14:creationId xmlns:p14="http://schemas.microsoft.com/office/powerpoint/2010/main" val="21299995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877049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1838128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692400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effectLst/>
              <a:sym typeface="+mn-ea"/>
            </a:endParaRPr>
          </a:p>
        </p:txBody>
      </p:sp>
    </p:spTree>
    <p:extLst>
      <p:ext uri="{BB962C8B-B14F-4D97-AF65-F5344CB8AC3E}">
        <p14:creationId xmlns:p14="http://schemas.microsoft.com/office/powerpoint/2010/main" val="3511472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17</a:t>
            </a:fld>
            <a:endParaRPr lang="zh-CN" altLang="en-US" dirty="0"/>
          </a:p>
        </p:txBody>
      </p:sp>
    </p:spTree>
    <p:extLst>
      <p:ext uri="{BB962C8B-B14F-4D97-AF65-F5344CB8AC3E}">
        <p14:creationId xmlns:p14="http://schemas.microsoft.com/office/powerpoint/2010/main" val="1304650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785502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custDataLst>
              <p:tags r:id="rId1"/>
            </p:custDataLst>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19</a:t>
            </a:fld>
            <a:endParaRPr lang="zh-CN" altLang="en-US" dirty="0"/>
          </a:p>
        </p:txBody>
      </p:sp>
    </p:spTree>
    <p:extLst>
      <p:ext uri="{BB962C8B-B14F-4D97-AF65-F5344CB8AC3E}">
        <p14:creationId xmlns:p14="http://schemas.microsoft.com/office/powerpoint/2010/main" val="2102927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dirty="0"/>
          </a:p>
        </p:txBody>
      </p:sp>
    </p:spTree>
    <p:extLst>
      <p:ext uri="{BB962C8B-B14F-4D97-AF65-F5344CB8AC3E}">
        <p14:creationId xmlns:p14="http://schemas.microsoft.com/office/powerpoint/2010/main" val="33340252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21</a:t>
            </a:fld>
            <a:endParaRPr lang="zh-CN" altLang="en-US" dirty="0"/>
          </a:p>
        </p:txBody>
      </p:sp>
    </p:spTree>
    <p:extLst>
      <p:ext uri="{BB962C8B-B14F-4D97-AF65-F5344CB8AC3E}">
        <p14:creationId xmlns:p14="http://schemas.microsoft.com/office/powerpoint/2010/main" val="34059855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22</a:t>
            </a:fld>
            <a:endParaRPr lang="zh-CN" altLang="en-US" dirty="0"/>
          </a:p>
        </p:txBody>
      </p:sp>
    </p:spTree>
    <p:extLst>
      <p:ext uri="{BB962C8B-B14F-4D97-AF65-F5344CB8AC3E}">
        <p14:creationId xmlns:p14="http://schemas.microsoft.com/office/powerpoint/2010/main" val="234199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6944308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7921610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02662D0-7998-41F2-BF14-B251848F9322}" type="slidenum">
              <a:rPr lang="zh-CN" altLang="en-US" smtClean="0"/>
              <a:t>26</a:t>
            </a:fld>
            <a:endParaRPr lang="zh-CN" altLang="en-US" dirty="0"/>
          </a:p>
        </p:txBody>
      </p:sp>
    </p:spTree>
    <p:extLst>
      <p:ext uri="{BB962C8B-B14F-4D97-AF65-F5344CB8AC3E}">
        <p14:creationId xmlns:p14="http://schemas.microsoft.com/office/powerpoint/2010/main" val="3182975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2000485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0990898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4126131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30</a:t>
            </a:fld>
            <a:endParaRPr lang="zh-CN" altLang="en-US" dirty="0"/>
          </a:p>
        </p:txBody>
      </p:sp>
    </p:spTree>
    <p:extLst>
      <p:ext uri="{BB962C8B-B14F-4D97-AF65-F5344CB8AC3E}">
        <p14:creationId xmlns:p14="http://schemas.microsoft.com/office/powerpoint/2010/main" val="13034059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20688" y="1241425"/>
            <a:ext cx="5957887" cy="3351213"/>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mn-cs"/>
              </a:rPr>
              <a:t>31</a:t>
            </a:fld>
            <a:endParaRPr kumimoji="0"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16154109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a:xfrm>
            <a:off x="420688" y="1241425"/>
            <a:ext cx="5957887" cy="3351213"/>
          </a:xfrm>
        </p:spPr>
      </p:sp>
      <p:sp>
        <p:nvSpPr>
          <p:cNvPr id="3" name="文本占位符 2"/>
          <p:cNvSpPr>
            <a:spLocks noGrp="1"/>
          </p:cNvSpPr>
          <p:nvPr>
            <p:ph type="body" idx="3"/>
          </p:nvPr>
        </p:nvSpPr>
        <p:spPr/>
        <p:txBody>
          <a:bodyPr/>
          <a:lstStyle/>
          <a:p>
            <a:endParaRPr lang="en-US" altLang="zh-CN"/>
          </a:p>
        </p:txBody>
      </p:sp>
    </p:spTree>
    <p:extLst>
      <p:ext uri="{BB962C8B-B14F-4D97-AF65-F5344CB8AC3E}">
        <p14:creationId xmlns:p14="http://schemas.microsoft.com/office/powerpoint/2010/main" val="21632959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20688" y="1241425"/>
            <a:ext cx="5957887" cy="3351213"/>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5D0DACE-38E0-42D2-9336-2B707D34BC6D}" type="slidenum">
              <a:rPr lang="zh-CN" altLang="en-US" smtClean="0"/>
              <a:t>33</a:t>
            </a:fld>
            <a:endParaRPr lang="zh-CN" altLang="en-US"/>
          </a:p>
        </p:txBody>
      </p:sp>
    </p:spTree>
    <p:extLst>
      <p:ext uri="{BB962C8B-B14F-4D97-AF65-F5344CB8AC3E}">
        <p14:creationId xmlns:p14="http://schemas.microsoft.com/office/powerpoint/2010/main" val="8233634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34</a:t>
            </a:fld>
            <a:endParaRPr lang="zh-CN" altLang="en-US" dirty="0"/>
          </a:p>
        </p:txBody>
      </p:sp>
    </p:spTree>
    <p:extLst>
      <p:ext uri="{BB962C8B-B14F-4D97-AF65-F5344CB8AC3E}">
        <p14:creationId xmlns:p14="http://schemas.microsoft.com/office/powerpoint/2010/main" val="21638533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custDataLst>
              <p:tags r:id="rId1"/>
            </p:custDataLst>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35</a:t>
            </a:fld>
            <a:endParaRPr lang="zh-CN" altLang="en-US" dirty="0"/>
          </a:p>
        </p:txBody>
      </p:sp>
    </p:spTree>
    <p:extLst>
      <p:ext uri="{BB962C8B-B14F-4D97-AF65-F5344CB8AC3E}">
        <p14:creationId xmlns:p14="http://schemas.microsoft.com/office/powerpoint/2010/main" val="9077655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36</a:t>
            </a:fld>
            <a:endParaRPr lang="zh-CN" altLang="en-US" dirty="0"/>
          </a:p>
        </p:txBody>
      </p:sp>
    </p:spTree>
    <p:extLst>
      <p:ext uri="{BB962C8B-B14F-4D97-AF65-F5344CB8AC3E}">
        <p14:creationId xmlns:p14="http://schemas.microsoft.com/office/powerpoint/2010/main" val="42359041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17860485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36049708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602662D0-7998-41F2-BF14-B251848F9322}" type="slidenum">
              <a:rPr lang="zh-CN" altLang="en-US" smtClean="0"/>
              <a:t>44</a:t>
            </a:fld>
            <a:endParaRPr lang="zh-CN" altLang="en-US" dirty="0"/>
          </a:p>
        </p:txBody>
      </p:sp>
    </p:spTree>
    <p:extLst>
      <p:ext uri="{BB962C8B-B14F-4D97-AF65-F5344CB8AC3E}">
        <p14:creationId xmlns:p14="http://schemas.microsoft.com/office/powerpoint/2010/main" val="10775531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46</a:t>
            </a:fld>
            <a:endParaRPr lang="zh-CN" altLang="en-US" dirty="0"/>
          </a:p>
        </p:txBody>
      </p:sp>
    </p:spTree>
    <p:extLst>
      <p:ext uri="{BB962C8B-B14F-4D97-AF65-F5344CB8AC3E}">
        <p14:creationId xmlns:p14="http://schemas.microsoft.com/office/powerpoint/2010/main" val="23048674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47</a:t>
            </a:fld>
            <a:endParaRPr lang="zh-CN" altLang="en-US" dirty="0"/>
          </a:p>
        </p:txBody>
      </p:sp>
    </p:spTree>
    <p:extLst>
      <p:ext uri="{BB962C8B-B14F-4D97-AF65-F5344CB8AC3E}">
        <p14:creationId xmlns:p14="http://schemas.microsoft.com/office/powerpoint/2010/main" val="40127790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effectLst/>
              <a:sym typeface="+mn-ea"/>
            </a:endParaRPr>
          </a:p>
        </p:txBody>
      </p:sp>
    </p:spTree>
    <p:extLst>
      <p:ext uri="{BB962C8B-B14F-4D97-AF65-F5344CB8AC3E}">
        <p14:creationId xmlns:p14="http://schemas.microsoft.com/office/powerpoint/2010/main" val="552608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effectLst/>
              <a:sym typeface="+mn-ea"/>
            </a:endParaRPr>
          </a:p>
        </p:txBody>
      </p:sp>
    </p:spTree>
    <p:extLst>
      <p:ext uri="{BB962C8B-B14F-4D97-AF65-F5344CB8AC3E}">
        <p14:creationId xmlns:p14="http://schemas.microsoft.com/office/powerpoint/2010/main" val="2702270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51</a:t>
            </a:fld>
            <a:endParaRPr lang="zh-CN" altLang="en-US" dirty="0"/>
          </a:p>
        </p:txBody>
      </p:sp>
    </p:spTree>
    <p:extLst>
      <p:ext uri="{BB962C8B-B14F-4D97-AF65-F5344CB8AC3E}">
        <p14:creationId xmlns:p14="http://schemas.microsoft.com/office/powerpoint/2010/main" val="27577366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sym typeface="+mn-ea"/>
            </a:endParaRPr>
          </a:p>
        </p:txBody>
      </p:sp>
      <p:sp>
        <p:nvSpPr>
          <p:cNvPr id="4" name="灯片编号占位符 3"/>
          <p:cNvSpPr>
            <a:spLocks noGrp="1"/>
          </p:cNvSpPr>
          <p:nvPr>
            <p:ph type="sldNum" sz="quarter" idx="5"/>
          </p:nvPr>
        </p:nvSpPr>
        <p:spPr/>
        <p:txBody>
          <a:bodyPr/>
          <a:lstStyle/>
          <a:p>
            <a:fld id="{0D8C695A-5F97-42A9-BC5B-16E22B1DDB01}" type="slidenum">
              <a:rPr lang="zh-CN" altLang="en-US" smtClean="0"/>
              <a:t>52</a:t>
            </a:fld>
            <a:endParaRPr lang="zh-CN" altLang="en-US"/>
          </a:p>
        </p:txBody>
      </p:sp>
    </p:spTree>
    <p:extLst>
      <p:ext uri="{BB962C8B-B14F-4D97-AF65-F5344CB8AC3E}">
        <p14:creationId xmlns:p14="http://schemas.microsoft.com/office/powerpoint/2010/main" val="17949690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53</a:t>
            </a:fld>
            <a:endParaRPr lang="zh-CN" altLang="en-US" dirty="0"/>
          </a:p>
        </p:txBody>
      </p:sp>
    </p:spTree>
    <p:extLst>
      <p:ext uri="{BB962C8B-B14F-4D97-AF65-F5344CB8AC3E}">
        <p14:creationId xmlns:p14="http://schemas.microsoft.com/office/powerpoint/2010/main" val="33785729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54</a:t>
            </a:fld>
            <a:endParaRPr lang="zh-CN" altLang="en-US" dirty="0"/>
          </a:p>
        </p:txBody>
      </p:sp>
    </p:spTree>
    <p:extLst>
      <p:ext uri="{BB962C8B-B14F-4D97-AF65-F5344CB8AC3E}">
        <p14:creationId xmlns:p14="http://schemas.microsoft.com/office/powerpoint/2010/main" val="123072743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55</a:t>
            </a:fld>
            <a:endParaRPr lang="zh-CN" altLang="en-US" dirty="0"/>
          </a:p>
        </p:txBody>
      </p:sp>
    </p:spTree>
    <p:extLst>
      <p:ext uri="{BB962C8B-B14F-4D97-AF65-F5344CB8AC3E}">
        <p14:creationId xmlns:p14="http://schemas.microsoft.com/office/powerpoint/2010/main" val="28427804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extLst>
      <p:ext uri="{BB962C8B-B14F-4D97-AF65-F5344CB8AC3E}">
        <p14:creationId xmlns:p14="http://schemas.microsoft.com/office/powerpoint/2010/main" val="302769872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60</a:t>
            </a:fld>
            <a:endParaRPr lang="zh-CN" altLang="en-US" dirty="0"/>
          </a:p>
        </p:txBody>
      </p:sp>
    </p:spTree>
    <p:extLst>
      <p:ext uri="{BB962C8B-B14F-4D97-AF65-F5344CB8AC3E}">
        <p14:creationId xmlns:p14="http://schemas.microsoft.com/office/powerpoint/2010/main" val="40583133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02662D0-7998-41F2-BF14-B251848F9322}" type="slidenum">
              <a:rPr lang="zh-CN" altLang="en-US" smtClean="0"/>
              <a:t>61</a:t>
            </a:fld>
            <a:endParaRPr lang="zh-CN" altLang="en-US" dirty="0"/>
          </a:p>
        </p:txBody>
      </p:sp>
    </p:spTree>
    <p:extLst>
      <p:ext uri="{BB962C8B-B14F-4D97-AF65-F5344CB8AC3E}">
        <p14:creationId xmlns:p14="http://schemas.microsoft.com/office/powerpoint/2010/main" val="970863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正文1">
    <p:spTree>
      <p:nvGrpSpPr>
        <p:cNvPr id="1" name=""/>
        <p:cNvGrpSpPr/>
        <p:nvPr/>
      </p:nvGrpSpPr>
      <p:grpSpPr>
        <a:xfrm>
          <a:off x="0" y="0"/>
          <a:ext cx="0" cy="0"/>
          <a:chOff x="0" y="0"/>
          <a:chExt cx="0" cy="0"/>
        </a:xfrm>
      </p:grpSpPr>
      <p:grpSp>
        <p:nvGrpSpPr>
          <p:cNvPr id="2" name="组合 1"/>
          <p:cNvGrpSpPr/>
          <p:nvPr userDrawn="1"/>
        </p:nvGrpSpPr>
        <p:grpSpPr>
          <a:xfrm>
            <a:off x="0" y="184281"/>
            <a:ext cx="12089840" cy="298672"/>
            <a:chOff x="0" y="184281"/>
            <a:chExt cx="12089840" cy="298672"/>
          </a:xfrm>
        </p:grpSpPr>
        <p:sp>
          <p:nvSpPr>
            <p:cNvPr id="7" name="矩形 6"/>
            <p:cNvSpPr/>
            <p:nvPr userDrawn="1"/>
          </p:nvSpPr>
          <p:spPr>
            <a:xfrm>
              <a:off x="10050308" y="210506"/>
              <a:ext cx="2039532"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第五章  全面深化改革开放</a:t>
              </a:r>
            </a:p>
          </p:txBody>
        </p:sp>
        <p:sp>
          <p:nvSpPr>
            <p:cNvPr id="10" name="文本框 9"/>
            <p:cNvSpPr txBox="1"/>
            <p:nvPr userDrawn="1"/>
          </p:nvSpPr>
          <p:spPr>
            <a:xfrm>
              <a:off x="45719" y="184281"/>
              <a:ext cx="3359218"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一、为什么要全面深化改革开放</a:t>
              </a:r>
            </a:p>
          </p:txBody>
        </p:sp>
        <p:sp>
          <p:nvSpPr>
            <p:cNvPr id="12" name="矩形 11"/>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文本框 7"/>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正文2">
    <p:spTree>
      <p:nvGrpSpPr>
        <p:cNvPr id="1" name=""/>
        <p:cNvGrpSpPr/>
        <p:nvPr/>
      </p:nvGrpSpPr>
      <p:grpSpPr>
        <a:xfrm>
          <a:off x="0" y="0"/>
          <a:ext cx="0" cy="0"/>
          <a:chOff x="0" y="0"/>
          <a:chExt cx="0" cy="0"/>
        </a:xfrm>
      </p:grpSpPr>
      <p:grpSp>
        <p:nvGrpSpPr>
          <p:cNvPr id="9" name="组合 8"/>
          <p:cNvGrpSpPr/>
          <p:nvPr userDrawn="1"/>
        </p:nvGrpSpPr>
        <p:grpSpPr>
          <a:xfrm>
            <a:off x="0" y="184281"/>
            <a:ext cx="12089840" cy="298672"/>
            <a:chOff x="0" y="184281"/>
            <a:chExt cx="12089840" cy="298672"/>
          </a:xfrm>
        </p:grpSpPr>
        <p:sp>
          <p:nvSpPr>
            <p:cNvPr id="10" name="矩形 9"/>
            <p:cNvSpPr/>
            <p:nvPr userDrawn="1"/>
          </p:nvSpPr>
          <p:spPr>
            <a:xfrm>
              <a:off x="10050308" y="210506"/>
              <a:ext cx="2039532"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第五章  全面深化改革开放</a:t>
              </a:r>
            </a:p>
          </p:txBody>
        </p:sp>
        <p:sp>
          <p:nvSpPr>
            <p:cNvPr id="11" name="文本框 10"/>
            <p:cNvSpPr txBox="1"/>
            <p:nvPr userDrawn="1"/>
          </p:nvSpPr>
          <p:spPr>
            <a:xfrm>
              <a:off x="45718" y="184281"/>
              <a:ext cx="3205215"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二、怎样推进全面深化改革开放</a:t>
              </a:r>
            </a:p>
          </p:txBody>
        </p:sp>
        <p:sp>
          <p:nvSpPr>
            <p:cNvPr id="13" name="矩形 12"/>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正文3">
    <p:bg>
      <p:bgPr>
        <a:solidFill>
          <a:srgbClr val="FFFDFD"/>
        </a:solidFill>
        <a:effectLst/>
      </p:bgPr>
    </p:bg>
    <p:spTree>
      <p:nvGrpSpPr>
        <p:cNvPr id="1" name=""/>
        <p:cNvGrpSpPr/>
        <p:nvPr/>
      </p:nvGrpSpPr>
      <p:grpSpPr>
        <a:xfrm>
          <a:off x="0" y="0"/>
          <a:ext cx="0" cy="0"/>
          <a:chOff x="0" y="0"/>
          <a:chExt cx="0" cy="0"/>
        </a:xfrm>
      </p:grpSpPr>
      <p:grpSp>
        <p:nvGrpSpPr>
          <p:cNvPr id="11" name="组合 10"/>
          <p:cNvGrpSpPr/>
          <p:nvPr userDrawn="1"/>
        </p:nvGrpSpPr>
        <p:grpSpPr>
          <a:xfrm>
            <a:off x="0" y="184281"/>
            <a:ext cx="12089840" cy="298672"/>
            <a:chOff x="0" y="184281"/>
            <a:chExt cx="12089840" cy="298672"/>
          </a:xfrm>
        </p:grpSpPr>
        <p:sp>
          <p:nvSpPr>
            <p:cNvPr id="12" name="矩形 11"/>
            <p:cNvSpPr/>
            <p:nvPr userDrawn="1"/>
          </p:nvSpPr>
          <p:spPr>
            <a:xfrm>
              <a:off x="10050308" y="210506"/>
              <a:ext cx="2039532" cy="261610"/>
            </a:xfrm>
            <a:prstGeom prst="rect">
              <a:avLst/>
            </a:prstGeom>
          </p:spPr>
          <p:txBody>
            <a:bodyPr wrap="square">
              <a:spAutoFit/>
            </a:bodyPr>
            <a:lstStyle/>
            <a:p>
              <a:pPr algn="r"/>
              <a:r>
                <a:rPr lang="zh-CN" altLang="en-US" sz="1100" spc="120" dirty="0">
                  <a:solidFill>
                    <a:schemeClr val="bg1">
                      <a:lumMod val="50000"/>
                    </a:schemeClr>
                  </a:solidFill>
                  <a:latin typeface="微软雅黑" panose="020B0503020204020204" pitchFamily="34" charset="-122"/>
                  <a:ea typeface="微软雅黑" panose="020B0503020204020204" pitchFamily="34" charset="-122"/>
                </a:rPr>
                <a:t>第五章  全面深化改革开放</a:t>
              </a:r>
            </a:p>
          </p:txBody>
        </p:sp>
        <p:sp>
          <p:nvSpPr>
            <p:cNvPr id="13" name="文本框 12"/>
            <p:cNvSpPr txBox="1"/>
            <p:nvPr userDrawn="1"/>
          </p:nvSpPr>
          <p:spPr>
            <a:xfrm>
              <a:off x="45719" y="184281"/>
              <a:ext cx="2160000" cy="278281"/>
            </a:xfrm>
            <a:prstGeom prst="rect">
              <a:avLst/>
            </a:prstGeom>
            <a:noFill/>
          </p:spPr>
          <p:txBody>
            <a:bodyPr wrap="square" rtlCol="0">
              <a:spAutoFit/>
            </a:bodyPr>
            <a:lstStyle/>
            <a:p>
              <a:pPr algn="just">
                <a:lnSpc>
                  <a:spcPct val="120000"/>
                </a:lnSpc>
              </a:pPr>
              <a:r>
                <a:rPr lang="zh-CN" altLang="en-US" sz="1100" dirty="0">
                  <a:solidFill>
                    <a:schemeClr val="bg1">
                      <a:lumMod val="50000"/>
                    </a:schemeClr>
                  </a:solidFill>
                  <a:latin typeface="微软雅黑" panose="020B0503020204020204" pitchFamily="34" charset="-122"/>
                  <a:ea typeface="微软雅黑" panose="020B0503020204020204" pitchFamily="34" charset="-122"/>
                </a:rPr>
                <a:t>三、如何将改革开放进行到底</a:t>
              </a:r>
            </a:p>
          </p:txBody>
        </p:sp>
        <p:sp>
          <p:nvSpPr>
            <p:cNvPr id="15" name="矩形 14"/>
            <p:cNvSpPr/>
            <p:nvPr userDrawn="1"/>
          </p:nvSpPr>
          <p:spPr>
            <a:xfrm>
              <a:off x="0" y="184281"/>
              <a:ext cx="45719" cy="29867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userDrawn="1"/>
        </p:nvSpPr>
        <p:spPr>
          <a:xfrm>
            <a:off x="9037605" y="6480000"/>
            <a:ext cx="3052235" cy="246221"/>
          </a:xfrm>
          <a:prstGeom prst="rect">
            <a:avLst/>
          </a:prstGeom>
          <a:noFill/>
        </p:spPr>
        <p:txBody>
          <a:bodyPr wrap="square" rtlCol="0">
            <a:spAutoFit/>
          </a:bodyPr>
          <a:lstStyle/>
          <a:p>
            <a:pPr algn="r">
              <a:lnSpc>
                <a:spcPct val="100000"/>
              </a:lnSpc>
            </a:pPr>
            <a:r>
              <a:rPr lang="zh-CN" altLang="en-US" sz="1000" b="1" spc="120" dirty="0">
                <a:solidFill>
                  <a:schemeClr val="bg1">
                    <a:lumMod val="50000"/>
                  </a:schemeClr>
                </a:solidFill>
                <a:latin typeface="微软雅黑" panose="020B0503020204020204" pitchFamily="34" charset="-122"/>
                <a:ea typeface="微软雅黑" panose="020B0503020204020204" pitchFamily="34" charset="-122"/>
              </a:rPr>
              <a:t>习近平新时代中国特色社会主义思想概论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tags" Target="../tags/tag2.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tags" Target="../tags/tag3.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tags" Target="../tags/tag11.xml"/><Relationship Id="rId13" Type="http://schemas.openxmlformats.org/officeDocument/2006/relationships/image" Target="../media/image12.png"/><Relationship Id="rId3" Type="http://schemas.openxmlformats.org/officeDocument/2006/relationships/tags" Target="../tags/tag6.xml"/><Relationship Id="rId7" Type="http://schemas.openxmlformats.org/officeDocument/2006/relationships/tags" Target="../tags/tag10.xml"/><Relationship Id="rId12" Type="http://schemas.microsoft.com/office/2007/relationships/hdphoto" Target="../media/hdphoto2.wdp"/><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tags" Target="../tags/tag9.xml"/><Relationship Id="rId11" Type="http://schemas.openxmlformats.org/officeDocument/2006/relationships/image" Target="../media/image11.png"/><Relationship Id="rId5" Type="http://schemas.openxmlformats.org/officeDocument/2006/relationships/tags" Target="../tags/tag8.xml"/><Relationship Id="rId10" Type="http://schemas.openxmlformats.org/officeDocument/2006/relationships/notesSlide" Target="../notesSlides/notesSlide7.xml"/><Relationship Id="rId4" Type="http://schemas.openxmlformats.org/officeDocument/2006/relationships/tags" Target="../tags/tag7.xml"/><Relationship Id="rId9"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tags" Target="../tags/tag12.xml"/><Relationship Id="rId5" Type="http://schemas.openxmlformats.org/officeDocument/2006/relationships/image" Target="../media/image13.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tags" Target="../tags/tag16.xml"/><Relationship Id="rId7" Type="http://schemas.openxmlformats.org/officeDocument/2006/relationships/image" Target="../media/image14.jpeg"/><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tags" Target="../tags/tag1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tags" Target="../tags/tag23.xml"/><Relationship Id="rId7" Type="http://schemas.openxmlformats.org/officeDocument/2006/relationships/image" Target="../media/image23.jpe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22.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tags" Target="../tags/tag29.xml"/><Relationship Id="rId7" Type="http://schemas.openxmlformats.org/officeDocument/2006/relationships/notesSlide" Target="../notesSlides/notesSlide17.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slideLayout" Target="../slideLayouts/slideLayout2.xml"/><Relationship Id="rId5" Type="http://schemas.openxmlformats.org/officeDocument/2006/relationships/video" Target="../media/media2.mp4"/><Relationship Id="rId4" Type="http://schemas.microsoft.com/office/2007/relationships/media" Target="../media/media2.mp4"/></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8" Type="http://schemas.openxmlformats.org/officeDocument/2006/relationships/slideLayout" Target="../slideLayouts/slideLayout3.xml"/><Relationship Id="rId3" Type="http://schemas.openxmlformats.org/officeDocument/2006/relationships/tags" Target="../tags/tag33.xml"/><Relationship Id="rId7" Type="http://schemas.openxmlformats.org/officeDocument/2006/relationships/tags" Target="../tags/tag37.xml"/><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tags" Target="../tags/tag36.xml"/><Relationship Id="rId11" Type="http://schemas.openxmlformats.org/officeDocument/2006/relationships/image" Target="../media/image29.jpeg"/><Relationship Id="rId5" Type="http://schemas.openxmlformats.org/officeDocument/2006/relationships/tags" Target="../tags/tag35.xml"/><Relationship Id="rId10" Type="http://schemas.openxmlformats.org/officeDocument/2006/relationships/image" Target="../media/image14.jpeg"/><Relationship Id="rId4" Type="http://schemas.openxmlformats.org/officeDocument/2006/relationships/tags" Target="../tags/tag34.xml"/><Relationship Id="rId9"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8" Type="http://schemas.openxmlformats.org/officeDocument/2006/relationships/tags" Target="../tags/tag45.xml"/><Relationship Id="rId13" Type="http://schemas.openxmlformats.org/officeDocument/2006/relationships/image" Target="../media/image31.png"/><Relationship Id="rId3" Type="http://schemas.openxmlformats.org/officeDocument/2006/relationships/tags" Target="../tags/tag40.xml"/><Relationship Id="rId7" Type="http://schemas.openxmlformats.org/officeDocument/2006/relationships/tags" Target="../tags/tag44.xml"/><Relationship Id="rId12" Type="http://schemas.openxmlformats.org/officeDocument/2006/relationships/notesSlide" Target="../notesSlides/notesSlide23.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tags" Target="../tags/tag43.xml"/><Relationship Id="rId11" Type="http://schemas.openxmlformats.org/officeDocument/2006/relationships/slideLayout" Target="../slideLayouts/slideLayout3.xml"/><Relationship Id="rId5" Type="http://schemas.openxmlformats.org/officeDocument/2006/relationships/tags" Target="../tags/tag42.xml"/><Relationship Id="rId10" Type="http://schemas.openxmlformats.org/officeDocument/2006/relationships/tags" Target="../tags/tag47.xml"/><Relationship Id="rId4" Type="http://schemas.openxmlformats.org/officeDocument/2006/relationships/tags" Target="../tags/tag41.xml"/><Relationship Id="rId9" Type="http://schemas.openxmlformats.org/officeDocument/2006/relationships/tags" Target="../tags/tag46.xml"/></Relationships>
</file>

<file path=ppt/slides/_rels/slide27.xml.rels><?xml version="1.0" encoding="UTF-8" standalone="yes"?>
<Relationships xmlns="http://schemas.openxmlformats.org/package/2006/relationships"><Relationship Id="rId8" Type="http://schemas.openxmlformats.org/officeDocument/2006/relationships/image" Target="../media/image32.jpeg"/><Relationship Id="rId13" Type="http://schemas.openxmlformats.org/officeDocument/2006/relationships/image" Target="../media/image37.jpeg"/><Relationship Id="rId3" Type="http://schemas.openxmlformats.org/officeDocument/2006/relationships/tags" Target="../tags/tag50.xml"/><Relationship Id="rId7" Type="http://schemas.openxmlformats.org/officeDocument/2006/relationships/notesSlide" Target="../notesSlides/notesSlide24.xml"/><Relationship Id="rId12" Type="http://schemas.openxmlformats.org/officeDocument/2006/relationships/image" Target="../media/image36.jpeg"/><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slideLayout" Target="../slideLayouts/slideLayout3.xml"/><Relationship Id="rId11" Type="http://schemas.openxmlformats.org/officeDocument/2006/relationships/image" Target="../media/image35.png"/><Relationship Id="rId5" Type="http://schemas.openxmlformats.org/officeDocument/2006/relationships/tags" Target="../tags/tag52.xml"/><Relationship Id="rId10" Type="http://schemas.openxmlformats.org/officeDocument/2006/relationships/image" Target="../media/image34.jpeg"/><Relationship Id="rId4" Type="http://schemas.openxmlformats.org/officeDocument/2006/relationships/tags" Target="../tags/tag51.xml"/><Relationship Id="rId9"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8" Type="http://schemas.openxmlformats.org/officeDocument/2006/relationships/tags" Target="../tags/tag60.xml"/><Relationship Id="rId13" Type="http://schemas.openxmlformats.org/officeDocument/2006/relationships/image" Target="../media/image38.jpeg"/><Relationship Id="rId3" Type="http://schemas.openxmlformats.org/officeDocument/2006/relationships/tags" Target="../tags/tag55.xml"/><Relationship Id="rId7" Type="http://schemas.openxmlformats.org/officeDocument/2006/relationships/tags" Target="../tags/tag59.xml"/><Relationship Id="rId12" Type="http://schemas.openxmlformats.org/officeDocument/2006/relationships/notesSlide" Target="../notesSlides/notesSlide26.xml"/><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tags" Target="../tags/tag58.xml"/><Relationship Id="rId11" Type="http://schemas.openxmlformats.org/officeDocument/2006/relationships/slideLayout" Target="../slideLayouts/slideLayout3.xml"/><Relationship Id="rId5" Type="http://schemas.openxmlformats.org/officeDocument/2006/relationships/tags" Target="../tags/tag57.xml"/><Relationship Id="rId10" Type="http://schemas.openxmlformats.org/officeDocument/2006/relationships/tags" Target="../tags/tag62.xml"/><Relationship Id="rId4" Type="http://schemas.openxmlformats.org/officeDocument/2006/relationships/tags" Target="../tags/tag56.xml"/><Relationship Id="rId9" Type="http://schemas.openxmlformats.org/officeDocument/2006/relationships/tags" Target="../tags/tag61.xml"/></Relationships>
</file>

<file path=ppt/slides/_rels/slide30.xml.rels><?xml version="1.0" encoding="UTF-8" standalone="yes"?>
<Relationships xmlns="http://schemas.openxmlformats.org/package/2006/relationships"><Relationship Id="rId3" Type="http://schemas.openxmlformats.org/officeDocument/2006/relationships/tags" Target="../tags/tag65.xml"/><Relationship Id="rId2" Type="http://schemas.openxmlformats.org/officeDocument/2006/relationships/tags" Target="../tags/tag64.xml"/><Relationship Id="rId1" Type="http://schemas.openxmlformats.org/officeDocument/2006/relationships/tags" Target="../tags/tag63.xml"/><Relationship Id="rId5" Type="http://schemas.openxmlformats.org/officeDocument/2006/relationships/notesSlide" Target="../notesSlides/notesSlide27.xml"/><Relationship Id="rId4"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8" Type="http://schemas.openxmlformats.org/officeDocument/2006/relationships/tags" Target="../tags/tag73.xml"/><Relationship Id="rId3" Type="http://schemas.openxmlformats.org/officeDocument/2006/relationships/tags" Target="../tags/tag68.xml"/><Relationship Id="rId7" Type="http://schemas.openxmlformats.org/officeDocument/2006/relationships/tags" Target="../tags/tag72.xml"/><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tags" Target="../tags/tag71.xml"/><Relationship Id="rId11" Type="http://schemas.openxmlformats.org/officeDocument/2006/relationships/image" Target="../media/image39.png"/><Relationship Id="rId5" Type="http://schemas.openxmlformats.org/officeDocument/2006/relationships/tags" Target="../tags/tag70.xml"/><Relationship Id="rId10" Type="http://schemas.openxmlformats.org/officeDocument/2006/relationships/notesSlide" Target="../notesSlides/notesSlide28.xml"/><Relationship Id="rId4" Type="http://schemas.openxmlformats.org/officeDocument/2006/relationships/tags" Target="../tags/tag69.xml"/><Relationship Id="rId9"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8" Type="http://schemas.openxmlformats.org/officeDocument/2006/relationships/notesSlide" Target="../notesSlides/notesSlide29.xml"/><Relationship Id="rId3" Type="http://schemas.openxmlformats.org/officeDocument/2006/relationships/tags" Target="../tags/tag76.xml"/><Relationship Id="rId7" Type="http://schemas.openxmlformats.org/officeDocument/2006/relationships/slideLayout" Target="../slideLayouts/slideLayout3.xml"/><Relationship Id="rId2" Type="http://schemas.openxmlformats.org/officeDocument/2006/relationships/tags" Target="../tags/tag75.xml"/><Relationship Id="rId1" Type="http://schemas.openxmlformats.org/officeDocument/2006/relationships/tags" Target="../tags/tag74.xml"/><Relationship Id="rId6" Type="http://schemas.openxmlformats.org/officeDocument/2006/relationships/tags" Target="../tags/tag79.xml"/><Relationship Id="rId5" Type="http://schemas.openxmlformats.org/officeDocument/2006/relationships/tags" Target="../tags/tag78.xml"/><Relationship Id="rId10" Type="http://schemas.openxmlformats.org/officeDocument/2006/relationships/image" Target="../media/image41.jpeg"/><Relationship Id="rId4" Type="http://schemas.openxmlformats.org/officeDocument/2006/relationships/tags" Target="../tags/tag77.xml"/><Relationship Id="rId9" Type="http://schemas.openxmlformats.org/officeDocument/2006/relationships/image" Target="../media/image40.jpeg"/></Relationships>
</file>

<file path=ppt/slides/_rels/slide33.xml.rels><?xml version="1.0" encoding="UTF-8" standalone="yes"?>
<Relationships xmlns="http://schemas.openxmlformats.org/package/2006/relationships"><Relationship Id="rId8" Type="http://schemas.openxmlformats.org/officeDocument/2006/relationships/tags" Target="../tags/tag87.xml"/><Relationship Id="rId13" Type="http://schemas.openxmlformats.org/officeDocument/2006/relationships/tags" Target="../tags/tag92.xml"/><Relationship Id="rId3" Type="http://schemas.openxmlformats.org/officeDocument/2006/relationships/tags" Target="../tags/tag82.xml"/><Relationship Id="rId7" Type="http://schemas.openxmlformats.org/officeDocument/2006/relationships/tags" Target="../tags/tag86.xml"/><Relationship Id="rId12" Type="http://schemas.openxmlformats.org/officeDocument/2006/relationships/tags" Target="../tags/tag91.xml"/><Relationship Id="rId17" Type="http://schemas.openxmlformats.org/officeDocument/2006/relationships/notesSlide" Target="../notesSlides/notesSlide30.xml"/><Relationship Id="rId2" Type="http://schemas.openxmlformats.org/officeDocument/2006/relationships/tags" Target="../tags/tag81.xml"/><Relationship Id="rId16" Type="http://schemas.openxmlformats.org/officeDocument/2006/relationships/slideLayout" Target="../slideLayouts/slideLayout3.xml"/><Relationship Id="rId1" Type="http://schemas.openxmlformats.org/officeDocument/2006/relationships/tags" Target="../tags/tag80.xml"/><Relationship Id="rId6" Type="http://schemas.openxmlformats.org/officeDocument/2006/relationships/tags" Target="../tags/tag85.xml"/><Relationship Id="rId11" Type="http://schemas.openxmlformats.org/officeDocument/2006/relationships/tags" Target="../tags/tag90.xml"/><Relationship Id="rId5" Type="http://schemas.openxmlformats.org/officeDocument/2006/relationships/tags" Target="../tags/tag84.xml"/><Relationship Id="rId15" Type="http://schemas.openxmlformats.org/officeDocument/2006/relationships/tags" Target="../tags/tag94.xml"/><Relationship Id="rId10" Type="http://schemas.openxmlformats.org/officeDocument/2006/relationships/tags" Target="../tags/tag89.xml"/><Relationship Id="rId4" Type="http://schemas.openxmlformats.org/officeDocument/2006/relationships/tags" Target="../tags/tag83.xml"/><Relationship Id="rId9" Type="http://schemas.openxmlformats.org/officeDocument/2006/relationships/tags" Target="../tags/tag88.xml"/><Relationship Id="rId14" Type="http://schemas.openxmlformats.org/officeDocument/2006/relationships/tags" Target="../tags/tag93.xml"/></Relationships>
</file>

<file path=ppt/slides/_rels/slide34.xml.rels><?xml version="1.0" encoding="UTF-8" standalone="yes"?>
<Relationships xmlns="http://schemas.openxmlformats.org/package/2006/relationships"><Relationship Id="rId3" Type="http://schemas.openxmlformats.org/officeDocument/2006/relationships/tags" Target="../tags/tag97.xml"/><Relationship Id="rId2" Type="http://schemas.openxmlformats.org/officeDocument/2006/relationships/tags" Target="../tags/tag96.xml"/><Relationship Id="rId1" Type="http://schemas.openxmlformats.org/officeDocument/2006/relationships/tags" Target="../tags/tag95.xml"/><Relationship Id="rId5" Type="http://schemas.openxmlformats.org/officeDocument/2006/relationships/notesSlide" Target="../notesSlides/notesSlide31.xml"/><Relationship Id="rId4"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8" Type="http://schemas.openxmlformats.org/officeDocument/2006/relationships/tags" Target="../tags/tag105.xml"/><Relationship Id="rId13" Type="http://schemas.openxmlformats.org/officeDocument/2006/relationships/tags" Target="../tags/tag108.xml"/><Relationship Id="rId18" Type="http://schemas.openxmlformats.org/officeDocument/2006/relationships/image" Target="../media/image42.png"/><Relationship Id="rId3" Type="http://schemas.openxmlformats.org/officeDocument/2006/relationships/tags" Target="../tags/tag100.xml"/><Relationship Id="rId7" Type="http://schemas.openxmlformats.org/officeDocument/2006/relationships/tags" Target="../tags/tag104.xml"/><Relationship Id="rId12" Type="http://schemas.openxmlformats.org/officeDocument/2006/relationships/tags" Target="../tags/tag107.xml"/><Relationship Id="rId17" Type="http://schemas.openxmlformats.org/officeDocument/2006/relationships/image" Target="../media/image41.jpeg"/><Relationship Id="rId2" Type="http://schemas.openxmlformats.org/officeDocument/2006/relationships/tags" Target="../tags/tag99.xml"/><Relationship Id="rId16" Type="http://schemas.openxmlformats.org/officeDocument/2006/relationships/notesSlide" Target="../notesSlides/notesSlide32.xml"/><Relationship Id="rId1" Type="http://schemas.openxmlformats.org/officeDocument/2006/relationships/tags" Target="../tags/tag98.xml"/><Relationship Id="rId6" Type="http://schemas.openxmlformats.org/officeDocument/2006/relationships/tags" Target="../tags/tag103.xml"/><Relationship Id="rId11" Type="http://schemas.openxmlformats.org/officeDocument/2006/relationships/tags" Target="../tags/tag106.xml"/><Relationship Id="rId5" Type="http://schemas.openxmlformats.org/officeDocument/2006/relationships/tags" Target="../tags/tag102.xml"/><Relationship Id="rId15" Type="http://schemas.openxmlformats.org/officeDocument/2006/relationships/slideLayout" Target="../slideLayouts/slideLayout3.xml"/><Relationship Id="rId10" Type="http://schemas.openxmlformats.org/officeDocument/2006/relationships/video" Target="../media/media4.mp4"/><Relationship Id="rId4" Type="http://schemas.openxmlformats.org/officeDocument/2006/relationships/tags" Target="../tags/tag101.xml"/><Relationship Id="rId9" Type="http://schemas.microsoft.com/office/2007/relationships/media" Target="../media/media4.mp4"/><Relationship Id="rId14" Type="http://schemas.openxmlformats.org/officeDocument/2006/relationships/tags" Target="../tags/tag109.xml"/></Relationships>
</file>

<file path=ppt/slides/_rels/slide36.xml.rels><?xml version="1.0" encoding="UTF-8" standalone="yes"?>
<Relationships xmlns="http://schemas.openxmlformats.org/package/2006/relationships"><Relationship Id="rId8" Type="http://schemas.openxmlformats.org/officeDocument/2006/relationships/tags" Target="../tags/tag118.xml"/><Relationship Id="rId3" Type="http://schemas.openxmlformats.org/officeDocument/2006/relationships/tags" Target="../tags/tag113.xml"/><Relationship Id="rId7" Type="http://schemas.openxmlformats.org/officeDocument/2006/relationships/tags" Target="../tags/tag117.xml"/><Relationship Id="rId12" Type="http://schemas.openxmlformats.org/officeDocument/2006/relationships/notesSlide" Target="../notesSlides/notesSlide33.xml"/><Relationship Id="rId2" Type="http://schemas.openxmlformats.org/officeDocument/2006/relationships/tags" Target="../tags/tag112.xml"/><Relationship Id="rId1" Type="http://schemas.openxmlformats.org/officeDocument/2006/relationships/tags" Target="../tags/tag111.xml"/><Relationship Id="rId6" Type="http://schemas.openxmlformats.org/officeDocument/2006/relationships/tags" Target="../tags/tag116.xml"/><Relationship Id="rId11" Type="http://schemas.openxmlformats.org/officeDocument/2006/relationships/slideLayout" Target="../slideLayouts/slideLayout3.xml"/><Relationship Id="rId5" Type="http://schemas.openxmlformats.org/officeDocument/2006/relationships/tags" Target="../tags/tag115.xml"/><Relationship Id="rId10" Type="http://schemas.openxmlformats.org/officeDocument/2006/relationships/tags" Target="../tags/tag120.xml"/><Relationship Id="rId4" Type="http://schemas.openxmlformats.org/officeDocument/2006/relationships/tags" Target="../tags/tag114.xml"/><Relationship Id="rId9" Type="http://schemas.openxmlformats.org/officeDocument/2006/relationships/tags" Target="../tags/tag119.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22.xml"/><Relationship Id="rId1" Type="http://schemas.openxmlformats.org/officeDocument/2006/relationships/tags" Target="../tags/tag121.xml"/><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tags" Target="../tags/tag125.xml"/><Relationship Id="rId7" Type="http://schemas.openxmlformats.org/officeDocument/2006/relationships/slideLayout" Target="../slideLayouts/slideLayout3.xml"/><Relationship Id="rId2" Type="http://schemas.openxmlformats.org/officeDocument/2006/relationships/tags" Target="../tags/tag124.xml"/><Relationship Id="rId1" Type="http://schemas.openxmlformats.org/officeDocument/2006/relationships/tags" Target="../tags/tag123.xml"/><Relationship Id="rId6" Type="http://schemas.openxmlformats.org/officeDocument/2006/relationships/tags" Target="../tags/tag128.xml"/><Relationship Id="rId5" Type="http://schemas.openxmlformats.org/officeDocument/2006/relationships/tags" Target="../tags/tag127.xml"/><Relationship Id="rId4" Type="http://schemas.openxmlformats.org/officeDocument/2006/relationships/tags" Target="../tags/tag126.xml"/><Relationship Id="rId9" Type="http://schemas.openxmlformats.org/officeDocument/2006/relationships/image" Target="../media/image44.jpeg"/></Relationships>
</file>

<file path=ppt/slides/_rels/slide39.xml.rels><?xml version="1.0" encoding="UTF-8" standalone="yes"?>
<Relationships xmlns="http://schemas.openxmlformats.org/package/2006/relationships"><Relationship Id="rId8" Type="http://schemas.openxmlformats.org/officeDocument/2006/relationships/tags" Target="../tags/tag136.xml"/><Relationship Id="rId13" Type="http://schemas.openxmlformats.org/officeDocument/2006/relationships/image" Target="../media/image46.jpeg"/><Relationship Id="rId3" Type="http://schemas.openxmlformats.org/officeDocument/2006/relationships/tags" Target="../tags/tag131.xml"/><Relationship Id="rId7" Type="http://schemas.openxmlformats.org/officeDocument/2006/relationships/tags" Target="../tags/tag135.xml"/><Relationship Id="rId12" Type="http://schemas.openxmlformats.org/officeDocument/2006/relationships/image" Target="../media/image45.jpeg"/><Relationship Id="rId2" Type="http://schemas.openxmlformats.org/officeDocument/2006/relationships/tags" Target="../tags/tag130.xml"/><Relationship Id="rId1" Type="http://schemas.openxmlformats.org/officeDocument/2006/relationships/tags" Target="../tags/tag129.xml"/><Relationship Id="rId6" Type="http://schemas.openxmlformats.org/officeDocument/2006/relationships/tags" Target="../tags/tag134.xml"/><Relationship Id="rId11" Type="http://schemas.openxmlformats.org/officeDocument/2006/relationships/slideLayout" Target="../slideLayouts/slideLayout3.xml"/><Relationship Id="rId5" Type="http://schemas.openxmlformats.org/officeDocument/2006/relationships/tags" Target="../tags/tag133.xml"/><Relationship Id="rId10" Type="http://schemas.openxmlformats.org/officeDocument/2006/relationships/tags" Target="../tags/tag138.xml"/><Relationship Id="rId4" Type="http://schemas.openxmlformats.org/officeDocument/2006/relationships/tags" Target="../tags/tag132.xml"/><Relationship Id="rId9" Type="http://schemas.openxmlformats.org/officeDocument/2006/relationships/tags" Target="../tags/tag13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40.xml"/><Relationship Id="rId1" Type="http://schemas.openxmlformats.org/officeDocument/2006/relationships/tags" Target="../tags/tag139.xml"/></Relationships>
</file>

<file path=ppt/slides/_rels/slide41.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tags" Target="../tags/tag143.xml"/><Relationship Id="rId7" Type="http://schemas.openxmlformats.org/officeDocument/2006/relationships/notesSlide" Target="../notesSlides/notesSlide34.xml"/><Relationship Id="rId2" Type="http://schemas.openxmlformats.org/officeDocument/2006/relationships/tags" Target="../tags/tag142.xml"/><Relationship Id="rId1" Type="http://schemas.openxmlformats.org/officeDocument/2006/relationships/tags" Target="../tags/tag141.xml"/><Relationship Id="rId6" Type="http://schemas.openxmlformats.org/officeDocument/2006/relationships/slideLayout" Target="../slideLayouts/slideLayout3.xml"/><Relationship Id="rId5" Type="http://schemas.openxmlformats.org/officeDocument/2006/relationships/tags" Target="../tags/tag145.xml"/><Relationship Id="rId4" Type="http://schemas.openxmlformats.org/officeDocument/2006/relationships/tags" Target="../tags/tag14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6.xml"/><Relationship Id="rId1" Type="http://schemas.openxmlformats.org/officeDocument/2006/relationships/slideLayout" Target="../slideLayouts/slideLayout3.xml"/><Relationship Id="rId4" Type="http://schemas.openxmlformats.org/officeDocument/2006/relationships/image" Target="../media/image49.png"/></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146.xml"/><Relationship Id="rId6" Type="http://schemas.openxmlformats.org/officeDocument/2006/relationships/image" Target="../media/image9.jpeg"/><Relationship Id="rId5" Type="http://schemas.openxmlformats.org/officeDocument/2006/relationships/image" Target="../media/image8.png"/><Relationship Id="rId4" Type="http://schemas.microsoft.com/office/2007/relationships/hdphoto" Target="../media/hdphoto1.wdp"/></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tags" Target="../tags/tag149.xml"/><Relationship Id="rId7" Type="http://schemas.openxmlformats.org/officeDocument/2006/relationships/image" Target="../media/image9.jpeg"/><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notesSlide" Target="../notesSlides/notesSlide38.xml"/><Relationship Id="rId5" Type="http://schemas.openxmlformats.org/officeDocument/2006/relationships/slideLayout" Target="../slideLayouts/slideLayout4.xml"/><Relationship Id="rId4" Type="http://schemas.openxmlformats.org/officeDocument/2006/relationships/tags" Target="../tags/tag150.xml"/></Relationships>
</file>

<file path=ppt/slides/_rels/slide48.xml.rels><?xml version="1.0" encoding="UTF-8" standalone="yes"?>
<Relationships xmlns="http://schemas.openxmlformats.org/package/2006/relationships"><Relationship Id="rId3" Type="http://schemas.microsoft.com/office/2007/relationships/media" Target="../media/media5.mp4"/><Relationship Id="rId2" Type="http://schemas.openxmlformats.org/officeDocument/2006/relationships/video" Target="NULL" TargetMode="External"/><Relationship Id="rId1" Type="http://schemas.openxmlformats.org/officeDocument/2006/relationships/tags" Target="../tags/tag151.xml"/><Relationship Id="rId5" Type="http://schemas.openxmlformats.org/officeDocument/2006/relationships/image" Target="../media/image50.png"/><Relationship Id="rId4"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53.xml"/><Relationship Id="rId1" Type="http://schemas.openxmlformats.org/officeDocument/2006/relationships/tags" Target="../tags/tag152.xml"/><Relationship Id="rId5" Type="http://schemas.openxmlformats.org/officeDocument/2006/relationships/image" Target="../media/image9.jpeg"/><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8" Type="http://schemas.openxmlformats.org/officeDocument/2006/relationships/tags" Target="../tags/tag161.xml"/><Relationship Id="rId13" Type="http://schemas.openxmlformats.org/officeDocument/2006/relationships/notesSlide" Target="../notesSlides/notesSlide40.xml"/><Relationship Id="rId3" Type="http://schemas.openxmlformats.org/officeDocument/2006/relationships/tags" Target="../tags/tag156.xml"/><Relationship Id="rId7" Type="http://schemas.openxmlformats.org/officeDocument/2006/relationships/tags" Target="../tags/tag160.xml"/><Relationship Id="rId12" Type="http://schemas.openxmlformats.org/officeDocument/2006/relationships/slideLayout" Target="../slideLayouts/slideLayout4.xml"/><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tags" Target="../tags/tag159.xml"/><Relationship Id="rId11" Type="http://schemas.openxmlformats.org/officeDocument/2006/relationships/tags" Target="../tags/tag164.xml"/><Relationship Id="rId5" Type="http://schemas.openxmlformats.org/officeDocument/2006/relationships/tags" Target="../tags/tag158.xml"/><Relationship Id="rId10" Type="http://schemas.openxmlformats.org/officeDocument/2006/relationships/tags" Target="../tags/tag163.xml"/><Relationship Id="rId4" Type="http://schemas.openxmlformats.org/officeDocument/2006/relationships/tags" Target="../tags/tag157.xml"/><Relationship Id="rId9" Type="http://schemas.openxmlformats.org/officeDocument/2006/relationships/tags" Target="../tags/tag162.xml"/><Relationship Id="rId14" Type="http://schemas.openxmlformats.org/officeDocument/2006/relationships/image" Target="../media/image51.jpeg"/></Relationships>
</file>

<file path=ppt/slides/_rels/slide51.xml.rels><?xml version="1.0" encoding="UTF-8" standalone="yes"?>
<Relationships xmlns="http://schemas.openxmlformats.org/package/2006/relationships"><Relationship Id="rId8" Type="http://schemas.openxmlformats.org/officeDocument/2006/relationships/tags" Target="../tags/tag172.xml"/><Relationship Id="rId13" Type="http://schemas.openxmlformats.org/officeDocument/2006/relationships/tags" Target="../tags/tag177.xml"/><Relationship Id="rId18" Type="http://schemas.openxmlformats.org/officeDocument/2006/relationships/tags" Target="../tags/tag182.xml"/><Relationship Id="rId3" Type="http://schemas.openxmlformats.org/officeDocument/2006/relationships/tags" Target="../tags/tag167.xml"/><Relationship Id="rId21" Type="http://schemas.openxmlformats.org/officeDocument/2006/relationships/tags" Target="../tags/tag185.xml"/><Relationship Id="rId7" Type="http://schemas.openxmlformats.org/officeDocument/2006/relationships/tags" Target="../tags/tag171.xml"/><Relationship Id="rId12" Type="http://schemas.openxmlformats.org/officeDocument/2006/relationships/tags" Target="../tags/tag176.xml"/><Relationship Id="rId17" Type="http://schemas.openxmlformats.org/officeDocument/2006/relationships/tags" Target="../tags/tag181.xml"/><Relationship Id="rId2" Type="http://schemas.openxmlformats.org/officeDocument/2006/relationships/tags" Target="../tags/tag166.xml"/><Relationship Id="rId16" Type="http://schemas.openxmlformats.org/officeDocument/2006/relationships/tags" Target="../tags/tag180.xml"/><Relationship Id="rId20" Type="http://schemas.openxmlformats.org/officeDocument/2006/relationships/tags" Target="../tags/tag184.xml"/><Relationship Id="rId1" Type="http://schemas.openxmlformats.org/officeDocument/2006/relationships/tags" Target="../tags/tag165.xml"/><Relationship Id="rId6" Type="http://schemas.openxmlformats.org/officeDocument/2006/relationships/tags" Target="../tags/tag170.xml"/><Relationship Id="rId11" Type="http://schemas.openxmlformats.org/officeDocument/2006/relationships/tags" Target="../tags/tag175.xml"/><Relationship Id="rId24" Type="http://schemas.openxmlformats.org/officeDocument/2006/relationships/notesSlide" Target="../notesSlides/notesSlide41.xml"/><Relationship Id="rId5" Type="http://schemas.openxmlformats.org/officeDocument/2006/relationships/tags" Target="../tags/tag169.xml"/><Relationship Id="rId15" Type="http://schemas.openxmlformats.org/officeDocument/2006/relationships/tags" Target="../tags/tag179.xml"/><Relationship Id="rId23" Type="http://schemas.openxmlformats.org/officeDocument/2006/relationships/slideLayout" Target="../slideLayouts/slideLayout4.xml"/><Relationship Id="rId10" Type="http://schemas.openxmlformats.org/officeDocument/2006/relationships/tags" Target="../tags/tag174.xml"/><Relationship Id="rId19" Type="http://schemas.openxmlformats.org/officeDocument/2006/relationships/tags" Target="../tags/tag183.xml"/><Relationship Id="rId4" Type="http://schemas.openxmlformats.org/officeDocument/2006/relationships/tags" Target="../tags/tag168.xml"/><Relationship Id="rId9" Type="http://schemas.openxmlformats.org/officeDocument/2006/relationships/tags" Target="../tags/tag173.xml"/><Relationship Id="rId14" Type="http://schemas.openxmlformats.org/officeDocument/2006/relationships/tags" Target="../tags/tag178.xml"/><Relationship Id="rId22" Type="http://schemas.openxmlformats.org/officeDocument/2006/relationships/tags" Target="../tags/tag186.xml"/></Relationships>
</file>

<file path=ppt/slides/_rels/slide52.xml.rels><?xml version="1.0" encoding="UTF-8" standalone="yes"?>
<Relationships xmlns="http://schemas.openxmlformats.org/package/2006/relationships"><Relationship Id="rId3" Type="http://schemas.openxmlformats.org/officeDocument/2006/relationships/tags" Target="../tags/tag189.xml"/><Relationship Id="rId2" Type="http://schemas.openxmlformats.org/officeDocument/2006/relationships/tags" Target="../tags/tag188.xml"/><Relationship Id="rId1" Type="http://schemas.openxmlformats.org/officeDocument/2006/relationships/tags" Target="../tags/tag187.xml"/><Relationship Id="rId6" Type="http://schemas.openxmlformats.org/officeDocument/2006/relationships/image" Target="../media/image52.jpeg"/><Relationship Id="rId5" Type="http://schemas.openxmlformats.org/officeDocument/2006/relationships/notesSlide" Target="../notesSlides/notesSlide42.xml"/><Relationship Id="rId4"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tags" Target="../tags/tag192.xml"/><Relationship Id="rId7" Type="http://schemas.openxmlformats.org/officeDocument/2006/relationships/image" Target="../media/image54.png"/><Relationship Id="rId2" Type="http://schemas.openxmlformats.org/officeDocument/2006/relationships/tags" Target="../tags/tag191.xml"/><Relationship Id="rId1" Type="http://schemas.openxmlformats.org/officeDocument/2006/relationships/tags" Target="../tags/tag190.xml"/><Relationship Id="rId6" Type="http://schemas.openxmlformats.org/officeDocument/2006/relationships/image" Target="../media/image53.png"/><Relationship Id="rId5" Type="http://schemas.openxmlformats.org/officeDocument/2006/relationships/notesSlide" Target="../notesSlides/notesSlide43.xml"/><Relationship Id="rId4"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8" Type="http://schemas.openxmlformats.org/officeDocument/2006/relationships/tags" Target="../tags/tag200.xml"/><Relationship Id="rId13" Type="http://schemas.openxmlformats.org/officeDocument/2006/relationships/tags" Target="../tags/tag205.xml"/><Relationship Id="rId18" Type="http://schemas.openxmlformats.org/officeDocument/2006/relationships/notesSlide" Target="../notesSlides/notesSlide45.xml"/><Relationship Id="rId3" Type="http://schemas.openxmlformats.org/officeDocument/2006/relationships/tags" Target="../tags/tag195.xml"/><Relationship Id="rId7" Type="http://schemas.openxmlformats.org/officeDocument/2006/relationships/tags" Target="../tags/tag199.xml"/><Relationship Id="rId12" Type="http://schemas.openxmlformats.org/officeDocument/2006/relationships/tags" Target="../tags/tag204.xml"/><Relationship Id="rId17" Type="http://schemas.openxmlformats.org/officeDocument/2006/relationships/slideLayout" Target="../slideLayouts/slideLayout4.xml"/><Relationship Id="rId2" Type="http://schemas.openxmlformats.org/officeDocument/2006/relationships/tags" Target="../tags/tag194.xml"/><Relationship Id="rId16" Type="http://schemas.openxmlformats.org/officeDocument/2006/relationships/tags" Target="../tags/tag208.xml"/><Relationship Id="rId1" Type="http://schemas.openxmlformats.org/officeDocument/2006/relationships/tags" Target="../tags/tag193.xml"/><Relationship Id="rId6" Type="http://schemas.openxmlformats.org/officeDocument/2006/relationships/tags" Target="../tags/tag198.xml"/><Relationship Id="rId11" Type="http://schemas.openxmlformats.org/officeDocument/2006/relationships/tags" Target="../tags/tag203.xml"/><Relationship Id="rId5" Type="http://schemas.openxmlformats.org/officeDocument/2006/relationships/tags" Target="../tags/tag197.xml"/><Relationship Id="rId15" Type="http://schemas.openxmlformats.org/officeDocument/2006/relationships/tags" Target="../tags/tag207.xml"/><Relationship Id="rId10" Type="http://schemas.openxmlformats.org/officeDocument/2006/relationships/tags" Target="../tags/tag202.xml"/><Relationship Id="rId19" Type="http://schemas.openxmlformats.org/officeDocument/2006/relationships/image" Target="../media/image57.jpeg"/><Relationship Id="rId4" Type="http://schemas.openxmlformats.org/officeDocument/2006/relationships/tags" Target="../tags/tag196.xml"/><Relationship Id="rId9" Type="http://schemas.openxmlformats.org/officeDocument/2006/relationships/tags" Target="../tags/tag201.xml"/><Relationship Id="rId14" Type="http://schemas.openxmlformats.org/officeDocument/2006/relationships/tags" Target="../tags/tag206.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0.xml"/><Relationship Id="rId1" Type="http://schemas.openxmlformats.org/officeDocument/2006/relationships/tags" Target="../tags/tag209.xml"/><Relationship Id="rId5" Type="http://schemas.openxmlformats.org/officeDocument/2006/relationships/image" Target="../media/image59.png"/><Relationship Id="rId4" Type="http://schemas.openxmlformats.org/officeDocument/2006/relationships/image" Target="../media/image58.jpe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2.xml"/><Relationship Id="rId1" Type="http://schemas.openxmlformats.org/officeDocument/2006/relationships/tags" Target="../tags/tag211.xml"/><Relationship Id="rId5" Type="http://schemas.openxmlformats.org/officeDocument/2006/relationships/image" Target="../media/image61.png"/><Relationship Id="rId4" Type="http://schemas.openxmlformats.org/officeDocument/2006/relationships/image" Target="../media/image60.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4.xml"/><Relationship Id="rId1" Type="http://schemas.openxmlformats.org/officeDocument/2006/relationships/tags" Target="../tags/tag213.xml"/><Relationship Id="rId6" Type="http://schemas.openxmlformats.org/officeDocument/2006/relationships/image" Target="../media/image63.png"/><Relationship Id="rId5" Type="http://schemas.openxmlformats.org/officeDocument/2006/relationships/image" Target="../media/image62.jpeg"/><Relationship Id="rId4" Type="http://schemas.openxmlformats.org/officeDocument/2006/relationships/notesSlide" Target="../notesSlides/notesSlide46.xml"/></Relationships>
</file>

<file path=ppt/slides/_rels/slide5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65.png"/></Relationships>
</file>

<file path=ppt/slides/_rels/slide6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8.xml"/><Relationship Id="rId1" Type="http://schemas.openxmlformats.org/officeDocument/2006/relationships/slideLayout" Target="../slideLayouts/slideLayout1.xml"/><Relationship Id="rId4"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2" y="0"/>
            <a:ext cx="12192002" cy="6858000"/>
            <a:chOff x="-2" y="0"/>
            <a:chExt cx="12192002" cy="6858000"/>
          </a:xfrm>
        </p:grpSpPr>
        <p:grpSp>
          <p:nvGrpSpPr>
            <p:cNvPr id="5" name="组合 4"/>
            <p:cNvGrpSpPr/>
            <p:nvPr/>
          </p:nvGrpSpPr>
          <p:grpSpPr>
            <a:xfrm>
              <a:off x="-2" y="899998"/>
              <a:ext cx="12192002" cy="5958002"/>
              <a:chOff x="-2" y="899998"/>
              <a:chExt cx="12192002" cy="5958002"/>
            </a:xfrm>
          </p:grpSpPr>
          <p:pic>
            <p:nvPicPr>
              <p:cNvPr id="24" name="图片 23"/>
              <p:cNvPicPr>
                <a:picLocks noChangeAspect="1"/>
              </p:cNvPicPr>
              <p:nvPr/>
            </p:nvPicPr>
            <p:blipFill rotWithShape="1">
              <a:blip r:embed="rId3" cstate="print">
                <a:extLst>
                  <a:ext uri="{28A0092B-C50C-407E-A947-70E740481C1C}">
                    <a14:useLocalDpi xmlns:a14="http://schemas.microsoft.com/office/drawing/2010/main" val="0"/>
                  </a:ext>
                </a:extLst>
              </a:blip>
              <a:srcRect b="13124"/>
              <a:stretch>
                <a:fillRect/>
              </a:stretch>
            </p:blipFill>
            <p:spPr>
              <a:xfrm>
                <a:off x="-2" y="900000"/>
                <a:ext cx="12192000" cy="5958000"/>
              </a:xfrm>
              <a:prstGeom prst="rect">
                <a:avLst/>
              </a:prstGeom>
              <a:ln>
                <a:noFill/>
              </a:ln>
            </p:spPr>
          </p:pic>
          <p:sp>
            <p:nvSpPr>
              <p:cNvPr id="25" name="矩形 24"/>
              <p:cNvSpPr/>
              <p:nvPr/>
            </p:nvSpPr>
            <p:spPr>
              <a:xfrm>
                <a:off x="-1" y="899998"/>
                <a:ext cx="12192001" cy="5958001"/>
              </a:xfrm>
              <a:prstGeom prst="rect">
                <a:avLst/>
              </a:prstGeom>
              <a:gradFill>
                <a:gsLst>
                  <a:gs pos="50000">
                    <a:srgbClr val="FFFDFD"/>
                  </a:gs>
                  <a:gs pos="100000">
                    <a:srgbClr val="FFFDFD">
                      <a:alpha val="0"/>
                    </a:srgbClr>
                  </a:gs>
                  <a:gs pos="0">
                    <a:srgbClr val="FFFDFD"/>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 name="组合 5"/>
            <p:cNvGrpSpPr/>
            <p:nvPr/>
          </p:nvGrpSpPr>
          <p:grpSpPr>
            <a:xfrm>
              <a:off x="-2" y="1"/>
              <a:ext cx="2582820" cy="2280468"/>
              <a:chOff x="426029" y="1"/>
              <a:chExt cx="2582820" cy="2280468"/>
            </a:xfrm>
          </p:grpSpPr>
          <p:cxnSp>
            <p:nvCxnSpPr>
              <p:cNvPr id="18" name="直接连接符 17"/>
              <p:cNvCxnSpPr/>
              <p:nvPr/>
            </p:nvCxnSpPr>
            <p:spPr>
              <a:xfrm flipV="1">
                <a:off x="426029" y="2"/>
                <a:ext cx="2258122" cy="2004563"/>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V="1">
                <a:off x="426029" y="1"/>
                <a:ext cx="2423216" cy="213954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flipV="1">
                <a:off x="426031" y="1"/>
                <a:ext cx="2582818" cy="2280468"/>
              </a:xfrm>
              <a:prstGeom prst="line">
                <a:avLst/>
              </a:prstGeom>
              <a:ln w="6350">
                <a:gradFill>
                  <a:gsLst>
                    <a:gs pos="0">
                      <a:srgbClr val="FFFDFD"/>
                    </a:gs>
                    <a:gs pos="100000">
                      <a:schemeClr val="accent2">
                        <a:lumMod val="50000"/>
                      </a:schemeClr>
                    </a:gs>
                  </a:gsLst>
                  <a:lin ang="5400000" scaled="0"/>
                </a:gradFill>
              </a:ln>
            </p:spPr>
            <p:style>
              <a:lnRef idx="1">
                <a:schemeClr val="accent1"/>
              </a:lnRef>
              <a:fillRef idx="0">
                <a:schemeClr val="accent1"/>
              </a:fillRef>
              <a:effectRef idx="0">
                <a:schemeClr val="accent1"/>
              </a:effectRef>
              <a:fontRef idx="minor">
                <a:schemeClr val="tx1"/>
              </a:fontRef>
            </p:style>
          </p:cxnSp>
        </p:grpSp>
        <p:pic>
          <p:nvPicPr>
            <p:cNvPr id="7" name="图片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 y="0"/>
              <a:ext cx="2114568" cy="1872000"/>
            </a:xfrm>
            <a:prstGeom prst="rect">
              <a:avLst/>
            </a:prstGeom>
          </p:spPr>
        </p:pic>
        <p:sp>
          <p:nvSpPr>
            <p:cNvPr id="8" name="文本框 7"/>
            <p:cNvSpPr txBox="1"/>
            <p:nvPr/>
          </p:nvSpPr>
          <p:spPr>
            <a:xfrm>
              <a:off x="2136000" y="1889297"/>
              <a:ext cx="7920000" cy="1620000"/>
            </a:xfrm>
            <a:prstGeom prst="rect">
              <a:avLst/>
            </a:prstGeom>
            <a:noFill/>
          </p:spPr>
          <p:txBody>
            <a:bodyPr wrap="square" rtlCol="0">
              <a:spAutoFit/>
            </a:bodyPr>
            <a:lstStyle/>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习近平新时代</a:t>
              </a:r>
            </a:p>
            <a:p>
              <a:pPr marL="0" lvl="1" algn="ctr">
                <a:spcAft>
                  <a:spcPts val="1200"/>
                </a:spcAft>
              </a:pPr>
              <a:r>
                <a:rPr lang="zh-CN" altLang="en-US" sz="4400" b="1" spc="300" dirty="0">
                  <a:gradFill>
                    <a:gsLst>
                      <a:gs pos="30000">
                        <a:srgbClr val="9E0406"/>
                      </a:gs>
                      <a:gs pos="100000">
                        <a:schemeClr val="accent2">
                          <a:lumMod val="75000"/>
                        </a:schemeClr>
                      </a:gs>
                    </a:gsLst>
                    <a:lin ang="3600000" scaled="0"/>
                  </a:gradFill>
                  <a:effectLst>
                    <a:outerShdw blurRad="50800" dist="38100" dir="2700000" algn="tl" rotWithShape="0">
                      <a:schemeClr val="accent2">
                        <a:lumMod val="20000"/>
                        <a:lumOff val="80000"/>
                      </a:schemeClr>
                    </a:outerShdw>
                  </a:effectLst>
                  <a:latin typeface="微软雅黑" panose="020B0503020204020204" pitchFamily="34" charset="-122"/>
                  <a:ea typeface="微软雅黑" panose="020B0503020204020204" pitchFamily="34" charset="-122"/>
                </a:rPr>
                <a:t>中国特色社会主义思想概论</a:t>
              </a:r>
            </a:p>
          </p:txBody>
        </p:sp>
        <p:grpSp>
          <p:nvGrpSpPr>
            <p:cNvPr id="9" name="组合 8"/>
            <p:cNvGrpSpPr/>
            <p:nvPr/>
          </p:nvGrpSpPr>
          <p:grpSpPr>
            <a:xfrm>
              <a:off x="2855656" y="3672000"/>
              <a:ext cx="6483570" cy="461665"/>
              <a:chOff x="2855656" y="3816000"/>
              <a:chExt cx="6483570" cy="461665"/>
            </a:xfrm>
          </p:grpSpPr>
          <p:sp>
            <p:nvSpPr>
              <p:cNvPr id="15" name="文本框 14"/>
              <p:cNvSpPr txBox="1"/>
              <p:nvPr/>
            </p:nvSpPr>
            <p:spPr>
              <a:xfrm>
                <a:off x="5148000" y="3816000"/>
                <a:ext cx="1944000" cy="461665"/>
              </a:xfrm>
              <a:prstGeom prst="rect">
                <a:avLst/>
              </a:prstGeom>
              <a:noFill/>
            </p:spPr>
            <p:txBody>
              <a:bodyPr wrap="square" rtlCol="0">
                <a:spAutoFit/>
              </a:bodyPr>
              <a:lstStyle/>
              <a:p>
                <a:pPr marL="0" lvl="1" algn="ctr"/>
                <a:r>
                  <a:rPr lang="zh-CN" altLang="en-US" sz="2400" b="1" spc="300" dirty="0">
                    <a:solidFill>
                      <a:schemeClr val="tx1">
                        <a:lumMod val="85000"/>
                        <a:lumOff val="15000"/>
                      </a:schemeClr>
                    </a:solidFill>
                    <a:latin typeface="华文中宋" panose="02010600040101010101" pitchFamily="2" charset="-122"/>
                    <a:ea typeface="华文中宋" panose="02010600040101010101" pitchFamily="2" charset="-122"/>
                  </a:rPr>
                  <a:t>教学课件</a:t>
                </a:r>
              </a:p>
            </p:txBody>
          </p:sp>
          <p:cxnSp>
            <p:nvCxnSpPr>
              <p:cNvPr id="16" name="直接连接符 15"/>
              <p:cNvCxnSpPr/>
              <p:nvPr/>
            </p:nvCxnSpPr>
            <p:spPr>
              <a:xfrm>
                <a:off x="703522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2855656" y="4068000"/>
                <a:ext cx="2304000" cy="0"/>
              </a:xfrm>
              <a:prstGeom prst="line">
                <a:avLst/>
              </a:prstGeom>
              <a:ln w="19050">
                <a:solidFill>
                  <a:srgbClr val="D49A78"/>
                </a:solidFill>
              </a:ln>
            </p:spPr>
            <p:style>
              <a:lnRef idx="1">
                <a:schemeClr val="accent1"/>
              </a:lnRef>
              <a:fillRef idx="0">
                <a:schemeClr val="accent1"/>
              </a:fillRef>
              <a:effectRef idx="0">
                <a:schemeClr val="accent1"/>
              </a:effectRef>
              <a:fontRef idx="minor">
                <a:schemeClr val="tx1"/>
              </a:fontRef>
            </p:style>
          </p:cxnSp>
        </p:grpSp>
        <p:sp>
          <p:nvSpPr>
            <p:cNvPr id="10" name="矩形 9"/>
            <p:cNvSpPr/>
            <p:nvPr/>
          </p:nvSpPr>
          <p:spPr>
            <a:xfrm>
              <a:off x="0" y="6390000"/>
              <a:ext cx="12192000" cy="468000"/>
            </a:xfrm>
            <a:prstGeom prst="rect">
              <a:avLst/>
            </a:prstGeom>
            <a:gradFill>
              <a:gsLst>
                <a:gs pos="100000">
                  <a:srgbClr val="FAE7D0"/>
                </a:gs>
                <a:gs pos="0">
                  <a:srgbClr val="FFFDFD"/>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900" dirty="0">
                <a:solidFill>
                  <a:srgbClr val="FFFDFD"/>
                </a:solidFill>
                <a:latin typeface="微软雅黑" panose="020B0503020204020204" pitchFamily="34" charset="-122"/>
                <a:ea typeface="微软雅黑" panose="020B0503020204020204" pitchFamily="34" charset="-122"/>
              </a:endParaRPr>
            </a:p>
          </p:txBody>
        </p:sp>
        <p:grpSp>
          <p:nvGrpSpPr>
            <p:cNvPr id="11" name="组合 10"/>
            <p:cNvGrpSpPr/>
            <p:nvPr/>
          </p:nvGrpSpPr>
          <p:grpSpPr>
            <a:xfrm>
              <a:off x="1160499" y="6426509"/>
              <a:ext cx="9871003" cy="394980"/>
              <a:chOff x="591786" y="6414718"/>
              <a:chExt cx="9871003" cy="394980"/>
            </a:xfrm>
          </p:grpSpPr>
          <p:sp>
            <p:nvSpPr>
              <p:cNvPr id="13" name="文本框 12"/>
              <p:cNvSpPr txBox="1"/>
              <p:nvPr/>
            </p:nvSpPr>
            <p:spPr>
              <a:xfrm>
                <a:off x="591786" y="6414718"/>
                <a:ext cx="3384000" cy="394980"/>
              </a:xfrm>
              <a:prstGeom prst="rect">
                <a:avLst/>
              </a:prstGeom>
              <a:noFill/>
            </p:spPr>
            <p:txBody>
              <a:bodyPr wrap="square" rtlCol="0">
                <a:spAutoFit/>
              </a:bodyPr>
              <a:lstStyle/>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教育部全国高校思想政治理论课教学指导委员会</a:t>
                </a:r>
                <a:endPar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endParaRPr>
              </a:p>
              <a:p>
                <a:pPr>
                  <a:spcAft>
                    <a:spcPts val="200"/>
                  </a:spcAft>
                </a:pP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“习近平新时代中国特色社会主义思想概论”分教学指导委员会</a:t>
                </a:r>
              </a:p>
            </p:txBody>
          </p:sp>
          <p:sp>
            <p:nvSpPr>
              <p:cNvPr id="14" name="文本框 13"/>
              <p:cNvSpPr txBox="1"/>
              <p:nvPr/>
            </p:nvSpPr>
            <p:spPr>
              <a:xfrm>
                <a:off x="4054789" y="6496792"/>
                <a:ext cx="6408000" cy="230832"/>
              </a:xfrm>
              <a:prstGeom prst="rect">
                <a:avLst/>
              </a:prstGeom>
              <a:noFill/>
            </p:spPr>
            <p:txBody>
              <a:bodyPr wrap="square" rtlCol="0">
                <a:spAutoFit/>
              </a:bodyPr>
              <a:lstStyle/>
              <a:p>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高等教育出版社  联合出品    </a:t>
                </a:r>
                <a:r>
                  <a:rPr lang="en-US" altLang="zh-CN" sz="900" dirty="0">
                    <a:solidFill>
                      <a:schemeClr val="tx1">
                        <a:lumMod val="85000"/>
                        <a:lumOff val="15000"/>
                      </a:schemeClr>
                    </a:solidFill>
                    <a:latin typeface="微软雅黑" panose="020B0503020204020204" pitchFamily="34" charset="-122"/>
                    <a:ea typeface="微软雅黑" panose="020B0503020204020204" pitchFamily="34" charset="-122"/>
                  </a:rPr>
                  <a:t>I</a:t>
                </a:r>
                <a:r>
                  <a:rPr lang="zh-CN" altLang="en-US" sz="900" dirty="0">
                    <a:solidFill>
                      <a:schemeClr val="tx1">
                        <a:lumMod val="85000"/>
                        <a:lumOff val="15000"/>
                      </a:schemeClr>
                    </a:solidFill>
                    <a:latin typeface="微软雅黑" panose="020B0503020204020204" pitchFamily="34" charset="-122"/>
                    <a:ea typeface="微软雅黑" panose="020B0503020204020204" pitchFamily="34" charset="-122"/>
                  </a:rPr>
                  <a:t>　全国高校“习近平新时代中国特色社会主义思想概论”教学创新中心（中国人民大学） 监制</a:t>
                </a:r>
              </a:p>
            </p:txBody>
          </p:sp>
        </p:grpSp>
        <p:cxnSp>
          <p:nvCxnSpPr>
            <p:cNvPr id="12" name="直接连接符 11"/>
            <p:cNvCxnSpPr/>
            <p:nvPr/>
          </p:nvCxnSpPr>
          <p:spPr>
            <a:xfrm>
              <a:off x="2112000" y="540000"/>
              <a:ext cx="10080000" cy="0"/>
            </a:xfrm>
            <a:prstGeom prst="line">
              <a:avLst/>
            </a:prstGeom>
            <a:ln w="6350">
              <a:gradFill>
                <a:gsLst>
                  <a:gs pos="0">
                    <a:srgbClr val="9E0406">
                      <a:alpha val="0"/>
                    </a:srgbClr>
                  </a:gs>
                  <a:gs pos="100000">
                    <a:srgbClr val="9E0406"/>
                  </a:gs>
                </a:gsLst>
                <a:lin ang="0" scaled="0"/>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1" cy="6858000"/>
            <a:chOff x="0" y="0"/>
            <a:chExt cx="12192001" cy="6858000"/>
          </a:xfrm>
        </p:grpSpPr>
        <p:pic>
          <p:nvPicPr>
            <p:cNvPr id="3" name="图片 2"/>
            <p:cNvPicPr>
              <a:picLocks noChangeAspect="1"/>
            </p:cNvPicPr>
            <p:nvPr/>
          </p:nvPicPr>
          <p:blipFill>
            <a:blip r:embed="rId3"/>
            <a:stretch>
              <a:fillRect/>
            </a:stretch>
          </p:blipFill>
          <p:spPr>
            <a:xfrm>
              <a:off x="1" y="0"/>
              <a:ext cx="12192000" cy="6858000"/>
            </a:xfrm>
            <a:prstGeom prst="rect">
              <a:avLst/>
            </a:prstGeom>
            <a:noFill/>
          </p:spPr>
        </p:pic>
        <p:pic>
          <p:nvPicPr>
            <p:cNvPr id="4" name="图片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6000" y="0"/>
              <a:ext cx="6480000" cy="3240000"/>
            </a:xfrm>
            <a:prstGeom prst="rect">
              <a:avLst/>
            </a:prstGeom>
          </p:spPr>
        </p:pic>
        <p:pic>
          <p:nvPicPr>
            <p:cNvPr id="5" name="图片 4"/>
            <p:cNvPicPr>
              <a:picLocks noChangeAspect="1"/>
            </p:cNvPicPr>
            <p:nvPr/>
          </p:nvPicPr>
          <p:blipFill rotWithShape="1">
            <a:blip r:embed="rId5"/>
            <a:srcRect b="37589"/>
            <a:stretch>
              <a:fillRect/>
            </a:stretch>
          </p:blipFill>
          <p:spPr>
            <a:xfrm>
              <a:off x="0" y="4694174"/>
              <a:ext cx="12192000" cy="2163826"/>
            </a:xfrm>
            <a:prstGeom prst="rect">
              <a:avLst/>
            </a:prstGeom>
          </p:spPr>
        </p:pic>
      </p:grpSp>
      <p:sp>
        <p:nvSpPr>
          <p:cNvPr id="6" name="文本框 5"/>
          <p:cNvSpPr txBox="1"/>
          <p:nvPr/>
        </p:nvSpPr>
        <p:spPr>
          <a:xfrm>
            <a:off x="3555999" y="3168000"/>
            <a:ext cx="5080000" cy="829945"/>
          </a:xfrm>
          <a:prstGeom prst="rect">
            <a:avLst/>
          </a:prstGeom>
          <a:noFill/>
        </p:spPr>
        <p:txBody>
          <a:bodyPr wrap="none" rtlCol="0">
            <a:spAutoFit/>
          </a:bodyPr>
          <a:lstStyle/>
          <a:p>
            <a:pPr algn="ctr"/>
            <a:r>
              <a:rPr lang="zh-CN" altLang="en-US" sz="4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全面深化改革开放</a:t>
            </a:r>
          </a:p>
        </p:txBody>
      </p:sp>
      <p:sp>
        <p:nvSpPr>
          <p:cNvPr id="7" name="文本框 6"/>
          <p:cNvSpPr txBox="1"/>
          <p:nvPr/>
        </p:nvSpPr>
        <p:spPr>
          <a:xfrm>
            <a:off x="3962400" y="2088000"/>
            <a:ext cx="4267200" cy="829945"/>
          </a:xfrm>
          <a:prstGeom prst="rect">
            <a:avLst/>
          </a:prstGeom>
          <a:noFill/>
        </p:spPr>
        <p:txBody>
          <a:bodyPr wrap="square" rtlCol="0">
            <a:spAutoFit/>
          </a:bodyPr>
          <a:lstStyle/>
          <a:p>
            <a:pPr algn="ctr"/>
            <a:r>
              <a:rPr lang="zh-CN" altLang="en-US" sz="4800" dirty="0">
                <a:solidFill>
                  <a:schemeClr val="bg1"/>
                </a:solidFill>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第五章</a:t>
            </a:r>
          </a:p>
        </p:txBody>
      </p:sp>
      <p:cxnSp>
        <p:nvCxnSpPr>
          <p:cNvPr id="8" name="直接连接符 7"/>
          <p:cNvCxnSpPr/>
          <p:nvPr/>
        </p:nvCxnSpPr>
        <p:spPr>
          <a:xfrm>
            <a:off x="1416000" y="3060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0" y="0"/>
            <a:ext cx="12192001" cy="6857999"/>
            <a:chOff x="0" y="0"/>
            <a:chExt cx="12192001" cy="6857999"/>
          </a:xfrm>
        </p:grpSpPr>
        <p:sp>
          <p:nvSpPr>
            <p:cNvPr id="8" name="矩形 7"/>
            <p:cNvSpPr/>
            <p:nvPr/>
          </p:nvSpPr>
          <p:spPr>
            <a:xfrm>
              <a:off x="0" y="0"/>
              <a:ext cx="12192001" cy="6857999"/>
            </a:xfrm>
            <a:prstGeom prst="rect">
              <a:avLst/>
            </a:prstGeom>
            <a:gradFill>
              <a:gsLst>
                <a:gs pos="61000">
                  <a:srgbClr val="D04D3A"/>
                </a:gs>
                <a:gs pos="0">
                  <a:srgbClr val="B00000"/>
                </a:gs>
                <a:gs pos="100000">
                  <a:srgbClr val="9E0406"/>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p:cNvPicPr>
              <a:picLocks noChangeAspect="1"/>
            </p:cNvPicPr>
            <p:nvPr/>
          </p:nvPicPr>
          <p:blipFill rotWithShape="1">
            <a:blip r:embed="rId3"/>
            <a:srcRect b="8243"/>
            <a:stretch>
              <a:fillRect/>
            </a:stretch>
          </p:blipFill>
          <p:spPr>
            <a:xfrm>
              <a:off x="516001" y="552893"/>
              <a:ext cx="11159999" cy="5760000"/>
            </a:xfrm>
            <a:prstGeom prst="rect">
              <a:avLst/>
            </a:prstGeom>
            <a:noFill/>
            <a:effectLst>
              <a:outerShdw blurRad="381000" dist="127000" dir="2700000" algn="tl" rotWithShape="0">
                <a:prstClr val="black">
                  <a:alpha val="30000"/>
                </a:prstClr>
              </a:outerShdw>
            </a:effectLst>
          </p:spPr>
        </p:pic>
        <p:pic>
          <p:nvPicPr>
            <p:cNvPr id="10" name="图片 9" descr="图片包含 游戏机, 食物&#10;&#10;描述已自动生成"/>
            <p:cNvPicPr preferRelativeResize="0"/>
            <p:nvPr/>
          </p:nvPicPr>
          <p:blipFill>
            <a:blip r:embed="rId4">
              <a:duotone>
                <a:schemeClr val="accent2">
                  <a:shade val="45000"/>
                  <a:satMod val="135000"/>
                </a:schemeClr>
                <a:prstClr val="white"/>
              </a:duotone>
            </a:blip>
            <a:stretch>
              <a:fillRect/>
            </a:stretch>
          </p:blipFill>
          <p:spPr>
            <a:xfrm>
              <a:off x="516000" y="3522893"/>
              <a:ext cx="11160000" cy="2790000"/>
            </a:xfrm>
            <a:prstGeom prst="rect">
              <a:avLst/>
            </a:prstGeom>
          </p:spPr>
        </p:pic>
        <p:sp>
          <p:nvSpPr>
            <p:cNvPr id="11" name="图文框 10"/>
            <p:cNvSpPr/>
            <p:nvPr/>
          </p:nvSpPr>
          <p:spPr>
            <a:xfrm>
              <a:off x="516000" y="552893"/>
              <a:ext cx="11160000" cy="5760000"/>
            </a:xfrm>
            <a:prstGeom prst="frame">
              <a:avLst>
                <a:gd name="adj1" fmla="val 3681"/>
              </a:avLst>
            </a:prstGeom>
            <a:gradFill flip="none" rotWithShape="1">
              <a:gsLst>
                <a:gs pos="35000">
                  <a:srgbClr val="FAE7D0"/>
                </a:gs>
                <a:gs pos="0">
                  <a:srgbClr val="FFFDEB"/>
                </a:gs>
                <a:gs pos="100000">
                  <a:srgbClr val="FFFDFD">
                    <a:alpha val="0"/>
                  </a:srgbClr>
                </a:gs>
              </a:gsLst>
              <a:lin ang="18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8" name="任意多边形: 形状 17"/>
          <p:cNvSpPr/>
          <p:nvPr/>
        </p:nvSpPr>
        <p:spPr>
          <a:xfrm>
            <a:off x="2045365" y="1751010"/>
            <a:ext cx="8134357" cy="3285641"/>
          </a:xfrm>
          <a:custGeom>
            <a:avLst/>
            <a:gdLst/>
            <a:ahLst/>
            <a:cxnLst/>
            <a:rect l="l" t="t" r="r" b="b"/>
            <a:pathLst>
              <a:path w="8134357" h="3285641">
                <a:moveTo>
                  <a:pt x="4379368" y="3217924"/>
                </a:moveTo>
                <a:cubicBezTo>
                  <a:pt x="4365478" y="3217924"/>
                  <a:pt x="4358098" y="3222699"/>
                  <a:pt x="4357230" y="3232249"/>
                </a:cubicBezTo>
                <a:cubicBezTo>
                  <a:pt x="4357230" y="3237458"/>
                  <a:pt x="4359400" y="3240496"/>
                  <a:pt x="4363741" y="3241364"/>
                </a:cubicBezTo>
                <a:cubicBezTo>
                  <a:pt x="4366346" y="3243969"/>
                  <a:pt x="4367648" y="3246139"/>
                  <a:pt x="4367648" y="3247876"/>
                </a:cubicBezTo>
                <a:cubicBezTo>
                  <a:pt x="4370253" y="3248744"/>
                  <a:pt x="4372423" y="3249178"/>
                  <a:pt x="4374159" y="3249178"/>
                </a:cubicBezTo>
                <a:cubicBezTo>
                  <a:pt x="4389786" y="3249178"/>
                  <a:pt x="4397600" y="3243969"/>
                  <a:pt x="4397600" y="3233551"/>
                </a:cubicBezTo>
                <a:cubicBezTo>
                  <a:pt x="4396731" y="3224001"/>
                  <a:pt x="4390654" y="3218792"/>
                  <a:pt x="4379368" y="3217924"/>
                </a:cubicBezTo>
                <a:close/>
                <a:moveTo>
                  <a:pt x="4379368" y="3198390"/>
                </a:moveTo>
                <a:cubicBezTo>
                  <a:pt x="4408886" y="3200127"/>
                  <a:pt x="4424513" y="3211847"/>
                  <a:pt x="4426249" y="3233551"/>
                </a:cubicBezTo>
                <a:cubicBezTo>
                  <a:pt x="4423645" y="3251782"/>
                  <a:pt x="4411056" y="3262200"/>
                  <a:pt x="4388484" y="3264805"/>
                </a:cubicBezTo>
                <a:cubicBezTo>
                  <a:pt x="4378066" y="3264805"/>
                  <a:pt x="4367648" y="3262200"/>
                  <a:pt x="4357230" y="3256991"/>
                </a:cubicBezTo>
                <a:cubicBezTo>
                  <a:pt x="4355494" y="3258728"/>
                  <a:pt x="4352889" y="3259596"/>
                  <a:pt x="4349417" y="3259596"/>
                </a:cubicBezTo>
                <a:cubicBezTo>
                  <a:pt x="4336394" y="3258728"/>
                  <a:pt x="4329883" y="3251782"/>
                  <a:pt x="4329883" y="3238760"/>
                </a:cubicBezTo>
                <a:cubicBezTo>
                  <a:pt x="4332487" y="3214451"/>
                  <a:pt x="4348982" y="3200995"/>
                  <a:pt x="4379368" y="3198390"/>
                </a:cubicBezTo>
                <a:close/>
                <a:moveTo>
                  <a:pt x="3841541" y="3181461"/>
                </a:moveTo>
                <a:cubicBezTo>
                  <a:pt x="3825914" y="3184065"/>
                  <a:pt x="3808116" y="3186236"/>
                  <a:pt x="3788148" y="3187972"/>
                </a:cubicBezTo>
                <a:cubicBezTo>
                  <a:pt x="3788148" y="3188840"/>
                  <a:pt x="3788148" y="3190143"/>
                  <a:pt x="3788148" y="3191879"/>
                </a:cubicBezTo>
                <a:cubicBezTo>
                  <a:pt x="3789017" y="3199692"/>
                  <a:pt x="3790753" y="3210545"/>
                  <a:pt x="3793357" y="3224435"/>
                </a:cubicBezTo>
                <a:cubicBezTo>
                  <a:pt x="3798566" y="3223567"/>
                  <a:pt x="3806380" y="3222699"/>
                  <a:pt x="3816798" y="3221831"/>
                </a:cubicBezTo>
                <a:cubicBezTo>
                  <a:pt x="3829820" y="3220094"/>
                  <a:pt x="3838502" y="3218792"/>
                  <a:pt x="3842843" y="3217924"/>
                </a:cubicBezTo>
                <a:cubicBezTo>
                  <a:pt x="3843711" y="3205770"/>
                  <a:pt x="3845013" y="3194918"/>
                  <a:pt x="3846750" y="3185368"/>
                </a:cubicBezTo>
                <a:cubicBezTo>
                  <a:pt x="3846750" y="3181895"/>
                  <a:pt x="3845013" y="3180593"/>
                  <a:pt x="3841541" y="3181461"/>
                </a:cubicBezTo>
                <a:close/>
                <a:moveTo>
                  <a:pt x="845482" y="3163230"/>
                </a:moveTo>
                <a:cubicBezTo>
                  <a:pt x="842877" y="3163230"/>
                  <a:pt x="838971" y="3163664"/>
                  <a:pt x="833762" y="3164532"/>
                </a:cubicBezTo>
                <a:cubicBezTo>
                  <a:pt x="827685" y="3164532"/>
                  <a:pt x="823344" y="3164966"/>
                  <a:pt x="820740" y="3165834"/>
                </a:cubicBezTo>
                <a:lnTo>
                  <a:pt x="820740" y="3177554"/>
                </a:lnTo>
                <a:cubicBezTo>
                  <a:pt x="822476" y="3177554"/>
                  <a:pt x="824646" y="3177554"/>
                  <a:pt x="827251" y="3177554"/>
                </a:cubicBezTo>
                <a:cubicBezTo>
                  <a:pt x="828987" y="3177554"/>
                  <a:pt x="831591" y="3177120"/>
                  <a:pt x="835064" y="3176252"/>
                </a:cubicBezTo>
                <a:cubicBezTo>
                  <a:pt x="838537" y="3176252"/>
                  <a:pt x="841141" y="3175818"/>
                  <a:pt x="842877" y="3174950"/>
                </a:cubicBezTo>
                <a:cubicBezTo>
                  <a:pt x="843746" y="3173214"/>
                  <a:pt x="844180" y="3171043"/>
                  <a:pt x="844180" y="3168439"/>
                </a:cubicBezTo>
                <a:cubicBezTo>
                  <a:pt x="845048" y="3165834"/>
                  <a:pt x="845482" y="3164098"/>
                  <a:pt x="845482" y="3163230"/>
                </a:cubicBezTo>
                <a:close/>
                <a:moveTo>
                  <a:pt x="2754574" y="3156718"/>
                </a:moveTo>
                <a:cubicBezTo>
                  <a:pt x="2745893" y="3159323"/>
                  <a:pt x="2735041" y="3161059"/>
                  <a:pt x="2722018" y="3161927"/>
                </a:cubicBezTo>
                <a:cubicBezTo>
                  <a:pt x="2721150" y="3161927"/>
                  <a:pt x="2719848" y="3161927"/>
                  <a:pt x="2718111" y="3161927"/>
                </a:cubicBezTo>
                <a:cubicBezTo>
                  <a:pt x="2718111" y="3164532"/>
                  <a:pt x="2718111" y="3168439"/>
                  <a:pt x="2718111" y="3173647"/>
                </a:cubicBezTo>
                <a:cubicBezTo>
                  <a:pt x="2718980" y="3181461"/>
                  <a:pt x="2719414" y="3187538"/>
                  <a:pt x="2719414" y="3191879"/>
                </a:cubicBezTo>
                <a:cubicBezTo>
                  <a:pt x="2724623" y="3191011"/>
                  <a:pt x="2728963" y="3189274"/>
                  <a:pt x="2732436" y="3186670"/>
                </a:cubicBezTo>
                <a:cubicBezTo>
                  <a:pt x="2739381" y="3184065"/>
                  <a:pt x="2746761" y="3184065"/>
                  <a:pt x="2754574" y="3186670"/>
                </a:cubicBezTo>
                <a:cubicBezTo>
                  <a:pt x="2754574" y="3177989"/>
                  <a:pt x="2754574" y="3168005"/>
                  <a:pt x="2754574" y="3156718"/>
                </a:cubicBezTo>
                <a:close/>
                <a:moveTo>
                  <a:pt x="3736059" y="3151509"/>
                </a:moveTo>
                <a:cubicBezTo>
                  <a:pt x="3736927" y="3151509"/>
                  <a:pt x="3736927" y="3152812"/>
                  <a:pt x="3736059" y="3155416"/>
                </a:cubicBezTo>
                <a:cubicBezTo>
                  <a:pt x="3734322" y="3160625"/>
                  <a:pt x="3731284" y="3170609"/>
                  <a:pt x="3726943" y="3185368"/>
                </a:cubicBezTo>
                <a:cubicBezTo>
                  <a:pt x="3716525" y="3218358"/>
                  <a:pt x="3710014" y="3238760"/>
                  <a:pt x="3707409" y="3246573"/>
                </a:cubicBezTo>
                <a:cubicBezTo>
                  <a:pt x="3705673" y="3250046"/>
                  <a:pt x="3700898" y="3251348"/>
                  <a:pt x="3693084" y="3250480"/>
                </a:cubicBezTo>
                <a:cubicBezTo>
                  <a:pt x="3680062" y="3243535"/>
                  <a:pt x="3671815" y="3231381"/>
                  <a:pt x="3668342" y="3214017"/>
                </a:cubicBezTo>
                <a:cubicBezTo>
                  <a:pt x="3667474" y="3207940"/>
                  <a:pt x="3669644" y="3204901"/>
                  <a:pt x="3674853" y="3204901"/>
                </a:cubicBezTo>
                <a:cubicBezTo>
                  <a:pt x="3678326" y="3204033"/>
                  <a:pt x="3681364" y="3202731"/>
                  <a:pt x="3683969" y="3200995"/>
                </a:cubicBezTo>
                <a:cubicBezTo>
                  <a:pt x="3684837" y="3200127"/>
                  <a:pt x="3685705" y="3199258"/>
                  <a:pt x="3686573" y="3198390"/>
                </a:cubicBezTo>
                <a:cubicBezTo>
                  <a:pt x="3708277" y="3176686"/>
                  <a:pt x="3723470" y="3161927"/>
                  <a:pt x="3732152" y="3154114"/>
                </a:cubicBezTo>
                <a:cubicBezTo>
                  <a:pt x="3733888" y="3152378"/>
                  <a:pt x="3735190" y="3151509"/>
                  <a:pt x="3736059" y="3151509"/>
                </a:cubicBezTo>
                <a:close/>
                <a:moveTo>
                  <a:pt x="1773984" y="3146300"/>
                </a:moveTo>
                <a:cubicBezTo>
                  <a:pt x="1771379" y="3151509"/>
                  <a:pt x="1768775" y="3156284"/>
                  <a:pt x="1766170" y="3160625"/>
                </a:cubicBezTo>
                <a:cubicBezTo>
                  <a:pt x="1778324" y="3161493"/>
                  <a:pt x="1787006" y="3164966"/>
                  <a:pt x="1792215" y="3171043"/>
                </a:cubicBezTo>
                <a:cubicBezTo>
                  <a:pt x="1793951" y="3171911"/>
                  <a:pt x="1795687" y="3173214"/>
                  <a:pt x="1797424" y="3174950"/>
                </a:cubicBezTo>
                <a:cubicBezTo>
                  <a:pt x="1800029" y="3177554"/>
                  <a:pt x="1801765" y="3179291"/>
                  <a:pt x="1802633" y="3180159"/>
                </a:cubicBezTo>
                <a:cubicBezTo>
                  <a:pt x="1807842" y="3172345"/>
                  <a:pt x="1811315" y="3163664"/>
                  <a:pt x="1813051" y="3154114"/>
                </a:cubicBezTo>
                <a:cubicBezTo>
                  <a:pt x="1813919" y="3151509"/>
                  <a:pt x="1813919" y="3149773"/>
                  <a:pt x="1813051" y="3148905"/>
                </a:cubicBezTo>
                <a:cubicBezTo>
                  <a:pt x="1813051" y="3148905"/>
                  <a:pt x="1812183" y="3149339"/>
                  <a:pt x="1810446" y="3150207"/>
                </a:cubicBezTo>
                <a:cubicBezTo>
                  <a:pt x="1809578" y="3150207"/>
                  <a:pt x="1807842" y="3150641"/>
                  <a:pt x="1805237" y="3151509"/>
                </a:cubicBezTo>
                <a:cubicBezTo>
                  <a:pt x="1803501" y="3152378"/>
                  <a:pt x="1801765" y="3153246"/>
                  <a:pt x="1800029" y="3154114"/>
                </a:cubicBezTo>
                <a:cubicBezTo>
                  <a:pt x="1794820" y="3156718"/>
                  <a:pt x="1789611" y="3156284"/>
                  <a:pt x="1784401" y="3152812"/>
                </a:cubicBezTo>
                <a:cubicBezTo>
                  <a:pt x="1781797" y="3151075"/>
                  <a:pt x="1778324" y="3148905"/>
                  <a:pt x="1773984" y="3146300"/>
                </a:cubicBezTo>
                <a:close/>
                <a:moveTo>
                  <a:pt x="846784" y="3131976"/>
                </a:moveTo>
                <a:cubicBezTo>
                  <a:pt x="838971" y="3131976"/>
                  <a:pt x="829855" y="3132410"/>
                  <a:pt x="819437" y="3133278"/>
                </a:cubicBezTo>
                <a:lnTo>
                  <a:pt x="819437" y="3143696"/>
                </a:lnTo>
                <a:cubicBezTo>
                  <a:pt x="822910" y="3143696"/>
                  <a:pt x="828119" y="3143262"/>
                  <a:pt x="835064" y="3142394"/>
                </a:cubicBezTo>
                <a:cubicBezTo>
                  <a:pt x="841141" y="3142394"/>
                  <a:pt x="845916" y="3141960"/>
                  <a:pt x="849388" y="3141091"/>
                </a:cubicBezTo>
                <a:cubicBezTo>
                  <a:pt x="850257" y="3139355"/>
                  <a:pt x="850691" y="3138487"/>
                  <a:pt x="850691" y="3138487"/>
                </a:cubicBezTo>
                <a:cubicBezTo>
                  <a:pt x="851559" y="3134146"/>
                  <a:pt x="850257" y="3131976"/>
                  <a:pt x="846784" y="3131976"/>
                </a:cubicBezTo>
                <a:close/>
                <a:moveTo>
                  <a:pt x="1479676" y="3122860"/>
                </a:moveTo>
                <a:cubicBezTo>
                  <a:pt x="1474467" y="3122860"/>
                  <a:pt x="1469258" y="3123728"/>
                  <a:pt x="1464049" y="3125464"/>
                </a:cubicBezTo>
                <a:cubicBezTo>
                  <a:pt x="1464917" y="3128937"/>
                  <a:pt x="1465351" y="3134146"/>
                  <a:pt x="1465351" y="3141091"/>
                </a:cubicBezTo>
                <a:cubicBezTo>
                  <a:pt x="1466219" y="3148905"/>
                  <a:pt x="1466654" y="3154548"/>
                  <a:pt x="1466654" y="3158021"/>
                </a:cubicBezTo>
                <a:cubicBezTo>
                  <a:pt x="1468389" y="3158021"/>
                  <a:pt x="1470560" y="3157587"/>
                  <a:pt x="1473164" y="3156718"/>
                </a:cubicBezTo>
                <a:cubicBezTo>
                  <a:pt x="1475769" y="3156718"/>
                  <a:pt x="1477505" y="3156718"/>
                  <a:pt x="1478374" y="3156718"/>
                </a:cubicBezTo>
                <a:cubicBezTo>
                  <a:pt x="1480978" y="3144564"/>
                  <a:pt x="1481412" y="3133278"/>
                  <a:pt x="1479676" y="3122860"/>
                </a:cubicBezTo>
                <a:close/>
                <a:moveTo>
                  <a:pt x="1527859" y="3115046"/>
                </a:moveTo>
                <a:cubicBezTo>
                  <a:pt x="1520914" y="3115046"/>
                  <a:pt x="1513534" y="3115915"/>
                  <a:pt x="1505721" y="3117651"/>
                </a:cubicBezTo>
                <a:cubicBezTo>
                  <a:pt x="1510061" y="3120255"/>
                  <a:pt x="1513968" y="3122860"/>
                  <a:pt x="1517441" y="3125464"/>
                </a:cubicBezTo>
                <a:cubicBezTo>
                  <a:pt x="1520046" y="3128069"/>
                  <a:pt x="1520480" y="3131108"/>
                  <a:pt x="1518743" y="3134580"/>
                </a:cubicBezTo>
                <a:cubicBezTo>
                  <a:pt x="1518743" y="3135448"/>
                  <a:pt x="1518309" y="3136751"/>
                  <a:pt x="1517441" y="3138487"/>
                </a:cubicBezTo>
                <a:cubicBezTo>
                  <a:pt x="1515705" y="3143696"/>
                  <a:pt x="1514402" y="3147603"/>
                  <a:pt x="1513534" y="3150207"/>
                </a:cubicBezTo>
                <a:cubicBezTo>
                  <a:pt x="1516139" y="3150207"/>
                  <a:pt x="1517875" y="3150207"/>
                  <a:pt x="1518743" y="3150207"/>
                </a:cubicBezTo>
                <a:cubicBezTo>
                  <a:pt x="1519611" y="3150207"/>
                  <a:pt x="1520914" y="3149773"/>
                  <a:pt x="1522650" y="3148905"/>
                </a:cubicBezTo>
                <a:cubicBezTo>
                  <a:pt x="1524386" y="3148905"/>
                  <a:pt x="1525689" y="3148905"/>
                  <a:pt x="1526557" y="3148905"/>
                </a:cubicBezTo>
                <a:cubicBezTo>
                  <a:pt x="1530029" y="3134146"/>
                  <a:pt x="1531766" y="3124162"/>
                  <a:pt x="1531766" y="3118953"/>
                </a:cubicBezTo>
                <a:cubicBezTo>
                  <a:pt x="1532634" y="3115481"/>
                  <a:pt x="1531332" y="3114178"/>
                  <a:pt x="1527859" y="3115046"/>
                </a:cubicBezTo>
                <a:close/>
                <a:moveTo>
                  <a:pt x="2746761" y="3104628"/>
                </a:moveTo>
                <a:cubicBezTo>
                  <a:pt x="2736343" y="3105497"/>
                  <a:pt x="2725925" y="3106799"/>
                  <a:pt x="2715507" y="3108535"/>
                </a:cubicBezTo>
                <a:cubicBezTo>
                  <a:pt x="2715507" y="3110272"/>
                  <a:pt x="2715941" y="3112876"/>
                  <a:pt x="2716809" y="3116349"/>
                </a:cubicBezTo>
                <a:cubicBezTo>
                  <a:pt x="2716809" y="3119821"/>
                  <a:pt x="2716809" y="3122426"/>
                  <a:pt x="2716809" y="3124162"/>
                </a:cubicBezTo>
                <a:cubicBezTo>
                  <a:pt x="2716809" y="3129371"/>
                  <a:pt x="2716809" y="3134146"/>
                  <a:pt x="2716809" y="3138487"/>
                </a:cubicBezTo>
                <a:cubicBezTo>
                  <a:pt x="2722018" y="3137619"/>
                  <a:pt x="2725925" y="3135882"/>
                  <a:pt x="2728529" y="3133278"/>
                </a:cubicBezTo>
                <a:cubicBezTo>
                  <a:pt x="2732870" y="3130673"/>
                  <a:pt x="2739381" y="3131108"/>
                  <a:pt x="2748063" y="3134580"/>
                </a:cubicBezTo>
                <a:cubicBezTo>
                  <a:pt x="2749799" y="3134580"/>
                  <a:pt x="2751536" y="3135448"/>
                  <a:pt x="2753272" y="3137185"/>
                </a:cubicBezTo>
                <a:cubicBezTo>
                  <a:pt x="2753272" y="3126767"/>
                  <a:pt x="2752838" y="3118085"/>
                  <a:pt x="2751970" y="3111140"/>
                </a:cubicBezTo>
                <a:cubicBezTo>
                  <a:pt x="2751970" y="3106799"/>
                  <a:pt x="2750234" y="3104628"/>
                  <a:pt x="2746761" y="3104628"/>
                </a:cubicBezTo>
                <a:close/>
                <a:moveTo>
                  <a:pt x="1026494" y="3104628"/>
                </a:moveTo>
                <a:cubicBezTo>
                  <a:pt x="1045594" y="3108101"/>
                  <a:pt x="1060787" y="3113744"/>
                  <a:pt x="1072073" y="3121558"/>
                </a:cubicBezTo>
                <a:cubicBezTo>
                  <a:pt x="1089436" y="3137185"/>
                  <a:pt x="1091173" y="3153246"/>
                  <a:pt x="1077282" y="3169741"/>
                </a:cubicBezTo>
                <a:cubicBezTo>
                  <a:pt x="1069468" y="3176686"/>
                  <a:pt x="1061221" y="3174082"/>
                  <a:pt x="1052539" y="3161927"/>
                </a:cubicBezTo>
                <a:cubicBezTo>
                  <a:pt x="1042121" y="3146300"/>
                  <a:pt x="1032137" y="3128503"/>
                  <a:pt x="1022588" y="3108535"/>
                </a:cubicBezTo>
                <a:cubicBezTo>
                  <a:pt x="1021719" y="3105931"/>
                  <a:pt x="1023022" y="3104628"/>
                  <a:pt x="1026494" y="3104628"/>
                </a:cubicBezTo>
                <a:close/>
                <a:moveTo>
                  <a:pt x="1324709" y="3095513"/>
                </a:moveTo>
                <a:cubicBezTo>
                  <a:pt x="1324709" y="3094645"/>
                  <a:pt x="1326011" y="3094645"/>
                  <a:pt x="1328615" y="3095513"/>
                </a:cubicBezTo>
                <a:cubicBezTo>
                  <a:pt x="1343374" y="3101590"/>
                  <a:pt x="1353792" y="3107233"/>
                  <a:pt x="1359869" y="3112442"/>
                </a:cubicBezTo>
                <a:cubicBezTo>
                  <a:pt x="1373760" y="3124596"/>
                  <a:pt x="1375496" y="3138487"/>
                  <a:pt x="1365078" y="3154114"/>
                </a:cubicBezTo>
                <a:cubicBezTo>
                  <a:pt x="1357265" y="3161059"/>
                  <a:pt x="1349885" y="3161059"/>
                  <a:pt x="1342940" y="3154114"/>
                </a:cubicBezTo>
                <a:cubicBezTo>
                  <a:pt x="1338599" y="3141960"/>
                  <a:pt x="1332522" y="3123728"/>
                  <a:pt x="1324709" y="3099419"/>
                </a:cubicBezTo>
                <a:cubicBezTo>
                  <a:pt x="1323840" y="3096815"/>
                  <a:pt x="1323840" y="3095513"/>
                  <a:pt x="1324709" y="3095513"/>
                </a:cubicBezTo>
                <a:close/>
                <a:moveTo>
                  <a:pt x="3657924" y="3083793"/>
                </a:moveTo>
                <a:cubicBezTo>
                  <a:pt x="3659660" y="3083793"/>
                  <a:pt x="3663133" y="3084227"/>
                  <a:pt x="3668342" y="3085095"/>
                </a:cubicBezTo>
                <a:cubicBezTo>
                  <a:pt x="3682233" y="3086831"/>
                  <a:pt x="3692651" y="3088134"/>
                  <a:pt x="3699596" y="3089001"/>
                </a:cubicBezTo>
                <a:cubicBezTo>
                  <a:pt x="3716091" y="3095079"/>
                  <a:pt x="3720866" y="3108535"/>
                  <a:pt x="3713920" y="3129371"/>
                </a:cubicBezTo>
                <a:cubicBezTo>
                  <a:pt x="3710448" y="3136317"/>
                  <a:pt x="3705239" y="3137619"/>
                  <a:pt x="3698293" y="3133278"/>
                </a:cubicBezTo>
                <a:cubicBezTo>
                  <a:pt x="3681798" y="3121992"/>
                  <a:pt x="3667474" y="3107233"/>
                  <a:pt x="3655319" y="3089001"/>
                </a:cubicBezTo>
                <a:cubicBezTo>
                  <a:pt x="3655319" y="3089001"/>
                  <a:pt x="3655319" y="3088568"/>
                  <a:pt x="3655319" y="3087699"/>
                </a:cubicBezTo>
                <a:cubicBezTo>
                  <a:pt x="3653583" y="3085095"/>
                  <a:pt x="3654451" y="3083793"/>
                  <a:pt x="3657924" y="3083793"/>
                </a:cubicBezTo>
                <a:close/>
                <a:moveTo>
                  <a:pt x="784276" y="3077281"/>
                </a:moveTo>
                <a:cubicBezTo>
                  <a:pt x="774727" y="3078150"/>
                  <a:pt x="766045" y="3079452"/>
                  <a:pt x="758231" y="3081188"/>
                </a:cubicBezTo>
                <a:cubicBezTo>
                  <a:pt x="759968" y="3086397"/>
                  <a:pt x="761270" y="3090738"/>
                  <a:pt x="762138" y="3094210"/>
                </a:cubicBezTo>
                <a:cubicBezTo>
                  <a:pt x="769952" y="3092474"/>
                  <a:pt x="777331" y="3091172"/>
                  <a:pt x="784276" y="3090304"/>
                </a:cubicBezTo>
                <a:close/>
                <a:moveTo>
                  <a:pt x="846784" y="3070770"/>
                </a:moveTo>
                <a:cubicBezTo>
                  <a:pt x="842444" y="3070770"/>
                  <a:pt x="834630" y="3071638"/>
                  <a:pt x="823344" y="3073375"/>
                </a:cubicBezTo>
                <a:cubicBezTo>
                  <a:pt x="831157" y="3071638"/>
                  <a:pt x="829855" y="3071638"/>
                  <a:pt x="819437" y="3073375"/>
                </a:cubicBezTo>
                <a:lnTo>
                  <a:pt x="819437" y="3085095"/>
                </a:lnTo>
                <a:cubicBezTo>
                  <a:pt x="824646" y="3083359"/>
                  <a:pt x="830289" y="3082490"/>
                  <a:pt x="836366" y="3082490"/>
                </a:cubicBezTo>
                <a:cubicBezTo>
                  <a:pt x="837234" y="3082490"/>
                  <a:pt x="838971" y="3082056"/>
                  <a:pt x="841575" y="3081188"/>
                </a:cubicBezTo>
                <a:cubicBezTo>
                  <a:pt x="843312" y="3081188"/>
                  <a:pt x="844614" y="3081188"/>
                  <a:pt x="845482" y="3081188"/>
                </a:cubicBezTo>
                <a:cubicBezTo>
                  <a:pt x="845482" y="3079452"/>
                  <a:pt x="845916" y="3077281"/>
                  <a:pt x="846784" y="3074677"/>
                </a:cubicBezTo>
                <a:cubicBezTo>
                  <a:pt x="846784" y="3072941"/>
                  <a:pt x="846784" y="3071638"/>
                  <a:pt x="846784" y="3070770"/>
                </a:cubicBezTo>
                <a:close/>
                <a:moveTo>
                  <a:pt x="167012" y="3056445"/>
                </a:moveTo>
                <a:cubicBezTo>
                  <a:pt x="172221" y="3056445"/>
                  <a:pt x="176128" y="3057314"/>
                  <a:pt x="178732" y="3059050"/>
                </a:cubicBezTo>
                <a:cubicBezTo>
                  <a:pt x="183073" y="3059918"/>
                  <a:pt x="186980" y="3064259"/>
                  <a:pt x="190452" y="3072072"/>
                </a:cubicBezTo>
                <a:cubicBezTo>
                  <a:pt x="192189" y="3076413"/>
                  <a:pt x="191754" y="3079018"/>
                  <a:pt x="189150" y="3079886"/>
                </a:cubicBezTo>
                <a:cubicBezTo>
                  <a:pt x="176996" y="3082490"/>
                  <a:pt x="166144" y="3083793"/>
                  <a:pt x="156594" y="3083793"/>
                </a:cubicBezTo>
                <a:cubicBezTo>
                  <a:pt x="151385" y="3084661"/>
                  <a:pt x="146610" y="3085095"/>
                  <a:pt x="142269" y="3085095"/>
                </a:cubicBezTo>
                <a:cubicBezTo>
                  <a:pt x="144006" y="3085963"/>
                  <a:pt x="145308" y="3087265"/>
                  <a:pt x="146176" y="3089001"/>
                </a:cubicBezTo>
                <a:cubicBezTo>
                  <a:pt x="148781" y="3091606"/>
                  <a:pt x="149649" y="3095947"/>
                  <a:pt x="148781" y="3102024"/>
                </a:cubicBezTo>
                <a:cubicBezTo>
                  <a:pt x="148781" y="3102892"/>
                  <a:pt x="148781" y="3103760"/>
                  <a:pt x="148781" y="3104628"/>
                </a:cubicBezTo>
                <a:cubicBezTo>
                  <a:pt x="155726" y="3102892"/>
                  <a:pt x="160935" y="3101590"/>
                  <a:pt x="164407" y="3100722"/>
                </a:cubicBezTo>
                <a:cubicBezTo>
                  <a:pt x="169617" y="3099854"/>
                  <a:pt x="173523" y="3100722"/>
                  <a:pt x="176128" y="3103326"/>
                </a:cubicBezTo>
                <a:cubicBezTo>
                  <a:pt x="179600" y="3106799"/>
                  <a:pt x="183073" y="3112008"/>
                  <a:pt x="186546" y="3118953"/>
                </a:cubicBezTo>
                <a:cubicBezTo>
                  <a:pt x="187414" y="3121558"/>
                  <a:pt x="186546" y="3123294"/>
                  <a:pt x="183941" y="3124162"/>
                </a:cubicBezTo>
                <a:cubicBezTo>
                  <a:pt x="178732" y="3125030"/>
                  <a:pt x="169182" y="3125899"/>
                  <a:pt x="155292" y="3126767"/>
                </a:cubicBezTo>
                <a:cubicBezTo>
                  <a:pt x="157896" y="3126767"/>
                  <a:pt x="155292" y="3127201"/>
                  <a:pt x="147478" y="3128069"/>
                </a:cubicBezTo>
                <a:cubicBezTo>
                  <a:pt x="147478" y="3128937"/>
                  <a:pt x="147478" y="3130239"/>
                  <a:pt x="147478" y="3131976"/>
                </a:cubicBezTo>
                <a:cubicBezTo>
                  <a:pt x="145742" y="3142394"/>
                  <a:pt x="144874" y="3152378"/>
                  <a:pt x="144874" y="3161927"/>
                </a:cubicBezTo>
                <a:cubicBezTo>
                  <a:pt x="151819" y="3160191"/>
                  <a:pt x="157896" y="3159323"/>
                  <a:pt x="163105" y="3159323"/>
                </a:cubicBezTo>
                <a:cubicBezTo>
                  <a:pt x="162237" y="3156718"/>
                  <a:pt x="159632" y="3151944"/>
                  <a:pt x="155292" y="3144998"/>
                </a:cubicBezTo>
                <a:cubicBezTo>
                  <a:pt x="151819" y="3140657"/>
                  <a:pt x="149649" y="3137185"/>
                  <a:pt x="148781" y="3134580"/>
                </a:cubicBezTo>
                <a:cubicBezTo>
                  <a:pt x="147912" y="3131976"/>
                  <a:pt x="148781" y="3131108"/>
                  <a:pt x="151385" y="3131976"/>
                </a:cubicBezTo>
                <a:cubicBezTo>
                  <a:pt x="160935" y="3132844"/>
                  <a:pt x="168314" y="3134146"/>
                  <a:pt x="173523" y="3135882"/>
                </a:cubicBezTo>
                <a:cubicBezTo>
                  <a:pt x="177864" y="3137619"/>
                  <a:pt x="180468" y="3141960"/>
                  <a:pt x="181337" y="3148905"/>
                </a:cubicBezTo>
                <a:cubicBezTo>
                  <a:pt x="181337" y="3151509"/>
                  <a:pt x="180903" y="3154114"/>
                  <a:pt x="180035" y="3156718"/>
                </a:cubicBezTo>
                <a:cubicBezTo>
                  <a:pt x="184375" y="3155850"/>
                  <a:pt x="187848" y="3156284"/>
                  <a:pt x="190452" y="3158021"/>
                </a:cubicBezTo>
                <a:cubicBezTo>
                  <a:pt x="196529" y="3161493"/>
                  <a:pt x="200436" y="3167136"/>
                  <a:pt x="202173" y="3174950"/>
                </a:cubicBezTo>
                <a:cubicBezTo>
                  <a:pt x="203909" y="3179291"/>
                  <a:pt x="202606" y="3181461"/>
                  <a:pt x="198266" y="3181461"/>
                </a:cubicBezTo>
                <a:cubicBezTo>
                  <a:pt x="180903" y="3179725"/>
                  <a:pt x="163539" y="3180159"/>
                  <a:pt x="146176" y="3182763"/>
                </a:cubicBezTo>
                <a:cubicBezTo>
                  <a:pt x="120131" y="3185368"/>
                  <a:pt x="102334" y="3187538"/>
                  <a:pt x="92784" y="3189274"/>
                </a:cubicBezTo>
                <a:cubicBezTo>
                  <a:pt x="89311" y="3189274"/>
                  <a:pt x="86707" y="3188406"/>
                  <a:pt x="84970" y="3186670"/>
                </a:cubicBezTo>
                <a:cubicBezTo>
                  <a:pt x="79762" y="3182329"/>
                  <a:pt x="74552" y="3177554"/>
                  <a:pt x="69344" y="3172345"/>
                </a:cubicBezTo>
                <a:cubicBezTo>
                  <a:pt x="68475" y="3168873"/>
                  <a:pt x="68909" y="3167136"/>
                  <a:pt x="70645" y="3167136"/>
                </a:cubicBezTo>
                <a:cubicBezTo>
                  <a:pt x="83668" y="3165400"/>
                  <a:pt x="96256" y="3164098"/>
                  <a:pt x="108411" y="3163230"/>
                </a:cubicBezTo>
                <a:cubicBezTo>
                  <a:pt x="111016" y="3163230"/>
                  <a:pt x="113620" y="3163230"/>
                  <a:pt x="116224" y="3163230"/>
                </a:cubicBezTo>
                <a:cubicBezTo>
                  <a:pt x="116224" y="3159757"/>
                  <a:pt x="116658" y="3154548"/>
                  <a:pt x="117527" y="3147603"/>
                </a:cubicBezTo>
                <a:cubicBezTo>
                  <a:pt x="117527" y="3140657"/>
                  <a:pt x="117527" y="3135882"/>
                  <a:pt x="117527" y="3133278"/>
                </a:cubicBezTo>
                <a:cubicBezTo>
                  <a:pt x="115791" y="3133278"/>
                  <a:pt x="113620" y="3133712"/>
                  <a:pt x="111016" y="3134580"/>
                </a:cubicBezTo>
                <a:cubicBezTo>
                  <a:pt x="108411" y="3134580"/>
                  <a:pt x="106674" y="3134580"/>
                  <a:pt x="105806" y="3134580"/>
                </a:cubicBezTo>
                <a:cubicBezTo>
                  <a:pt x="100597" y="3135448"/>
                  <a:pt x="96256" y="3134580"/>
                  <a:pt x="92784" y="3131976"/>
                </a:cubicBezTo>
                <a:cubicBezTo>
                  <a:pt x="89311" y="3128503"/>
                  <a:pt x="85405" y="3124162"/>
                  <a:pt x="81064" y="3118953"/>
                </a:cubicBezTo>
                <a:cubicBezTo>
                  <a:pt x="78460" y="3115481"/>
                  <a:pt x="78893" y="3113310"/>
                  <a:pt x="82366" y="3112442"/>
                </a:cubicBezTo>
                <a:cubicBezTo>
                  <a:pt x="86707" y="3112442"/>
                  <a:pt x="94086" y="3112008"/>
                  <a:pt x="104504" y="3111140"/>
                </a:cubicBezTo>
                <a:cubicBezTo>
                  <a:pt x="105372" y="3111140"/>
                  <a:pt x="107108" y="3111140"/>
                  <a:pt x="109713" y="3111140"/>
                </a:cubicBezTo>
                <a:cubicBezTo>
                  <a:pt x="112317" y="3110272"/>
                  <a:pt x="114488" y="3109837"/>
                  <a:pt x="116224" y="3109837"/>
                </a:cubicBezTo>
                <a:cubicBezTo>
                  <a:pt x="116224" y="3102892"/>
                  <a:pt x="115356" y="3095947"/>
                  <a:pt x="113620" y="3089001"/>
                </a:cubicBezTo>
                <a:cubicBezTo>
                  <a:pt x="111883" y="3089001"/>
                  <a:pt x="110147" y="3089436"/>
                  <a:pt x="108411" y="3090304"/>
                </a:cubicBezTo>
                <a:cubicBezTo>
                  <a:pt x="99729" y="3090304"/>
                  <a:pt x="94086" y="3089436"/>
                  <a:pt x="91482" y="3087699"/>
                </a:cubicBezTo>
                <a:cubicBezTo>
                  <a:pt x="88009" y="3085963"/>
                  <a:pt x="84102" y="3082490"/>
                  <a:pt x="79762" y="3077281"/>
                </a:cubicBezTo>
                <a:cubicBezTo>
                  <a:pt x="77157" y="3074677"/>
                  <a:pt x="77157" y="3072507"/>
                  <a:pt x="79762" y="3070770"/>
                </a:cubicBezTo>
                <a:cubicBezTo>
                  <a:pt x="80630" y="3070770"/>
                  <a:pt x="81932" y="3070336"/>
                  <a:pt x="83668" y="3069468"/>
                </a:cubicBezTo>
                <a:cubicBezTo>
                  <a:pt x="93218" y="3067732"/>
                  <a:pt x="99729" y="3066863"/>
                  <a:pt x="103202" y="3066863"/>
                </a:cubicBezTo>
                <a:cubicBezTo>
                  <a:pt x="123170" y="3065995"/>
                  <a:pt x="144439" y="3062523"/>
                  <a:pt x="167012" y="3056445"/>
                </a:cubicBezTo>
                <a:close/>
                <a:moveTo>
                  <a:pt x="194359" y="3042121"/>
                </a:moveTo>
                <a:cubicBezTo>
                  <a:pt x="180468" y="3041253"/>
                  <a:pt x="147478" y="3043423"/>
                  <a:pt x="95388" y="3048632"/>
                </a:cubicBezTo>
                <a:cubicBezTo>
                  <a:pt x="87575" y="3049500"/>
                  <a:pt x="82366" y="3049934"/>
                  <a:pt x="79762" y="3049934"/>
                </a:cubicBezTo>
                <a:cubicBezTo>
                  <a:pt x="76289" y="3050802"/>
                  <a:pt x="72816" y="3051236"/>
                  <a:pt x="69344" y="3051236"/>
                </a:cubicBezTo>
                <a:cubicBezTo>
                  <a:pt x="69344" y="3116349"/>
                  <a:pt x="68041" y="3168439"/>
                  <a:pt x="65437" y="3207506"/>
                </a:cubicBezTo>
                <a:cubicBezTo>
                  <a:pt x="101031" y="3203165"/>
                  <a:pt x="140099" y="3199692"/>
                  <a:pt x="182639" y="3197088"/>
                </a:cubicBezTo>
                <a:cubicBezTo>
                  <a:pt x="183507" y="3197088"/>
                  <a:pt x="184809" y="3197088"/>
                  <a:pt x="186546" y="3197088"/>
                </a:cubicBezTo>
                <a:cubicBezTo>
                  <a:pt x="190886" y="3196220"/>
                  <a:pt x="194359" y="3197088"/>
                  <a:pt x="196964" y="3199692"/>
                </a:cubicBezTo>
                <a:cubicBezTo>
                  <a:pt x="199568" y="3200561"/>
                  <a:pt x="201304" y="3202297"/>
                  <a:pt x="202173" y="3204901"/>
                </a:cubicBezTo>
                <a:cubicBezTo>
                  <a:pt x="205645" y="3168439"/>
                  <a:pt x="205645" y="3116783"/>
                  <a:pt x="202173" y="3049934"/>
                </a:cubicBezTo>
                <a:cubicBezTo>
                  <a:pt x="202173" y="3044725"/>
                  <a:pt x="199568" y="3042121"/>
                  <a:pt x="194359" y="3042121"/>
                </a:cubicBezTo>
                <a:close/>
                <a:moveTo>
                  <a:pt x="3687876" y="3019982"/>
                </a:moveTo>
                <a:cubicBezTo>
                  <a:pt x="3691348" y="3019982"/>
                  <a:pt x="3697859" y="3020417"/>
                  <a:pt x="3707409" y="3021285"/>
                </a:cubicBezTo>
                <a:cubicBezTo>
                  <a:pt x="3716959" y="3022153"/>
                  <a:pt x="3723036" y="3023021"/>
                  <a:pt x="3725641" y="3023889"/>
                </a:cubicBezTo>
                <a:cubicBezTo>
                  <a:pt x="3748213" y="3029966"/>
                  <a:pt x="3754290" y="3043857"/>
                  <a:pt x="3743872" y="3065561"/>
                </a:cubicBezTo>
                <a:cubicBezTo>
                  <a:pt x="3736059" y="3073375"/>
                  <a:pt x="3729113" y="3074677"/>
                  <a:pt x="3723036" y="3069468"/>
                </a:cubicBezTo>
                <a:cubicBezTo>
                  <a:pt x="3717827" y="3062523"/>
                  <a:pt x="3710014" y="3052973"/>
                  <a:pt x="3699596" y="3040818"/>
                </a:cubicBezTo>
                <a:cubicBezTo>
                  <a:pt x="3692651" y="3033005"/>
                  <a:pt x="3687876" y="3027362"/>
                  <a:pt x="3685271" y="3023889"/>
                </a:cubicBezTo>
                <a:cubicBezTo>
                  <a:pt x="3684403" y="3023021"/>
                  <a:pt x="3683969" y="3022153"/>
                  <a:pt x="3683969" y="3021285"/>
                </a:cubicBezTo>
                <a:cubicBezTo>
                  <a:pt x="3684837" y="3020417"/>
                  <a:pt x="3686139" y="3019982"/>
                  <a:pt x="3687876" y="3019982"/>
                </a:cubicBezTo>
                <a:close/>
                <a:moveTo>
                  <a:pt x="1835189" y="3018680"/>
                </a:moveTo>
                <a:lnTo>
                  <a:pt x="1863838" y="3018680"/>
                </a:lnTo>
                <a:cubicBezTo>
                  <a:pt x="1875124" y="3018680"/>
                  <a:pt x="1884240" y="3023889"/>
                  <a:pt x="1891185" y="3034307"/>
                </a:cubicBezTo>
                <a:cubicBezTo>
                  <a:pt x="1894658" y="3041253"/>
                  <a:pt x="1894658" y="3048632"/>
                  <a:pt x="1891185" y="3056445"/>
                </a:cubicBezTo>
                <a:cubicBezTo>
                  <a:pt x="1888581" y="3061654"/>
                  <a:pt x="1882504" y="3063391"/>
                  <a:pt x="1872954" y="3061654"/>
                </a:cubicBezTo>
                <a:cubicBezTo>
                  <a:pt x="1867745" y="3059050"/>
                  <a:pt x="1861668" y="3054275"/>
                  <a:pt x="1854723" y="3047330"/>
                </a:cubicBezTo>
                <a:cubicBezTo>
                  <a:pt x="1852118" y="3043857"/>
                  <a:pt x="1847343" y="3039082"/>
                  <a:pt x="1840398" y="3033005"/>
                </a:cubicBezTo>
                <a:cubicBezTo>
                  <a:pt x="1836926" y="3029532"/>
                  <a:pt x="1834321" y="3026928"/>
                  <a:pt x="1832585" y="3025191"/>
                </a:cubicBezTo>
                <a:cubicBezTo>
                  <a:pt x="1830848" y="3023455"/>
                  <a:pt x="1829980" y="3021719"/>
                  <a:pt x="1829980" y="3019982"/>
                </a:cubicBezTo>
                <a:cubicBezTo>
                  <a:pt x="1830848" y="3019114"/>
                  <a:pt x="1832585" y="3018680"/>
                  <a:pt x="1835189" y="3018680"/>
                </a:cubicBezTo>
                <a:close/>
                <a:moveTo>
                  <a:pt x="2555331" y="3017378"/>
                </a:moveTo>
                <a:cubicBezTo>
                  <a:pt x="2567485" y="3020851"/>
                  <a:pt x="2576601" y="3027362"/>
                  <a:pt x="2582678" y="3036912"/>
                </a:cubicBezTo>
                <a:cubicBezTo>
                  <a:pt x="2584414" y="3041253"/>
                  <a:pt x="2583112" y="3044291"/>
                  <a:pt x="2578771" y="3046027"/>
                </a:cubicBezTo>
                <a:cubicBezTo>
                  <a:pt x="2577903" y="3046896"/>
                  <a:pt x="2575732" y="3047764"/>
                  <a:pt x="2572260" y="3048632"/>
                </a:cubicBezTo>
                <a:cubicBezTo>
                  <a:pt x="2565315" y="3051236"/>
                  <a:pt x="2560106" y="3053407"/>
                  <a:pt x="2556633" y="3055143"/>
                </a:cubicBezTo>
                <a:cubicBezTo>
                  <a:pt x="2546215" y="3058616"/>
                  <a:pt x="2533626" y="3062089"/>
                  <a:pt x="2518868" y="3065561"/>
                </a:cubicBezTo>
                <a:cubicBezTo>
                  <a:pt x="2519736" y="3067298"/>
                  <a:pt x="2520170" y="3069468"/>
                  <a:pt x="2520170" y="3072072"/>
                </a:cubicBezTo>
                <a:cubicBezTo>
                  <a:pt x="2520170" y="3079018"/>
                  <a:pt x="2519302" y="3092040"/>
                  <a:pt x="2517566" y="3111140"/>
                </a:cubicBezTo>
                <a:cubicBezTo>
                  <a:pt x="2519302" y="3097249"/>
                  <a:pt x="2519302" y="3098985"/>
                  <a:pt x="2517566" y="3116349"/>
                </a:cubicBezTo>
                <a:cubicBezTo>
                  <a:pt x="2540138" y="3111140"/>
                  <a:pt x="2559671" y="3105931"/>
                  <a:pt x="2576167" y="3100722"/>
                </a:cubicBezTo>
                <a:cubicBezTo>
                  <a:pt x="2583112" y="3098117"/>
                  <a:pt x="2589623" y="3098117"/>
                  <a:pt x="2595700" y="3100722"/>
                </a:cubicBezTo>
                <a:cubicBezTo>
                  <a:pt x="2602646" y="3102458"/>
                  <a:pt x="2608723" y="3106799"/>
                  <a:pt x="2613932" y="3113744"/>
                </a:cubicBezTo>
                <a:cubicBezTo>
                  <a:pt x="2617405" y="3119821"/>
                  <a:pt x="2616536" y="3124596"/>
                  <a:pt x="2611327" y="3128069"/>
                </a:cubicBezTo>
                <a:cubicBezTo>
                  <a:pt x="2605250" y="3128937"/>
                  <a:pt x="2595266" y="3130239"/>
                  <a:pt x="2581376" y="3131976"/>
                </a:cubicBezTo>
                <a:cubicBezTo>
                  <a:pt x="2573562" y="3132844"/>
                  <a:pt x="2567485" y="3133712"/>
                  <a:pt x="2563144" y="3134580"/>
                </a:cubicBezTo>
                <a:lnTo>
                  <a:pt x="2565749" y="3135882"/>
                </a:lnTo>
                <a:cubicBezTo>
                  <a:pt x="2568353" y="3140223"/>
                  <a:pt x="2568787" y="3144998"/>
                  <a:pt x="2567051" y="3150207"/>
                </a:cubicBezTo>
                <a:cubicBezTo>
                  <a:pt x="2567051" y="3151944"/>
                  <a:pt x="2567051" y="3154548"/>
                  <a:pt x="2567051" y="3158021"/>
                </a:cubicBezTo>
                <a:cubicBezTo>
                  <a:pt x="2566183" y="3163230"/>
                  <a:pt x="2565749" y="3167136"/>
                  <a:pt x="2565749" y="3169741"/>
                </a:cubicBezTo>
                <a:cubicBezTo>
                  <a:pt x="2565749" y="3187104"/>
                  <a:pt x="2565315" y="3202731"/>
                  <a:pt x="2564446" y="3216622"/>
                </a:cubicBezTo>
                <a:cubicBezTo>
                  <a:pt x="2563578" y="3246139"/>
                  <a:pt x="2559237" y="3268277"/>
                  <a:pt x="2551424" y="3283036"/>
                </a:cubicBezTo>
                <a:cubicBezTo>
                  <a:pt x="2551424" y="3284773"/>
                  <a:pt x="2550990" y="3285641"/>
                  <a:pt x="2550122" y="3285641"/>
                </a:cubicBezTo>
                <a:cubicBezTo>
                  <a:pt x="2549253" y="3285641"/>
                  <a:pt x="2548385" y="3284773"/>
                  <a:pt x="2547517" y="3283036"/>
                </a:cubicBezTo>
                <a:cubicBezTo>
                  <a:pt x="2542308" y="3267409"/>
                  <a:pt x="2539270" y="3248310"/>
                  <a:pt x="2538401" y="3225737"/>
                </a:cubicBezTo>
                <a:cubicBezTo>
                  <a:pt x="2537533" y="3210110"/>
                  <a:pt x="2537099" y="3189709"/>
                  <a:pt x="2537099" y="3164532"/>
                </a:cubicBezTo>
                <a:cubicBezTo>
                  <a:pt x="2537099" y="3154114"/>
                  <a:pt x="2536231" y="3144998"/>
                  <a:pt x="2534495" y="3137185"/>
                </a:cubicBezTo>
                <a:cubicBezTo>
                  <a:pt x="2533626" y="3137185"/>
                  <a:pt x="2531890" y="3137185"/>
                  <a:pt x="2529286" y="3137185"/>
                </a:cubicBezTo>
                <a:cubicBezTo>
                  <a:pt x="2526681" y="3138053"/>
                  <a:pt x="2524511" y="3138487"/>
                  <a:pt x="2522775" y="3138487"/>
                </a:cubicBezTo>
                <a:cubicBezTo>
                  <a:pt x="2520170" y="3138487"/>
                  <a:pt x="2517566" y="3138053"/>
                  <a:pt x="2514961" y="3137185"/>
                </a:cubicBezTo>
                <a:cubicBezTo>
                  <a:pt x="2510620" y="3186670"/>
                  <a:pt x="2487614" y="3224435"/>
                  <a:pt x="2445942" y="3250480"/>
                </a:cubicBezTo>
                <a:cubicBezTo>
                  <a:pt x="2444206" y="3250480"/>
                  <a:pt x="2442469" y="3250480"/>
                  <a:pt x="2440733" y="3250480"/>
                </a:cubicBezTo>
                <a:cubicBezTo>
                  <a:pt x="2439865" y="3249612"/>
                  <a:pt x="2439865" y="3248310"/>
                  <a:pt x="2440733" y="3246573"/>
                </a:cubicBezTo>
                <a:cubicBezTo>
                  <a:pt x="2471119" y="3210979"/>
                  <a:pt x="2486312" y="3161927"/>
                  <a:pt x="2486312" y="3099419"/>
                </a:cubicBezTo>
                <a:cubicBezTo>
                  <a:pt x="2487180" y="3085529"/>
                  <a:pt x="2485009" y="3073809"/>
                  <a:pt x="2479800" y="3064259"/>
                </a:cubicBezTo>
                <a:cubicBezTo>
                  <a:pt x="2475460" y="3057314"/>
                  <a:pt x="2478064" y="3053407"/>
                  <a:pt x="2487614" y="3052539"/>
                </a:cubicBezTo>
                <a:cubicBezTo>
                  <a:pt x="2489350" y="3052539"/>
                  <a:pt x="2492389" y="3052973"/>
                  <a:pt x="2496730" y="3053841"/>
                </a:cubicBezTo>
                <a:cubicBezTo>
                  <a:pt x="2501070" y="3054709"/>
                  <a:pt x="2504109" y="3055577"/>
                  <a:pt x="2505845" y="3056445"/>
                </a:cubicBezTo>
                <a:cubicBezTo>
                  <a:pt x="2512791" y="3051236"/>
                  <a:pt x="2521038" y="3043857"/>
                  <a:pt x="2530588" y="3034307"/>
                </a:cubicBezTo>
                <a:cubicBezTo>
                  <a:pt x="2536665" y="3028230"/>
                  <a:pt x="2540572" y="3023889"/>
                  <a:pt x="2542308" y="3021285"/>
                </a:cubicBezTo>
                <a:cubicBezTo>
                  <a:pt x="2544913" y="3017812"/>
                  <a:pt x="2549253" y="3016510"/>
                  <a:pt x="2555331" y="3017378"/>
                </a:cubicBezTo>
                <a:close/>
                <a:moveTo>
                  <a:pt x="1372892" y="3016076"/>
                </a:moveTo>
                <a:cubicBezTo>
                  <a:pt x="1389386" y="3017812"/>
                  <a:pt x="1401541" y="3023455"/>
                  <a:pt x="1409354" y="3033005"/>
                </a:cubicBezTo>
                <a:cubicBezTo>
                  <a:pt x="1413696" y="3036478"/>
                  <a:pt x="1414564" y="3041253"/>
                  <a:pt x="1411959" y="3047330"/>
                </a:cubicBezTo>
                <a:cubicBezTo>
                  <a:pt x="1409354" y="3060352"/>
                  <a:pt x="1408052" y="3074677"/>
                  <a:pt x="1408052" y="3090304"/>
                </a:cubicBezTo>
                <a:cubicBezTo>
                  <a:pt x="1414997" y="3078150"/>
                  <a:pt x="1418471" y="3068600"/>
                  <a:pt x="1418471" y="3061654"/>
                </a:cubicBezTo>
                <a:cubicBezTo>
                  <a:pt x="1418471" y="3059050"/>
                  <a:pt x="1419339" y="3057314"/>
                  <a:pt x="1421075" y="3056445"/>
                </a:cubicBezTo>
                <a:cubicBezTo>
                  <a:pt x="1421943" y="3055577"/>
                  <a:pt x="1423679" y="3056011"/>
                  <a:pt x="1426284" y="3057748"/>
                </a:cubicBezTo>
                <a:cubicBezTo>
                  <a:pt x="1434097" y="3059484"/>
                  <a:pt x="1441043" y="3064259"/>
                  <a:pt x="1447119" y="3072072"/>
                </a:cubicBezTo>
                <a:cubicBezTo>
                  <a:pt x="1451460" y="3075545"/>
                  <a:pt x="1451894" y="3079452"/>
                  <a:pt x="1448422" y="3083793"/>
                </a:cubicBezTo>
                <a:cubicBezTo>
                  <a:pt x="1437136" y="3095079"/>
                  <a:pt x="1423245" y="3105497"/>
                  <a:pt x="1406750" y="3115046"/>
                </a:cubicBezTo>
                <a:cubicBezTo>
                  <a:pt x="1406750" y="3141960"/>
                  <a:pt x="1404580" y="3162362"/>
                  <a:pt x="1400239" y="3176252"/>
                </a:cubicBezTo>
                <a:lnTo>
                  <a:pt x="1397635" y="3182763"/>
                </a:lnTo>
                <a:cubicBezTo>
                  <a:pt x="1407184" y="3184500"/>
                  <a:pt x="1414129" y="3186236"/>
                  <a:pt x="1418471" y="3187972"/>
                </a:cubicBezTo>
                <a:cubicBezTo>
                  <a:pt x="1430625" y="3193181"/>
                  <a:pt x="1434531" y="3204033"/>
                  <a:pt x="1430191" y="3220528"/>
                </a:cubicBezTo>
                <a:cubicBezTo>
                  <a:pt x="1424113" y="3231815"/>
                  <a:pt x="1416300" y="3233117"/>
                  <a:pt x="1406750" y="3224435"/>
                </a:cubicBezTo>
                <a:cubicBezTo>
                  <a:pt x="1406750" y="3223567"/>
                  <a:pt x="1406316" y="3222699"/>
                  <a:pt x="1405448" y="3221831"/>
                </a:cubicBezTo>
                <a:cubicBezTo>
                  <a:pt x="1400239" y="3213149"/>
                  <a:pt x="1395464" y="3206204"/>
                  <a:pt x="1391123" y="3200995"/>
                </a:cubicBezTo>
                <a:cubicBezTo>
                  <a:pt x="1381573" y="3226172"/>
                  <a:pt x="1362907" y="3246573"/>
                  <a:pt x="1335127" y="3262200"/>
                </a:cubicBezTo>
                <a:cubicBezTo>
                  <a:pt x="1330785" y="3263937"/>
                  <a:pt x="1327747" y="3264371"/>
                  <a:pt x="1326011" y="3263502"/>
                </a:cubicBezTo>
                <a:cubicBezTo>
                  <a:pt x="1325143" y="3262634"/>
                  <a:pt x="1326011" y="3260464"/>
                  <a:pt x="1328615" y="3256991"/>
                </a:cubicBezTo>
                <a:cubicBezTo>
                  <a:pt x="1362474" y="3219660"/>
                  <a:pt x="1378535" y="3165834"/>
                  <a:pt x="1376799" y="3095513"/>
                </a:cubicBezTo>
                <a:cubicBezTo>
                  <a:pt x="1376799" y="3062523"/>
                  <a:pt x="1373326" y="3039082"/>
                  <a:pt x="1366381" y="3025191"/>
                </a:cubicBezTo>
                <a:cubicBezTo>
                  <a:pt x="1362907" y="3019982"/>
                  <a:pt x="1365078" y="3016944"/>
                  <a:pt x="1372892" y="3016076"/>
                </a:cubicBezTo>
                <a:close/>
                <a:moveTo>
                  <a:pt x="1147603" y="3014773"/>
                </a:moveTo>
                <a:cubicBezTo>
                  <a:pt x="1162362" y="3019114"/>
                  <a:pt x="1175818" y="3026494"/>
                  <a:pt x="1187973" y="3036912"/>
                </a:cubicBezTo>
                <a:cubicBezTo>
                  <a:pt x="1193182" y="3042121"/>
                  <a:pt x="1194050" y="3047764"/>
                  <a:pt x="1190577" y="3053841"/>
                </a:cubicBezTo>
                <a:cubicBezTo>
                  <a:pt x="1187973" y="3063391"/>
                  <a:pt x="1185802" y="3075545"/>
                  <a:pt x="1184066" y="3090304"/>
                </a:cubicBezTo>
                <a:cubicBezTo>
                  <a:pt x="1182330" y="3110272"/>
                  <a:pt x="1181461" y="3131542"/>
                  <a:pt x="1181461" y="3154114"/>
                </a:cubicBezTo>
                <a:cubicBezTo>
                  <a:pt x="1188407" y="3142828"/>
                  <a:pt x="1195352" y="3128937"/>
                  <a:pt x="1202298" y="3112442"/>
                </a:cubicBezTo>
                <a:cubicBezTo>
                  <a:pt x="1205770" y="3102892"/>
                  <a:pt x="1206638" y="3095947"/>
                  <a:pt x="1204902" y="3091606"/>
                </a:cubicBezTo>
                <a:cubicBezTo>
                  <a:pt x="1204034" y="3084661"/>
                  <a:pt x="1207073" y="3082490"/>
                  <a:pt x="1214018" y="3085095"/>
                </a:cubicBezTo>
                <a:cubicBezTo>
                  <a:pt x="1228776" y="3091172"/>
                  <a:pt x="1239195" y="3099854"/>
                  <a:pt x="1245272" y="3111140"/>
                </a:cubicBezTo>
                <a:cubicBezTo>
                  <a:pt x="1248745" y="3116349"/>
                  <a:pt x="1248310" y="3120690"/>
                  <a:pt x="1243970" y="3124162"/>
                </a:cubicBezTo>
                <a:cubicBezTo>
                  <a:pt x="1218793" y="3147603"/>
                  <a:pt x="1197523" y="3165400"/>
                  <a:pt x="1180159" y="3177554"/>
                </a:cubicBezTo>
                <a:cubicBezTo>
                  <a:pt x="1180159" y="3187972"/>
                  <a:pt x="1180159" y="3198390"/>
                  <a:pt x="1180159" y="3208808"/>
                </a:cubicBezTo>
                <a:cubicBezTo>
                  <a:pt x="1182764" y="3208808"/>
                  <a:pt x="1186671" y="3208374"/>
                  <a:pt x="1191880" y="3207506"/>
                </a:cubicBezTo>
                <a:cubicBezTo>
                  <a:pt x="1196220" y="3207506"/>
                  <a:pt x="1199693" y="3207072"/>
                  <a:pt x="1202298" y="3206204"/>
                </a:cubicBezTo>
                <a:cubicBezTo>
                  <a:pt x="1218793" y="3206204"/>
                  <a:pt x="1228776" y="3205770"/>
                  <a:pt x="1232249" y="3204901"/>
                </a:cubicBezTo>
                <a:cubicBezTo>
                  <a:pt x="1240063" y="3203165"/>
                  <a:pt x="1246574" y="3204467"/>
                  <a:pt x="1251783" y="3208808"/>
                </a:cubicBezTo>
                <a:cubicBezTo>
                  <a:pt x="1261332" y="3215754"/>
                  <a:pt x="1268278" y="3224869"/>
                  <a:pt x="1272618" y="3236155"/>
                </a:cubicBezTo>
                <a:cubicBezTo>
                  <a:pt x="1273487" y="3242233"/>
                  <a:pt x="1270448" y="3244837"/>
                  <a:pt x="1263503" y="3243969"/>
                </a:cubicBezTo>
                <a:cubicBezTo>
                  <a:pt x="1252217" y="3241364"/>
                  <a:pt x="1232683" y="3239194"/>
                  <a:pt x="1204902" y="3237458"/>
                </a:cubicBezTo>
                <a:cubicBezTo>
                  <a:pt x="1178857" y="3235721"/>
                  <a:pt x="1157587" y="3235287"/>
                  <a:pt x="1141092" y="3236155"/>
                </a:cubicBezTo>
                <a:cubicBezTo>
                  <a:pt x="1098552" y="3239628"/>
                  <a:pt x="1065128" y="3244403"/>
                  <a:pt x="1040819" y="3250480"/>
                </a:cubicBezTo>
                <a:cubicBezTo>
                  <a:pt x="1035610" y="3251348"/>
                  <a:pt x="1030401" y="3250914"/>
                  <a:pt x="1025192" y="3249178"/>
                </a:cubicBezTo>
                <a:cubicBezTo>
                  <a:pt x="1016510" y="3242233"/>
                  <a:pt x="1009999" y="3235721"/>
                  <a:pt x="1005658" y="3229644"/>
                </a:cubicBezTo>
                <a:cubicBezTo>
                  <a:pt x="1003922" y="3227908"/>
                  <a:pt x="1003488" y="3226172"/>
                  <a:pt x="1004356" y="3224435"/>
                </a:cubicBezTo>
                <a:cubicBezTo>
                  <a:pt x="1004356" y="3223567"/>
                  <a:pt x="1005224" y="3223133"/>
                  <a:pt x="1006961" y="3223133"/>
                </a:cubicBezTo>
                <a:cubicBezTo>
                  <a:pt x="1013038" y="3223133"/>
                  <a:pt x="1024758" y="3222265"/>
                  <a:pt x="1042121" y="3220528"/>
                </a:cubicBezTo>
                <a:cubicBezTo>
                  <a:pt x="1046463" y="3220528"/>
                  <a:pt x="1053407" y="3219660"/>
                  <a:pt x="1062957" y="3217924"/>
                </a:cubicBezTo>
                <a:cubicBezTo>
                  <a:pt x="1077716" y="3217056"/>
                  <a:pt x="1089002" y="3216188"/>
                  <a:pt x="1096816" y="3215319"/>
                </a:cubicBezTo>
                <a:cubicBezTo>
                  <a:pt x="1095947" y="3200561"/>
                  <a:pt x="1095079" y="3178422"/>
                  <a:pt x="1094211" y="3148905"/>
                </a:cubicBezTo>
                <a:cubicBezTo>
                  <a:pt x="1092475" y="3117651"/>
                  <a:pt x="1091173" y="3094645"/>
                  <a:pt x="1090304" y="3079886"/>
                </a:cubicBezTo>
                <a:cubicBezTo>
                  <a:pt x="1090304" y="3065995"/>
                  <a:pt x="1086832" y="3055577"/>
                  <a:pt x="1079886" y="3048632"/>
                </a:cubicBezTo>
                <a:cubicBezTo>
                  <a:pt x="1077282" y="3046027"/>
                  <a:pt x="1076414" y="3043857"/>
                  <a:pt x="1077282" y="3042121"/>
                </a:cubicBezTo>
                <a:cubicBezTo>
                  <a:pt x="1078150" y="3039516"/>
                  <a:pt x="1080321" y="3038214"/>
                  <a:pt x="1083793" y="3038214"/>
                </a:cubicBezTo>
                <a:cubicBezTo>
                  <a:pt x="1103761" y="3041687"/>
                  <a:pt x="1118086" y="3046896"/>
                  <a:pt x="1126767" y="3053841"/>
                </a:cubicBezTo>
                <a:cubicBezTo>
                  <a:pt x="1132844" y="3058182"/>
                  <a:pt x="1134147" y="3064259"/>
                  <a:pt x="1130674" y="3072072"/>
                </a:cubicBezTo>
                <a:cubicBezTo>
                  <a:pt x="1128070" y="3078150"/>
                  <a:pt x="1126767" y="3087699"/>
                  <a:pt x="1126767" y="3100722"/>
                </a:cubicBezTo>
                <a:cubicBezTo>
                  <a:pt x="1126767" y="3139789"/>
                  <a:pt x="1126767" y="3177120"/>
                  <a:pt x="1126767" y="3212715"/>
                </a:cubicBezTo>
                <a:cubicBezTo>
                  <a:pt x="1134581" y="3211847"/>
                  <a:pt x="1141526" y="3211413"/>
                  <a:pt x="1147603" y="3211413"/>
                </a:cubicBezTo>
                <a:cubicBezTo>
                  <a:pt x="1147603" y="3136751"/>
                  <a:pt x="1147169" y="3085963"/>
                  <a:pt x="1146301" y="3059050"/>
                </a:cubicBezTo>
                <a:cubicBezTo>
                  <a:pt x="1144564" y="3046896"/>
                  <a:pt x="1141526" y="3036478"/>
                  <a:pt x="1137185" y="3027796"/>
                </a:cubicBezTo>
                <a:cubicBezTo>
                  <a:pt x="1134581" y="3025191"/>
                  <a:pt x="1134147" y="3022153"/>
                  <a:pt x="1135883" y="3018680"/>
                </a:cubicBezTo>
                <a:cubicBezTo>
                  <a:pt x="1137619" y="3015208"/>
                  <a:pt x="1141526" y="3013905"/>
                  <a:pt x="1147603" y="3014773"/>
                </a:cubicBezTo>
                <a:close/>
                <a:moveTo>
                  <a:pt x="210312" y="3009239"/>
                </a:moveTo>
                <a:cubicBezTo>
                  <a:pt x="212265" y="3009456"/>
                  <a:pt x="214761" y="3009999"/>
                  <a:pt x="217800" y="3010867"/>
                </a:cubicBezTo>
                <a:cubicBezTo>
                  <a:pt x="231690" y="3018680"/>
                  <a:pt x="240806" y="3025626"/>
                  <a:pt x="245147" y="3031703"/>
                </a:cubicBezTo>
                <a:cubicBezTo>
                  <a:pt x="249487" y="3036912"/>
                  <a:pt x="249921" y="3042121"/>
                  <a:pt x="246449" y="3047330"/>
                </a:cubicBezTo>
                <a:cubicBezTo>
                  <a:pt x="242976" y="3058616"/>
                  <a:pt x="240806" y="3078150"/>
                  <a:pt x="239938" y="3105931"/>
                </a:cubicBezTo>
                <a:cubicBezTo>
                  <a:pt x="239938" y="3171043"/>
                  <a:pt x="240372" y="3208808"/>
                  <a:pt x="241240" y="3219226"/>
                </a:cubicBezTo>
                <a:cubicBezTo>
                  <a:pt x="240372" y="3232249"/>
                  <a:pt x="236031" y="3243535"/>
                  <a:pt x="228217" y="3253085"/>
                </a:cubicBezTo>
                <a:cubicBezTo>
                  <a:pt x="223877" y="3257426"/>
                  <a:pt x="218667" y="3257860"/>
                  <a:pt x="212591" y="3254387"/>
                </a:cubicBezTo>
                <a:cubicBezTo>
                  <a:pt x="207381" y="3250046"/>
                  <a:pt x="203475" y="3243969"/>
                  <a:pt x="200870" y="3236155"/>
                </a:cubicBezTo>
                <a:cubicBezTo>
                  <a:pt x="200870" y="3235287"/>
                  <a:pt x="200870" y="3233985"/>
                  <a:pt x="200870" y="3232249"/>
                </a:cubicBezTo>
                <a:cubicBezTo>
                  <a:pt x="200002" y="3229644"/>
                  <a:pt x="199568" y="3227474"/>
                  <a:pt x="199568" y="3225737"/>
                </a:cubicBezTo>
                <a:cubicBezTo>
                  <a:pt x="163973" y="3223133"/>
                  <a:pt x="125774" y="3224869"/>
                  <a:pt x="84970" y="3230946"/>
                </a:cubicBezTo>
                <a:cubicBezTo>
                  <a:pt x="79762" y="3230946"/>
                  <a:pt x="75855" y="3230078"/>
                  <a:pt x="73250" y="3228342"/>
                </a:cubicBezTo>
                <a:cubicBezTo>
                  <a:pt x="73250" y="3228342"/>
                  <a:pt x="72382" y="3227908"/>
                  <a:pt x="70645" y="3227040"/>
                </a:cubicBezTo>
                <a:cubicBezTo>
                  <a:pt x="68041" y="3225303"/>
                  <a:pt x="66305" y="3224001"/>
                  <a:pt x="65437" y="3223133"/>
                </a:cubicBezTo>
                <a:cubicBezTo>
                  <a:pt x="64569" y="3236155"/>
                  <a:pt x="61964" y="3243969"/>
                  <a:pt x="57624" y="3246573"/>
                </a:cubicBezTo>
                <a:cubicBezTo>
                  <a:pt x="54150" y="3249178"/>
                  <a:pt x="49810" y="3249612"/>
                  <a:pt x="44601" y="3247876"/>
                </a:cubicBezTo>
                <a:cubicBezTo>
                  <a:pt x="44601" y="3247876"/>
                  <a:pt x="44167" y="3247442"/>
                  <a:pt x="43298" y="3246573"/>
                </a:cubicBezTo>
                <a:cubicBezTo>
                  <a:pt x="37221" y="3243969"/>
                  <a:pt x="33315" y="3240062"/>
                  <a:pt x="31578" y="3234853"/>
                </a:cubicBezTo>
                <a:cubicBezTo>
                  <a:pt x="28106" y="3223567"/>
                  <a:pt x="27237" y="3214017"/>
                  <a:pt x="28974" y="3206204"/>
                </a:cubicBezTo>
                <a:cubicBezTo>
                  <a:pt x="33315" y="3187972"/>
                  <a:pt x="35919" y="3143696"/>
                  <a:pt x="36787" y="3073375"/>
                </a:cubicBezTo>
                <a:cubicBezTo>
                  <a:pt x="36787" y="3054275"/>
                  <a:pt x="33315" y="3039516"/>
                  <a:pt x="26369" y="3029098"/>
                </a:cubicBezTo>
                <a:cubicBezTo>
                  <a:pt x="24633" y="3023889"/>
                  <a:pt x="27237" y="3020851"/>
                  <a:pt x="34183" y="3019982"/>
                </a:cubicBezTo>
                <a:cubicBezTo>
                  <a:pt x="41996" y="3021719"/>
                  <a:pt x="49810" y="3023889"/>
                  <a:pt x="57624" y="3026494"/>
                </a:cubicBezTo>
                <a:cubicBezTo>
                  <a:pt x="74987" y="3024757"/>
                  <a:pt x="102334" y="3022153"/>
                  <a:pt x="139664" y="3018680"/>
                </a:cubicBezTo>
                <a:cubicBezTo>
                  <a:pt x="149214" y="3016944"/>
                  <a:pt x="156160" y="3016076"/>
                  <a:pt x="160500" y="3016076"/>
                </a:cubicBezTo>
                <a:cubicBezTo>
                  <a:pt x="173523" y="3015208"/>
                  <a:pt x="188716" y="3013037"/>
                  <a:pt x="206079" y="3009564"/>
                </a:cubicBezTo>
                <a:cubicBezTo>
                  <a:pt x="206947" y="3009130"/>
                  <a:pt x="208358" y="3009022"/>
                  <a:pt x="210312" y="3009239"/>
                </a:cubicBezTo>
                <a:close/>
                <a:moveTo>
                  <a:pt x="3832099" y="3006634"/>
                </a:moveTo>
                <a:cubicBezTo>
                  <a:pt x="3834053" y="3005983"/>
                  <a:pt x="3836332" y="3006092"/>
                  <a:pt x="3838936" y="3006960"/>
                </a:cubicBezTo>
                <a:cubicBezTo>
                  <a:pt x="3850222" y="3010433"/>
                  <a:pt x="3862376" y="3016510"/>
                  <a:pt x="3875399" y="3025191"/>
                </a:cubicBezTo>
                <a:cubicBezTo>
                  <a:pt x="3882344" y="3030400"/>
                  <a:pt x="3882344" y="3035175"/>
                  <a:pt x="3875399" y="3039516"/>
                </a:cubicBezTo>
                <a:cubicBezTo>
                  <a:pt x="3874531" y="3039516"/>
                  <a:pt x="3872794" y="3040384"/>
                  <a:pt x="3870190" y="3042121"/>
                </a:cubicBezTo>
                <a:cubicBezTo>
                  <a:pt x="3858036" y="3047330"/>
                  <a:pt x="3848486" y="3050802"/>
                  <a:pt x="3841541" y="3052539"/>
                </a:cubicBezTo>
                <a:cubicBezTo>
                  <a:pt x="3840672" y="3052539"/>
                  <a:pt x="3839804" y="3052973"/>
                  <a:pt x="3838936" y="3053841"/>
                </a:cubicBezTo>
                <a:cubicBezTo>
                  <a:pt x="3837200" y="3053841"/>
                  <a:pt x="3835898" y="3054275"/>
                  <a:pt x="3835029" y="3055143"/>
                </a:cubicBezTo>
                <a:cubicBezTo>
                  <a:pt x="3841107" y="3059484"/>
                  <a:pt x="3845447" y="3062957"/>
                  <a:pt x="3848052" y="3065561"/>
                </a:cubicBezTo>
                <a:cubicBezTo>
                  <a:pt x="3853261" y="3070770"/>
                  <a:pt x="3853261" y="3075979"/>
                  <a:pt x="3848052" y="3081188"/>
                </a:cubicBezTo>
                <a:cubicBezTo>
                  <a:pt x="3845447" y="3084661"/>
                  <a:pt x="3842843" y="3090738"/>
                  <a:pt x="3840238" y="3099419"/>
                </a:cubicBezTo>
                <a:cubicBezTo>
                  <a:pt x="3842843" y="3099419"/>
                  <a:pt x="3845013" y="3098985"/>
                  <a:pt x="3846750" y="3098117"/>
                </a:cubicBezTo>
                <a:cubicBezTo>
                  <a:pt x="3860640" y="3097249"/>
                  <a:pt x="3878003" y="3094645"/>
                  <a:pt x="3898839" y="3090304"/>
                </a:cubicBezTo>
                <a:cubicBezTo>
                  <a:pt x="3905785" y="3087699"/>
                  <a:pt x="3912296" y="3088134"/>
                  <a:pt x="3918373" y="3091606"/>
                </a:cubicBezTo>
                <a:cubicBezTo>
                  <a:pt x="3926187" y="3095947"/>
                  <a:pt x="3932698" y="3101590"/>
                  <a:pt x="3937907" y="3108535"/>
                </a:cubicBezTo>
                <a:cubicBezTo>
                  <a:pt x="3942247" y="3117217"/>
                  <a:pt x="3939643" y="3122426"/>
                  <a:pt x="3930093" y="3124162"/>
                </a:cubicBezTo>
                <a:cubicBezTo>
                  <a:pt x="3905785" y="3121558"/>
                  <a:pt x="3873663" y="3122426"/>
                  <a:pt x="3833727" y="3126767"/>
                </a:cubicBezTo>
                <a:cubicBezTo>
                  <a:pt x="3829386" y="3138921"/>
                  <a:pt x="3825914" y="3149773"/>
                  <a:pt x="3823309" y="3159323"/>
                </a:cubicBezTo>
                <a:cubicBezTo>
                  <a:pt x="3831991" y="3158455"/>
                  <a:pt x="3840672" y="3156284"/>
                  <a:pt x="3849354" y="3152812"/>
                </a:cubicBezTo>
                <a:cubicBezTo>
                  <a:pt x="3858904" y="3151075"/>
                  <a:pt x="3865415" y="3151509"/>
                  <a:pt x="3868888" y="3154114"/>
                </a:cubicBezTo>
                <a:cubicBezTo>
                  <a:pt x="3878437" y="3157587"/>
                  <a:pt x="3887119" y="3164532"/>
                  <a:pt x="3894933" y="3174950"/>
                </a:cubicBezTo>
                <a:cubicBezTo>
                  <a:pt x="3899273" y="3181027"/>
                  <a:pt x="3898839" y="3186236"/>
                  <a:pt x="3893630" y="3190577"/>
                </a:cubicBezTo>
                <a:cubicBezTo>
                  <a:pt x="3887553" y="3197522"/>
                  <a:pt x="3881042" y="3207506"/>
                  <a:pt x="3874097" y="3220528"/>
                </a:cubicBezTo>
                <a:cubicBezTo>
                  <a:pt x="3875833" y="3222265"/>
                  <a:pt x="3877569" y="3225737"/>
                  <a:pt x="3879306" y="3230946"/>
                </a:cubicBezTo>
                <a:cubicBezTo>
                  <a:pt x="3878437" y="3226606"/>
                  <a:pt x="3878872" y="3227474"/>
                  <a:pt x="3880608" y="3233551"/>
                </a:cubicBezTo>
                <a:cubicBezTo>
                  <a:pt x="3882344" y="3240496"/>
                  <a:pt x="3879306" y="3244403"/>
                  <a:pt x="3871492" y="3245271"/>
                </a:cubicBezTo>
                <a:cubicBezTo>
                  <a:pt x="3865415" y="3245271"/>
                  <a:pt x="3856734" y="3245705"/>
                  <a:pt x="3845447" y="3246573"/>
                </a:cubicBezTo>
                <a:cubicBezTo>
                  <a:pt x="3821139" y="3247442"/>
                  <a:pt x="3803775" y="3248310"/>
                  <a:pt x="3793357" y="3249178"/>
                </a:cubicBezTo>
                <a:cubicBezTo>
                  <a:pt x="3793357" y="3249178"/>
                  <a:pt x="3793357" y="3250046"/>
                  <a:pt x="3793357" y="3251782"/>
                </a:cubicBezTo>
                <a:cubicBezTo>
                  <a:pt x="3792489" y="3253519"/>
                  <a:pt x="3792055" y="3254387"/>
                  <a:pt x="3792055" y="3254387"/>
                </a:cubicBezTo>
                <a:cubicBezTo>
                  <a:pt x="3788582" y="3260464"/>
                  <a:pt x="3783373" y="3261766"/>
                  <a:pt x="3776428" y="3258293"/>
                </a:cubicBezTo>
                <a:cubicBezTo>
                  <a:pt x="3769483" y="3253085"/>
                  <a:pt x="3765576" y="3247008"/>
                  <a:pt x="3764708" y="3240062"/>
                </a:cubicBezTo>
                <a:cubicBezTo>
                  <a:pt x="3764708" y="3237458"/>
                  <a:pt x="3764274" y="3233117"/>
                  <a:pt x="3763406" y="3227040"/>
                </a:cubicBezTo>
                <a:cubicBezTo>
                  <a:pt x="3761670" y="3217490"/>
                  <a:pt x="3760801" y="3210979"/>
                  <a:pt x="3760801" y="3207506"/>
                </a:cubicBezTo>
                <a:cubicBezTo>
                  <a:pt x="3759065" y="3193615"/>
                  <a:pt x="3755158" y="3181895"/>
                  <a:pt x="3749081" y="3172345"/>
                </a:cubicBezTo>
                <a:cubicBezTo>
                  <a:pt x="3747345" y="3168873"/>
                  <a:pt x="3747345" y="3166268"/>
                  <a:pt x="3749081" y="3164532"/>
                </a:cubicBezTo>
                <a:cubicBezTo>
                  <a:pt x="3749949" y="3162796"/>
                  <a:pt x="3752120" y="3162362"/>
                  <a:pt x="3755592" y="3163230"/>
                </a:cubicBezTo>
                <a:cubicBezTo>
                  <a:pt x="3760801" y="3163230"/>
                  <a:pt x="3766010" y="3164098"/>
                  <a:pt x="3771219" y="3165834"/>
                </a:cubicBezTo>
                <a:cubicBezTo>
                  <a:pt x="3778164" y="3165834"/>
                  <a:pt x="3785544" y="3164966"/>
                  <a:pt x="3793357" y="3163230"/>
                </a:cubicBezTo>
                <a:cubicBezTo>
                  <a:pt x="3794226" y="3159757"/>
                  <a:pt x="3795528" y="3154114"/>
                  <a:pt x="3797264" y="3146300"/>
                </a:cubicBezTo>
                <a:cubicBezTo>
                  <a:pt x="3798132" y="3139355"/>
                  <a:pt x="3799000" y="3134146"/>
                  <a:pt x="3799869" y="3130673"/>
                </a:cubicBezTo>
                <a:cubicBezTo>
                  <a:pt x="3776428" y="3133278"/>
                  <a:pt x="3759933" y="3135882"/>
                  <a:pt x="3750383" y="3138487"/>
                </a:cubicBezTo>
                <a:cubicBezTo>
                  <a:pt x="3745174" y="3139355"/>
                  <a:pt x="3740834" y="3138487"/>
                  <a:pt x="3737361" y="3135882"/>
                </a:cubicBezTo>
                <a:cubicBezTo>
                  <a:pt x="3734756" y="3134146"/>
                  <a:pt x="3731718" y="3131108"/>
                  <a:pt x="3728245" y="3126767"/>
                </a:cubicBezTo>
                <a:cubicBezTo>
                  <a:pt x="3726509" y="3125030"/>
                  <a:pt x="3725207" y="3123728"/>
                  <a:pt x="3724338" y="3122860"/>
                </a:cubicBezTo>
                <a:cubicBezTo>
                  <a:pt x="3721734" y="3119387"/>
                  <a:pt x="3720866" y="3117217"/>
                  <a:pt x="3721734" y="3116349"/>
                </a:cubicBezTo>
                <a:cubicBezTo>
                  <a:pt x="3721734" y="3115481"/>
                  <a:pt x="3723904" y="3114612"/>
                  <a:pt x="3728245" y="3113744"/>
                </a:cubicBezTo>
                <a:cubicBezTo>
                  <a:pt x="3735190" y="3113744"/>
                  <a:pt x="3753856" y="3111574"/>
                  <a:pt x="3784242" y="3107233"/>
                </a:cubicBezTo>
                <a:cubicBezTo>
                  <a:pt x="3789451" y="3105497"/>
                  <a:pt x="3795528" y="3104628"/>
                  <a:pt x="3802473" y="3104628"/>
                </a:cubicBezTo>
                <a:lnTo>
                  <a:pt x="3805078" y="3086397"/>
                </a:lnTo>
                <a:cubicBezTo>
                  <a:pt x="3805078" y="3084661"/>
                  <a:pt x="3805078" y="3082056"/>
                  <a:pt x="3805078" y="3078584"/>
                </a:cubicBezTo>
                <a:cubicBezTo>
                  <a:pt x="3805946" y="3071638"/>
                  <a:pt x="3805946" y="3066863"/>
                  <a:pt x="3805078" y="3064259"/>
                </a:cubicBezTo>
                <a:cubicBezTo>
                  <a:pt x="3780769" y="3071204"/>
                  <a:pt x="3764708" y="3074677"/>
                  <a:pt x="3756895" y="3074677"/>
                </a:cubicBezTo>
                <a:cubicBezTo>
                  <a:pt x="3754290" y="3075545"/>
                  <a:pt x="3752554" y="3075545"/>
                  <a:pt x="3751686" y="3074677"/>
                </a:cubicBezTo>
                <a:cubicBezTo>
                  <a:pt x="3751686" y="3072941"/>
                  <a:pt x="3752988" y="3071638"/>
                  <a:pt x="3755592" y="3070770"/>
                </a:cubicBezTo>
                <a:cubicBezTo>
                  <a:pt x="3788582" y="3048198"/>
                  <a:pt x="3812457" y="3028230"/>
                  <a:pt x="3827216" y="3010867"/>
                </a:cubicBezTo>
                <a:cubicBezTo>
                  <a:pt x="3828518" y="3008697"/>
                  <a:pt x="3830146" y="3007286"/>
                  <a:pt x="3832099" y="3006634"/>
                </a:cubicBezTo>
                <a:close/>
                <a:moveTo>
                  <a:pt x="3120505" y="3001751"/>
                </a:moveTo>
                <a:cubicBezTo>
                  <a:pt x="3137869" y="3006092"/>
                  <a:pt x="3152193" y="3014773"/>
                  <a:pt x="3163480" y="3027796"/>
                </a:cubicBezTo>
                <a:cubicBezTo>
                  <a:pt x="3166084" y="3033005"/>
                  <a:pt x="3166084" y="3038648"/>
                  <a:pt x="3163480" y="3044725"/>
                </a:cubicBezTo>
                <a:cubicBezTo>
                  <a:pt x="3160875" y="3049934"/>
                  <a:pt x="3159573" y="3061654"/>
                  <a:pt x="3159573" y="3079886"/>
                </a:cubicBezTo>
                <a:lnTo>
                  <a:pt x="3159573" y="3090304"/>
                </a:lnTo>
                <a:cubicBezTo>
                  <a:pt x="3169123" y="3088568"/>
                  <a:pt x="3176502" y="3086397"/>
                  <a:pt x="3181711" y="3083793"/>
                </a:cubicBezTo>
                <a:cubicBezTo>
                  <a:pt x="3187788" y="3081188"/>
                  <a:pt x="3195602" y="3081188"/>
                  <a:pt x="3205151" y="3083793"/>
                </a:cubicBezTo>
                <a:cubicBezTo>
                  <a:pt x="3212097" y="3086397"/>
                  <a:pt x="3218174" y="3091172"/>
                  <a:pt x="3223383" y="3098117"/>
                </a:cubicBezTo>
                <a:cubicBezTo>
                  <a:pt x="3226856" y="3105063"/>
                  <a:pt x="3225119" y="3109403"/>
                  <a:pt x="3218174" y="3111140"/>
                </a:cubicBezTo>
                <a:cubicBezTo>
                  <a:pt x="3194734" y="3117217"/>
                  <a:pt x="3174766" y="3121124"/>
                  <a:pt x="3158271" y="3122860"/>
                </a:cubicBezTo>
                <a:cubicBezTo>
                  <a:pt x="3158271" y="3133278"/>
                  <a:pt x="3158271" y="3144998"/>
                  <a:pt x="3158271" y="3158021"/>
                </a:cubicBezTo>
                <a:cubicBezTo>
                  <a:pt x="3160875" y="3157153"/>
                  <a:pt x="3165216" y="3155850"/>
                  <a:pt x="3171293" y="3154114"/>
                </a:cubicBezTo>
                <a:cubicBezTo>
                  <a:pt x="3176502" y="3153246"/>
                  <a:pt x="3180409" y="3152378"/>
                  <a:pt x="3183013" y="3151509"/>
                </a:cubicBezTo>
                <a:cubicBezTo>
                  <a:pt x="3193431" y="3148905"/>
                  <a:pt x="3202547" y="3152378"/>
                  <a:pt x="3210360" y="3161927"/>
                </a:cubicBezTo>
                <a:cubicBezTo>
                  <a:pt x="3218174" y="3172345"/>
                  <a:pt x="3216438" y="3179291"/>
                  <a:pt x="3205151" y="3182763"/>
                </a:cubicBezTo>
                <a:cubicBezTo>
                  <a:pt x="3190393" y="3184500"/>
                  <a:pt x="3174332" y="3186670"/>
                  <a:pt x="3156968" y="3189274"/>
                </a:cubicBezTo>
                <a:cubicBezTo>
                  <a:pt x="3156968" y="3203165"/>
                  <a:pt x="3156968" y="3216188"/>
                  <a:pt x="3156968" y="3228342"/>
                </a:cubicBezTo>
                <a:cubicBezTo>
                  <a:pt x="3159573" y="3227474"/>
                  <a:pt x="3163046" y="3227040"/>
                  <a:pt x="3167386" y="3227040"/>
                </a:cubicBezTo>
                <a:cubicBezTo>
                  <a:pt x="3171727" y="3226172"/>
                  <a:pt x="3174766" y="3225737"/>
                  <a:pt x="3176502" y="3225737"/>
                </a:cubicBezTo>
                <a:cubicBezTo>
                  <a:pt x="3199074" y="3224869"/>
                  <a:pt x="3215569" y="3223133"/>
                  <a:pt x="3225987" y="3220528"/>
                </a:cubicBezTo>
                <a:cubicBezTo>
                  <a:pt x="3235537" y="3218792"/>
                  <a:pt x="3242483" y="3219660"/>
                  <a:pt x="3246823" y="3223133"/>
                </a:cubicBezTo>
                <a:cubicBezTo>
                  <a:pt x="3255505" y="3227474"/>
                  <a:pt x="3262450" y="3232249"/>
                  <a:pt x="3267659" y="3237458"/>
                </a:cubicBezTo>
                <a:cubicBezTo>
                  <a:pt x="3272000" y="3241799"/>
                  <a:pt x="3273302" y="3246139"/>
                  <a:pt x="3271566" y="3250480"/>
                </a:cubicBezTo>
                <a:cubicBezTo>
                  <a:pt x="3268962" y="3254821"/>
                  <a:pt x="3264621" y="3256557"/>
                  <a:pt x="3258544" y="3255689"/>
                </a:cubicBezTo>
                <a:cubicBezTo>
                  <a:pt x="3206454" y="3252217"/>
                  <a:pt x="3167820" y="3250914"/>
                  <a:pt x="3142644" y="3251782"/>
                </a:cubicBezTo>
                <a:cubicBezTo>
                  <a:pt x="3108785" y="3253519"/>
                  <a:pt x="3075795" y="3257426"/>
                  <a:pt x="3043673" y="3263502"/>
                </a:cubicBezTo>
                <a:cubicBezTo>
                  <a:pt x="3037596" y="3264371"/>
                  <a:pt x="3032387" y="3263502"/>
                  <a:pt x="3028046" y="3260898"/>
                </a:cubicBezTo>
                <a:cubicBezTo>
                  <a:pt x="3026310" y="3260030"/>
                  <a:pt x="3025008" y="3259596"/>
                  <a:pt x="3024139" y="3259596"/>
                </a:cubicBezTo>
                <a:cubicBezTo>
                  <a:pt x="3023271" y="3258728"/>
                  <a:pt x="3021535" y="3257426"/>
                  <a:pt x="3018930" y="3255689"/>
                </a:cubicBezTo>
                <a:cubicBezTo>
                  <a:pt x="3010249" y="3251348"/>
                  <a:pt x="3005474" y="3247876"/>
                  <a:pt x="3004606" y="3245271"/>
                </a:cubicBezTo>
                <a:cubicBezTo>
                  <a:pt x="3004606" y="3245271"/>
                  <a:pt x="3004606" y="3244837"/>
                  <a:pt x="3004606" y="3243969"/>
                </a:cubicBezTo>
                <a:cubicBezTo>
                  <a:pt x="3002869" y="3240496"/>
                  <a:pt x="3003737" y="3238760"/>
                  <a:pt x="3007210" y="3238760"/>
                </a:cubicBezTo>
                <a:cubicBezTo>
                  <a:pt x="3021969" y="3238760"/>
                  <a:pt x="3038898" y="3237458"/>
                  <a:pt x="3057998" y="3234853"/>
                </a:cubicBezTo>
                <a:cubicBezTo>
                  <a:pt x="3079702" y="3233117"/>
                  <a:pt x="3099670" y="3231815"/>
                  <a:pt x="3117901" y="3230946"/>
                </a:cubicBezTo>
                <a:cubicBezTo>
                  <a:pt x="3117901" y="3227474"/>
                  <a:pt x="3117901" y="3221831"/>
                  <a:pt x="3117901" y="3214017"/>
                </a:cubicBezTo>
                <a:cubicBezTo>
                  <a:pt x="3118769" y="3205336"/>
                  <a:pt x="3119203" y="3198824"/>
                  <a:pt x="3119203" y="3194483"/>
                </a:cubicBezTo>
                <a:cubicBezTo>
                  <a:pt x="3116599" y="3194483"/>
                  <a:pt x="3112692" y="3194918"/>
                  <a:pt x="3107483" y="3195786"/>
                </a:cubicBezTo>
                <a:cubicBezTo>
                  <a:pt x="3101406" y="3195786"/>
                  <a:pt x="3097065" y="3196220"/>
                  <a:pt x="3094461" y="3197088"/>
                </a:cubicBezTo>
                <a:cubicBezTo>
                  <a:pt x="3084911" y="3198824"/>
                  <a:pt x="3074927" y="3192747"/>
                  <a:pt x="3064509" y="3178856"/>
                </a:cubicBezTo>
                <a:cubicBezTo>
                  <a:pt x="3062773" y="3175384"/>
                  <a:pt x="3061904" y="3173214"/>
                  <a:pt x="3061904" y="3172345"/>
                </a:cubicBezTo>
                <a:cubicBezTo>
                  <a:pt x="3061904" y="3170609"/>
                  <a:pt x="3063207" y="3169741"/>
                  <a:pt x="3065811" y="3169741"/>
                </a:cubicBezTo>
                <a:cubicBezTo>
                  <a:pt x="3073625" y="3169741"/>
                  <a:pt x="3089686" y="3168439"/>
                  <a:pt x="3113994" y="3165834"/>
                </a:cubicBezTo>
                <a:cubicBezTo>
                  <a:pt x="3112258" y="3165834"/>
                  <a:pt x="3113994" y="3165400"/>
                  <a:pt x="3119203" y="3164532"/>
                </a:cubicBezTo>
                <a:cubicBezTo>
                  <a:pt x="3119203" y="3160191"/>
                  <a:pt x="3119637" y="3153246"/>
                  <a:pt x="3120505" y="3143696"/>
                </a:cubicBezTo>
                <a:cubicBezTo>
                  <a:pt x="3120505" y="3136751"/>
                  <a:pt x="3120505" y="3131542"/>
                  <a:pt x="3120505" y="3128069"/>
                </a:cubicBezTo>
                <a:cubicBezTo>
                  <a:pt x="3118769" y="3128069"/>
                  <a:pt x="3116165" y="3128503"/>
                  <a:pt x="3112692" y="3129371"/>
                </a:cubicBezTo>
                <a:cubicBezTo>
                  <a:pt x="3109219" y="3129371"/>
                  <a:pt x="3107049" y="3129371"/>
                  <a:pt x="3106181" y="3129371"/>
                </a:cubicBezTo>
                <a:cubicBezTo>
                  <a:pt x="3096631" y="3130239"/>
                  <a:pt x="3087515" y="3127201"/>
                  <a:pt x="3078834" y="3120255"/>
                </a:cubicBezTo>
                <a:cubicBezTo>
                  <a:pt x="3077965" y="3121124"/>
                  <a:pt x="3076663" y="3122860"/>
                  <a:pt x="3074927" y="3125464"/>
                </a:cubicBezTo>
                <a:cubicBezTo>
                  <a:pt x="3061904" y="3143696"/>
                  <a:pt x="3044541" y="3159757"/>
                  <a:pt x="3022837" y="3173647"/>
                </a:cubicBezTo>
                <a:cubicBezTo>
                  <a:pt x="3018496" y="3176252"/>
                  <a:pt x="3015892" y="3177554"/>
                  <a:pt x="3015024" y="3177554"/>
                </a:cubicBezTo>
                <a:cubicBezTo>
                  <a:pt x="3014155" y="3176686"/>
                  <a:pt x="3015024" y="3174516"/>
                  <a:pt x="3017628" y="3171043"/>
                </a:cubicBezTo>
                <a:cubicBezTo>
                  <a:pt x="3034123" y="3144998"/>
                  <a:pt x="3045843" y="3121992"/>
                  <a:pt x="3052789" y="3102024"/>
                </a:cubicBezTo>
                <a:cubicBezTo>
                  <a:pt x="3057998" y="3084661"/>
                  <a:pt x="3059300" y="3071638"/>
                  <a:pt x="3056695" y="3062957"/>
                </a:cubicBezTo>
                <a:cubicBezTo>
                  <a:pt x="3056695" y="3056011"/>
                  <a:pt x="3059734" y="3053407"/>
                  <a:pt x="3065811" y="3055143"/>
                </a:cubicBezTo>
                <a:cubicBezTo>
                  <a:pt x="3077965" y="3058616"/>
                  <a:pt x="3088383" y="3065995"/>
                  <a:pt x="3097065" y="3077281"/>
                </a:cubicBezTo>
                <a:cubicBezTo>
                  <a:pt x="3100538" y="3083359"/>
                  <a:pt x="3100538" y="3088134"/>
                  <a:pt x="3097065" y="3091606"/>
                </a:cubicBezTo>
                <a:cubicBezTo>
                  <a:pt x="3096197" y="3094210"/>
                  <a:pt x="3094461" y="3096815"/>
                  <a:pt x="3091856" y="3099419"/>
                </a:cubicBezTo>
                <a:cubicBezTo>
                  <a:pt x="3097065" y="3099419"/>
                  <a:pt x="3105313" y="3098551"/>
                  <a:pt x="3116599" y="3096815"/>
                </a:cubicBezTo>
                <a:cubicBezTo>
                  <a:pt x="3108785" y="3098551"/>
                  <a:pt x="3110088" y="3098551"/>
                  <a:pt x="3120505" y="3096815"/>
                </a:cubicBezTo>
                <a:lnTo>
                  <a:pt x="3120505" y="3086397"/>
                </a:lnTo>
                <a:cubicBezTo>
                  <a:pt x="3120505" y="3054275"/>
                  <a:pt x="3117033" y="3031269"/>
                  <a:pt x="3110088" y="3017378"/>
                </a:cubicBezTo>
                <a:cubicBezTo>
                  <a:pt x="3105747" y="3006960"/>
                  <a:pt x="3109219" y="3001751"/>
                  <a:pt x="3120505" y="3001751"/>
                </a:cubicBezTo>
                <a:close/>
                <a:moveTo>
                  <a:pt x="2396457" y="3001751"/>
                </a:moveTo>
                <a:cubicBezTo>
                  <a:pt x="2418161" y="3001751"/>
                  <a:pt x="2431617" y="3002619"/>
                  <a:pt x="2436826" y="3004355"/>
                </a:cubicBezTo>
                <a:cubicBezTo>
                  <a:pt x="2443772" y="3006092"/>
                  <a:pt x="2448546" y="3010433"/>
                  <a:pt x="2451151" y="3017378"/>
                </a:cubicBezTo>
                <a:cubicBezTo>
                  <a:pt x="2454624" y="3031269"/>
                  <a:pt x="2451151" y="3039950"/>
                  <a:pt x="2440733" y="3043423"/>
                </a:cubicBezTo>
                <a:cubicBezTo>
                  <a:pt x="2443338" y="3043423"/>
                  <a:pt x="2445508" y="3042989"/>
                  <a:pt x="2447244" y="3042121"/>
                </a:cubicBezTo>
                <a:cubicBezTo>
                  <a:pt x="2455058" y="3037780"/>
                  <a:pt x="2463305" y="3041253"/>
                  <a:pt x="2471987" y="3052539"/>
                </a:cubicBezTo>
                <a:cubicBezTo>
                  <a:pt x="2474591" y="3056880"/>
                  <a:pt x="2472421" y="3061220"/>
                  <a:pt x="2465476" y="3065561"/>
                </a:cubicBezTo>
                <a:cubicBezTo>
                  <a:pt x="2459398" y="3066429"/>
                  <a:pt x="2452887" y="3067732"/>
                  <a:pt x="2445942" y="3069468"/>
                </a:cubicBezTo>
                <a:cubicBezTo>
                  <a:pt x="2449415" y="3070336"/>
                  <a:pt x="2454624" y="3072507"/>
                  <a:pt x="2461569" y="3075979"/>
                </a:cubicBezTo>
                <a:cubicBezTo>
                  <a:pt x="2462437" y="3076847"/>
                  <a:pt x="2463305" y="3077281"/>
                  <a:pt x="2464173" y="3077281"/>
                </a:cubicBezTo>
                <a:cubicBezTo>
                  <a:pt x="2467646" y="3081622"/>
                  <a:pt x="2467646" y="3085095"/>
                  <a:pt x="2464173" y="3087699"/>
                </a:cubicBezTo>
                <a:cubicBezTo>
                  <a:pt x="2462437" y="3089436"/>
                  <a:pt x="2459398" y="3091606"/>
                  <a:pt x="2455058" y="3094210"/>
                </a:cubicBezTo>
                <a:cubicBezTo>
                  <a:pt x="2448980" y="3098551"/>
                  <a:pt x="2444640" y="3102024"/>
                  <a:pt x="2442035" y="3104628"/>
                </a:cubicBezTo>
                <a:cubicBezTo>
                  <a:pt x="2444640" y="3103760"/>
                  <a:pt x="2448113" y="3102892"/>
                  <a:pt x="2452453" y="3102024"/>
                </a:cubicBezTo>
                <a:cubicBezTo>
                  <a:pt x="2457662" y="3101156"/>
                  <a:pt x="2461135" y="3100722"/>
                  <a:pt x="2462871" y="3100722"/>
                </a:cubicBezTo>
                <a:cubicBezTo>
                  <a:pt x="2470685" y="3099854"/>
                  <a:pt x="2476762" y="3103760"/>
                  <a:pt x="2481103" y="3112442"/>
                </a:cubicBezTo>
                <a:cubicBezTo>
                  <a:pt x="2482839" y="3117651"/>
                  <a:pt x="2480669" y="3121124"/>
                  <a:pt x="2474591" y="3122860"/>
                </a:cubicBezTo>
                <a:cubicBezTo>
                  <a:pt x="2467646" y="3123728"/>
                  <a:pt x="2456360" y="3125464"/>
                  <a:pt x="2440733" y="3128069"/>
                </a:cubicBezTo>
                <a:cubicBezTo>
                  <a:pt x="2438129" y="3128937"/>
                  <a:pt x="2435958" y="3129371"/>
                  <a:pt x="2434222" y="3129371"/>
                </a:cubicBezTo>
                <a:cubicBezTo>
                  <a:pt x="2435958" y="3129371"/>
                  <a:pt x="2437260" y="3130239"/>
                  <a:pt x="2438129" y="3131976"/>
                </a:cubicBezTo>
                <a:cubicBezTo>
                  <a:pt x="2439865" y="3133712"/>
                  <a:pt x="2439865" y="3137185"/>
                  <a:pt x="2438129" y="3142394"/>
                </a:cubicBezTo>
                <a:cubicBezTo>
                  <a:pt x="2438129" y="3143262"/>
                  <a:pt x="2438129" y="3143696"/>
                  <a:pt x="2438129" y="3143696"/>
                </a:cubicBezTo>
                <a:cubicBezTo>
                  <a:pt x="2439865" y="3143696"/>
                  <a:pt x="2442035" y="3143262"/>
                  <a:pt x="2444640" y="3142394"/>
                </a:cubicBezTo>
                <a:cubicBezTo>
                  <a:pt x="2446376" y="3142394"/>
                  <a:pt x="2447678" y="3142394"/>
                  <a:pt x="2448546" y="3142394"/>
                </a:cubicBezTo>
                <a:cubicBezTo>
                  <a:pt x="2452019" y="3140657"/>
                  <a:pt x="2455926" y="3140657"/>
                  <a:pt x="2460267" y="3142394"/>
                </a:cubicBezTo>
                <a:cubicBezTo>
                  <a:pt x="2466344" y="3144998"/>
                  <a:pt x="2470685" y="3148037"/>
                  <a:pt x="2473289" y="3151509"/>
                </a:cubicBezTo>
                <a:cubicBezTo>
                  <a:pt x="2475894" y="3157587"/>
                  <a:pt x="2474157" y="3161493"/>
                  <a:pt x="2468080" y="3163230"/>
                </a:cubicBezTo>
                <a:cubicBezTo>
                  <a:pt x="2465476" y="3163230"/>
                  <a:pt x="2459833" y="3163664"/>
                  <a:pt x="2451151" y="3164532"/>
                </a:cubicBezTo>
                <a:cubicBezTo>
                  <a:pt x="2444206" y="3166268"/>
                  <a:pt x="2438997" y="3167136"/>
                  <a:pt x="2435524" y="3167136"/>
                </a:cubicBezTo>
                <a:cubicBezTo>
                  <a:pt x="2435524" y="3170609"/>
                  <a:pt x="2435524" y="3173647"/>
                  <a:pt x="2435524" y="3176252"/>
                </a:cubicBezTo>
                <a:cubicBezTo>
                  <a:pt x="2443338" y="3176252"/>
                  <a:pt x="2449415" y="3176686"/>
                  <a:pt x="2453755" y="3177554"/>
                </a:cubicBezTo>
                <a:cubicBezTo>
                  <a:pt x="2459833" y="3179291"/>
                  <a:pt x="2464173" y="3183631"/>
                  <a:pt x="2466778" y="3190577"/>
                </a:cubicBezTo>
                <a:cubicBezTo>
                  <a:pt x="2469382" y="3200995"/>
                  <a:pt x="2466344" y="3207506"/>
                  <a:pt x="2457662" y="3210110"/>
                </a:cubicBezTo>
                <a:cubicBezTo>
                  <a:pt x="2454189" y="3210110"/>
                  <a:pt x="2451151" y="3208374"/>
                  <a:pt x="2448546" y="3204901"/>
                </a:cubicBezTo>
                <a:cubicBezTo>
                  <a:pt x="2447678" y="3204033"/>
                  <a:pt x="2446810" y="3202731"/>
                  <a:pt x="2445942" y="3200995"/>
                </a:cubicBezTo>
                <a:cubicBezTo>
                  <a:pt x="2442469" y="3196654"/>
                  <a:pt x="2438997" y="3192747"/>
                  <a:pt x="2435524" y="3189274"/>
                </a:cubicBezTo>
                <a:cubicBezTo>
                  <a:pt x="2436392" y="3193615"/>
                  <a:pt x="2436392" y="3200561"/>
                  <a:pt x="2435524" y="3210110"/>
                </a:cubicBezTo>
                <a:cubicBezTo>
                  <a:pt x="2435524" y="3215319"/>
                  <a:pt x="2435524" y="3219226"/>
                  <a:pt x="2435524" y="3221831"/>
                </a:cubicBezTo>
                <a:cubicBezTo>
                  <a:pt x="2434656" y="3243535"/>
                  <a:pt x="2426842" y="3254821"/>
                  <a:pt x="2412084" y="3255689"/>
                </a:cubicBezTo>
                <a:cubicBezTo>
                  <a:pt x="2408611" y="3254821"/>
                  <a:pt x="2405138" y="3252651"/>
                  <a:pt x="2401666" y="3249178"/>
                </a:cubicBezTo>
                <a:cubicBezTo>
                  <a:pt x="2399929" y="3241364"/>
                  <a:pt x="2393418" y="3231815"/>
                  <a:pt x="2382132" y="3220528"/>
                </a:cubicBezTo>
                <a:cubicBezTo>
                  <a:pt x="2377791" y="3231815"/>
                  <a:pt x="2372148" y="3237892"/>
                  <a:pt x="2365203" y="3238760"/>
                </a:cubicBezTo>
                <a:cubicBezTo>
                  <a:pt x="2355653" y="3237892"/>
                  <a:pt x="2350010" y="3230946"/>
                  <a:pt x="2348274" y="3217924"/>
                </a:cubicBezTo>
                <a:cubicBezTo>
                  <a:pt x="2348274" y="3210110"/>
                  <a:pt x="2350878" y="3204033"/>
                  <a:pt x="2356087" y="3199692"/>
                </a:cubicBezTo>
                <a:cubicBezTo>
                  <a:pt x="2365637" y="3191879"/>
                  <a:pt x="2371714" y="3184934"/>
                  <a:pt x="2374318" y="3178856"/>
                </a:cubicBezTo>
                <a:cubicBezTo>
                  <a:pt x="2376055" y="3176252"/>
                  <a:pt x="2377357" y="3175818"/>
                  <a:pt x="2378225" y="3177554"/>
                </a:cubicBezTo>
                <a:cubicBezTo>
                  <a:pt x="2381698" y="3186236"/>
                  <a:pt x="2383434" y="3197956"/>
                  <a:pt x="2383434" y="3212715"/>
                </a:cubicBezTo>
                <a:cubicBezTo>
                  <a:pt x="2386039" y="3212715"/>
                  <a:pt x="2389077" y="3213149"/>
                  <a:pt x="2392550" y="3214017"/>
                </a:cubicBezTo>
                <a:cubicBezTo>
                  <a:pt x="2395154" y="3214017"/>
                  <a:pt x="2397325" y="3214017"/>
                  <a:pt x="2399061" y="3214017"/>
                </a:cubicBezTo>
                <a:cubicBezTo>
                  <a:pt x="2402534" y="3214017"/>
                  <a:pt x="2404270" y="3213149"/>
                  <a:pt x="2404270" y="3211413"/>
                </a:cubicBezTo>
                <a:cubicBezTo>
                  <a:pt x="2404270" y="3194918"/>
                  <a:pt x="2404270" y="3181895"/>
                  <a:pt x="2404270" y="3172345"/>
                </a:cubicBezTo>
                <a:cubicBezTo>
                  <a:pt x="2392116" y="3173214"/>
                  <a:pt x="2382566" y="3174516"/>
                  <a:pt x="2375621" y="3176252"/>
                </a:cubicBezTo>
                <a:cubicBezTo>
                  <a:pt x="2366939" y="3176252"/>
                  <a:pt x="2357823" y="3171477"/>
                  <a:pt x="2348274" y="3161927"/>
                </a:cubicBezTo>
                <a:cubicBezTo>
                  <a:pt x="2347405" y="3158455"/>
                  <a:pt x="2348708" y="3156718"/>
                  <a:pt x="2352180" y="3156718"/>
                </a:cubicBezTo>
                <a:cubicBezTo>
                  <a:pt x="2357389" y="3156718"/>
                  <a:pt x="2362598" y="3155850"/>
                  <a:pt x="2367807" y="3154114"/>
                </a:cubicBezTo>
                <a:cubicBezTo>
                  <a:pt x="2371280" y="3154114"/>
                  <a:pt x="2383434" y="3152378"/>
                  <a:pt x="2404270" y="3148905"/>
                </a:cubicBezTo>
                <a:cubicBezTo>
                  <a:pt x="2403402" y="3141960"/>
                  <a:pt x="2402968" y="3136751"/>
                  <a:pt x="2402968" y="3133278"/>
                </a:cubicBezTo>
                <a:cubicBezTo>
                  <a:pt x="2395154" y="3135014"/>
                  <a:pt x="2382132" y="3137619"/>
                  <a:pt x="2363901" y="3141091"/>
                </a:cubicBezTo>
                <a:cubicBezTo>
                  <a:pt x="2358692" y="3141960"/>
                  <a:pt x="2354785" y="3142828"/>
                  <a:pt x="2352180" y="3143696"/>
                </a:cubicBezTo>
                <a:cubicBezTo>
                  <a:pt x="2342631" y="3146300"/>
                  <a:pt x="2333949" y="3140657"/>
                  <a:pt x="2326135" y="3126767"/>
                </a:cubicBezTo>
                <a:cubicBezTo>
                  <a:pt x="2324399" y="3121558"/>
                  <a:pt x="2325701" y="3118953"/>
                  <a:pt x="2330042" y="3118953"/>
                </a:cubicBezTo>
                <a:cubicBezTo>
                  <a:pt x="2353483" y="3117217"/>
                  <a:pt x="2375187" y="3115046"/>
                  <a:pt x="2395154" y="3112442"/>
                </a:cubicBezTo>
                <a:cubicBezTo>
                  <a:pt x="2388209" y="3104628"/>
                  <a:pt x="2380396" y="3094645"/>
                  <a:pt x="2371714" y="3082490"/>
                </a:cubicBezTo>
                <a:cubicBezTo>
                  <a:pt x="2370846" y="3080754"/>
                  <a:pt x="2371280" y="3079886"/>
                  <a:pt x="2373016" y="3079886"/>
                </a:cubicBezTo>
                <a:cubicBezTo>
                  <a:pt x="2380830" y="3079886"/>
                  <a:pt x="2389945" y="3080754"/>
                  <a:pt x="2400363" y="3082490"/>
                </a:cubicBezTo>
                <a:cubicBezTo>
                  <a:pt x="2409913" y="3083359"/>
                  <a:pt x="2415122" y="3088134"/>
                  <a:pt x="2415990" y="3096815"/>
                </a:cubicBezTo>
                <a:cubicBezTo>
                  <a:pt x="2416858" y="3102024"/>
                  <a:pt x="2415990" y="3106365"/>
                  <a:pt x="2413386" y="3109837"/>
                </a:cubicBezTo>
                <a:cubicBezTo>
                  <a:pt x="2414254" y="3109837"/>
                  <a:pt x="2415122" y="3109837"/>
                  <a:pt x="2415990" y="3109837"/>
                </a:cubicBezTo>
                <a:cubicBezTo>
                  <a:pt x="2417727" y="3108969"/>
                  <a:pt x="2419463" y="3108535"/>
                  <a:pt x="2421199" y="3108535"/>
                </a:cubicBezTo>
                <a:cubicBezTo>
                  <a:pt x="2428145" y="3087699"/>
                  <a:pt x="2432051" y="3075545"/>
                  <a:pt x="2432920" y="3072072"/>
                </a:cubicBezTo>
                <a:cubicBezTo>
                  <a:pt x="2432051" y="3072072"/>
                  <a:pt x="2430315" y="3072507"/>
                  <a:pt x="2427711" y="3073375"/>
                </a:cubicBezTo>
                <a:cubicBezTo>
                  <a:pt x="2410347" y="3075979"/>
                  <a:pt x="2396457" y="3077716"/>
                  <a:pt x="2386039" y="3078584"/>
                </a:cubicBezTo>
                <a:cubicBezTo>
                  <a:pt x="2380830" y="3080320"/>
                  <a:pt x="2372582" y="3075979"/>
                  <a:pt x="2361296" y="3065561"/>
                </a:cubicBezTo>
                <a:cubicBezTo>
                  <a:pt x="2357823" y="3061220"/>
                  <a:pt x="2359126" y="3058182"/>
                  <a:pt x="2365203" y="3056445"/>
                </a:cubicBezTo>
                <a:cubicBezTo>
                  <a:pt x="2394720" y="3052105"/>
                  <a:pt x="2418595" y="3048198"/>
                  <a:pt x="2436826" y="3044725"/>
                </a:cubicBezTo>
                <a:cubicBezTo>
                  <a:pt x="2434222" y="3044725"/>
                  <a:pt x="2430749" y="3042989"/>
                  <a:pt x="2426408" y="3039516"/>
                </a:cubicBezTo>
                <a:cubicBezTo>
                  <a:pt x="2417727" y="3033439"/>
                  <a:pt x="2406441" y="3022153"/>
                  <a:pt x="2392550" y="3005658"/>
                </a:cubicBezTo>
                <a:cubicBezTo>
                  <a:pt x="2391682" y="3003922"/>
                  <a:pt x="2392984" y="3002619"/>
                  <a:pt x="2396457" y="3001751"/>
                </a:cubicBezTo>
                <a:close/>
                <a:moveTo>
                  <a:pt x="1484885" y="3001751"/>
                </a:moveTo>
                <a:cubicBezTo>
                  <a:pt x="1495303" y="3004355"/>
                  <a:pt x="1504853" y="3009999"/>
                  <a:pt x="1513534" y="3018680"/>
                </a:cubicBezTo>
                <a:cubicBezTo>
                  <a:pt x="1516139" y="3023889"/>
                  <a:pt x="1516139" y="3027796"/>
                  <a:pt x="1513534" y="3030400"/>
                </a:cubicBezTo>
                <a:cubicBezTo>
                  <a:pt x="1512666" y="3031269"/>
                  <a:pt x="1510496" y="3033873"/>
                  <a:pt x="1507023" y="3038214"/>
                </a:cubicBezTo>
                <a:cubicBezTo>
                  <a:pt x="1508759" y="3035609"/>
                  <a:pt x="1507891" y="3036912"/>
                  <a:pt x="1504419" y="3042121"/>
                </a:cubicBezTo>
                <a:cubicBezTo>
                  <a:pt x="1509628" y="3041253"/>
                  <a:pt x="1515271" y="3039082"/>
                  <a:pt x="1521347" y="3035609"/>
                </a:cubicBezTo>
                <a:cubicBezTo>
                  <a:pt x="1521347" y="3035609"/>
                  <a:pt x="1521782" y="3035175"/>
                  <a:pt x="1522650" y="3034307"/>
                </a:cubicBezTo>
                <a:cubicBezTo>
                  <a:pt x="1527859" y="3031703"/>
                  <a:pt x="1533068" y="3031703"/>
                  <a:pt x="1538277" y="3034307"/>
                </a:cubicBezTo>
                <a:cubicBezTo>
                  <a:pt x="1546091" y="3036912"/>
                  <a:pt x="1552168" y="3041253"/>
                  <a:pt x="1556508" y="3047330"/>
                </a:cubicBezTo>
                <a:cubicBezTo>
                  <a:pt x="1559113" y="3052539"/>
                  <a:pt x="1558679" y="3056880"/>
                  <a:pt x="1555206" y="3060352"/>
                </a:cubicBezTo>
                <a:cubicBezTo>
                  <a:pt x="1543920" y="3067298"/>
                  <a:pt x="1529161" y="3078584"/>
                  <a:pt x="1510930" y="3094210"/>
                </a:cubicBezTo>
                <a:cubicBezTo>
                  <a:pt x="1518743" y="3093343"/>
                  <a:pt x="1528727" y="3090738"/>
                  <a:pt x="1540882" y="3086397"/>
                </a:cubicBezTo>
                <a:cubicBezTo>
                  <a:pt x="1546091" y="3086397"/>
                  <a:pt x="1550865" y="3086831"/>
                  <a:pt x="1555206" y="3087699"/>
                </a:cubicBezTo>
                <a:cubicBezTo>
                  <a:pt x="1564756" y="3092908"/>
                  <a:pt x="1571701" y="3098985"/>
                  <a:pt x="1576042" y="3105931"/>
                </a:cubicBezTo>
                <a:cubicBezTo>
                  <a:pt x="1578647" y="3111140"/>
                  <a:pt x="1577778" y="3115481"/>
                  <a:pt x="1573438" y="3118953"/>
                </a:cubicBezTo>
                <a:cubicBezTo>
                  <a:pt x="1569097" y="3122426"/>
                  <a:pt x="1564756" y="3130673"/>
                  <a:pt x="1560415" y="3143696"/>
                </a:cubicBezTo>
                <a:cubicBezTo>
                  <a:pt x="1562151" y="3143696"/>
                  <a:pt x="1563454" y="3143696"/>
                  <a:pt x="1564322" y="3143696"/>
                </a:cubicBezTo>
                <a:cubicBezTo>
                  <a:pt x="1571267" y="3141960"/>
                  <a:pt x="1577778" y="3141960"/>
                  <a:pt x="1583855" y="3143696"/>
                </a:cubicBezTo>
                <a:cubicBezTo>
                  <a:pt x="1590800" y="3145432"/>
                  <a:pt x="1596878" y="3150207"/>
                  <a:pt x="1602087" y="3158021"/>
                </a:cubicBezTo>
                <a:cubicBezTo>
                  <a:pt x="1605560" y="3165834"/>
                  <a:pt x="1602955" y="3169741"/>
                  <a:pt x="1594274" y="3169741"/>
                </a:cubicBezTo>
                <a:cubicBezTo>
                  <a:pt x="1569965" y="3169741"/>
                  <a:pt x="1541316" y="3171043"/>
                  <a:pt x="1508325" y="3173647"/>
                </a:cubicBezTo>
                <a:cubicBezTo>
                  <a:pt x="1508325" y="3174516"/>
                  <a:pt x="1508325" y="3175384"/>
                  <a:pt x="1508325" y="3176252"/>
                </a:cubicBezTo>
                <a:cubicBezTo>
                  <a:pt x="1534370" y="3205770"/>
                  <a:pt x="1567794" y="3229210"/>
                  <a:pt x="1608598" y="3246573"/>
                </a:cubicBezTo>
                <a:cubicBezTo>
                  <a:pt x="1611203" y="3247442"/>
                  <a:pt x="1612505" y="3248310"/>
                  <a:pt x="1612505" y="3249178"/>
                </a:cubicBezTo>
                <a:cubicBezTo>
                  <a:pt x="1612505" y="3250046"/>
                  <a:pt x="1611203" y="3250480"/>
                  <a:pt x="1608598" y="3250480"/>
                </a:cubicBezTo>
                <a:cubicBezTo>
                  <a:pt x="1598180" y="3251348"/>
                  <a:pt x="1582987" y="3252651"/>
                  <a:pt x="1563019" y="3254387"/>
                </a:cubicBezTo>
                <a:cubicBezTo>
                  <a:pt x="1556074" y="3255255"/>
                  <a:pt x="1551300" y="3255689"/>
                  <a:pt x="1548695" y="3255689"/>
                </a:cubicBezTo>
                <a:cubicBezTo>
                  <a:pt x="1540882" y="3256557"/>
                  <a:pt x="1535672" y="3254821"/>
                  <a:pt x="1533068" y="3250480"/>
                </a:cubicBezTo>
                <a:cubicBezTo>
                  <a:pt x="1518309" y="3235721"/>
                  <a:pt x="1507023" y="3218792"/>
                  <a:pt x="1499210" y="3199692"/>
                </a:cubicBezTo>
                <a:cubicBezTo>
                  <a:pt x="1498341" y="3201429"/>
                  <a:pt x="1496605" y="3203599"/>
                  <a:pt x="1494000" y="3206204"/>
                </a:cubicBezTo>
                <a:cubicBezTo>
                  <a:pt x="1490528" y="3211413"/>
                  <a:pt x="1487923" y="3215319"/>
                  <a:pt x="1486187" y="3217924"/>
                </a:cubicBezTo>
                <a:cubicBezTo>
                  <a:pt x="1468824" y="3239628"/>
                  <a:pt x="1439306" y="3252651"/>
                  <a:pt x="1397635" y="3256991"/>
                </a:cubicBezTo>
                <a:cubicBezTo>
                  <a:pt x="1394161" y="3255255"/>
                  <a:pt x="1393728" y="3253085"/>
                  <a:pt x="1396332" y="3250480"/>
                </a:cubicBezTo>
                <a:cubicBezTo>
                  <a:pt x="1436268" y="3237458"/>
                  <a:pt x="1461444" y="3213583"/>
                  <a:pt x="1471862" y="3178856"/>
                </a:cubicBezTo>
                <a:cubicBezTo>
                  <a:pt x="1461444" y="3179725"/>
                  <a:pt x="1450158" y="3182329"/>
                  <a:pt x="1438004" y="3186670"/>
                </a:cubicBezTo>
                <a:cubicBezTo>
                  <a:pt x="1431927" y="3188406"/>
                  <a:pt x="1427586" y="3187972"/>
                  <a:pt x="1424982" y="3185368"/>
                </a:cubicBezTo>
                <a:cubicBezTo>
                  <a:pt x="1417168" y="3181027"/>
                  <a:pt x="1411091" y="3176252"/>
                  <a:pt x="1406750" y="3171043"/>
                </a:cubicBezTo>
                <a:cubicBezTo>
                  <a:pt x="1405014" y="3169307"/>
                  <a:pt x="1404580" y="3168005"/>
                  <a:pt x="1405448" y="3167136"/>
                </a:cubicBezTo>
                <a:cubicBezTo>
                  <a:pt x="1405448" y="3166268"/>
                  <a:pt x="1406316" y="3165834"/>
                  <a:pt x="1408052" y="3165834"/>
                </a:cubicBezTo>
                <a:cubicBezTo>
                  <a:pt x="1411525" y="3165834"/>
                  <a:pt x="1418036" y="3164966"/>
                  <a:pt x="1427586" y="3163230"/>
                </a:cubicBezTo>
                <a:cubicBezTo>
                  <a:pt x="1433663" y="3162362"/>
                  <a:pt x="1438438" y="3161927"/>
                  <a:pt x="1441910" y="3161927"/>
                </a:cubicBezTo>
                <a:cubicBezTo>
                  <a:pt x="1438438" y="3146300"/>
                  <a:pt x="1436268" y="3136751"/>
                  <a:pt x="1435400" y="3133278"/>
                </a:cubicBezTo>
                <a:cubicBezTo>
                  <a:pt x="1434531" y="3131542"/>
                  <a:pt x="1433663" y="3128503"/>
                  <a:pt x="1432795" y="3124162"/>
                </a:cubicBezTo>
                <a:cubicBezTo>
                  <a:pt x="1430191" y="3115481"/>
                  <a:pt x="1428454" y="3110706"/>
                  <a:pt x="1427586" y="3109837"/>
                </a:cubicBezTo>
                <a:cubicBezTo>
                  <a:pt x="1424982" y="3104628"/>
                  <a:pt x="1426717" y="3102024"/>
                  <a:pt x="1432795" y="3102024"/>
                </a:cubicBezTo>
                <a:cubicBezTo>
                  <a:pt x="1440608" y="3101156"/>
                  <a:pt x="1446685" y="3102024"/>
                  <a:pt x="1451027" y="3104628"/>
                </a:cubicBezTo>
                <a:cubicBezTo>
                  <a:pt x="1454499" y="3104628"/>
                  <a:pt x="1459274" y="3103760"/>
                  <a:pt x="1465351" y="3102024"/>
                </a:cubicBezTo>
                <a:cubicBezTo>
                  <a:pt x="1474033" y="3101156"/>
                  <a:pt x="1480544" y="3100288"/>
                  <a:pt x="1484885" y="3099419"/>
                </a:cubicBezTo>
                <a:cubicBezTo>
                  <a:pt x="1492698" y="3085529"/>
                  <a:pt x="1499644" y="3074243"/>
                  <a:pt x="1505721" y="3065561"/>
                </a:cubicBezTo>
                <a:cubicBezTo>
                  <a:pt x="1504853" y="3065561"/>
                  <a:pt x="1502248" y="3065995"/>
                  <a:pt x="1497907" y="3066863"/>
                </a:cubicBezTo>
                <a:cubicBezTo>
                  <a:pt x="1500512" y="3065995"/>
                  <a:pt x="1499210" y="3066429"/>
                  <a:pt x="1494000" y="3068166"/>
                </a:cubicBezTo>
                <a:cubicBezTo>
                  <a:pt x="1494000" y="3068166"/>
                  <a:pt x="1493132" y="3068166"/>
                  <a:pt x="1491396" y="3068166"/>
                </a:cubicBezTo>
                <a:cubicBezTo>
                  <a:pt x="1488792" y="3067298"/>
                  <a:pt x="1486621" y="3066863"/>
                  <a:pt x="1484885" y="3066863"/>
                </a:cubicBezTo>
                <a:cubicBezTo>
                  <a:pt x="1473599" y="3079018"/>
                  <a:pt x="1461444" y="3089001"/>
                  <a:pt x="1448422" y="3096815"/>
                </a:cubicBezTo>
                <a:cubicBezTo>
                  <a:pt x="1446685" y="3098551"/>
                  <a:pt x="1445383" y="3098985"/>
                  <a:pt x="1444515" y="3098117"/>
                </a:cubicBezTo>
                <a:cubicBezTo>
                  <a:pt x="1443647" y="3097249"/>
                  <a:pt x="1443647" y="3095513"/>
                  <a:pt x="1444515" y="3092908"/>
                </a:cubicBezTo>
                <a:cubicBezTo>
                  <a:pt x="1456669" y="3074677"/>
                  <a:pt x="1465785" y="3056011"/>
                  <a:pt x="1471862" y="3036912"/>
                </a:cubicBezTo>
                <a:cubicBezTo>
                  <a:pt x="1475335" y="3027362"/>
                  <a:pt x="1477071" y="3017812"/>
                  <a:pt x="1477071" y="3008262"/>
                </a:cubicBezTo>
                <a:cubicBezTo>
                  <a:pt x="1476203" y="3003053"/>
                  <a:pt x="1478808" y="3000883"/>
                  <a:pt x="1484885" y="3001751"/>
                </a:cubicBezTo>
                <a:close/>
                <a:moveTo>
                  <a:pt x="4125430" y="3000449"/>
                </a:moveTo>
                <a:cubicBezTo>
                  <a:pt x="4143662" y="3003922"/>
                  <a:pt x="4158855" y="3012169"/>
                  <a:pt x="4171009" y="3025191"/>
                </a:cubicBezTo>
                <a:cubicBezTo>
                  <a:pt x="4172745" y="3027796"/>
                  <a:pt x="4173179" y="3031269"/>
                  <a:pt x="4172311" y="3035609"/>
                </a:cubicBezTo>
                <a:cubicBezTo>
                  <a:pt x="4169707" y="3039950"/>
                  <a:pt x="4167102" y="3050802"/>
                  <a:pt x="4164498" y="3068166"/>
                </a:cubicBezTo>
                <a:cubicBezTo>
                  <a:pt x="4164498" y="3069034"/>
                  <a:pt x="4164498" y="3070336"/>
                  <a:pt x="4164498" y="3072072"/>
                </a:cubicBezTo>
                <a:cubicBezTo>
                  <a:pt x="4163629" y="3073809"/>
                  <a:pt x="4163195" y="3075111"/>
                  <a:pt x="4163195" y="3075979"/>
                </a:cubicBezTo>
                <a:cubicBezTo>
                  <a:pt x="4164932" y="3075979"/>
                  <a:pt x="4166234" y="3075979"/>
                  <a:pt x="4167102" y="3075979"/>
                </a:cubicBezTo>
                <a:cubicBezTo>
                  <a:pt x="4168838" y="3075111"/>
                  <a:pt x="4171877" y="3074243"/>
                  <a:pt x="4176218" y="3073375"/>
                </a:cubicBezTo>
                <a:cubicBezTo>
                  <a:pt x="4188372" y="3070770"/>
                  <a:pt x="4196620" y="3068600"/>
                  <a:pt x="4200961" y="3066863"/>
                </a:cubicBezTo>
                <a:cubicBezTo>
                  <a:pt x="4207038" y="3065127"/>
                  <a:pt x="4214417" y="3065995"/>
                  <a:pt x="4223099" y="3069468"/>
                </a:cubicBezTo>
                <a:cubicBezTo>
                  <a:pt x="4234385" y="3073809"/>
                  <a:pt x="4243501" y="3082490"/>
                  <a:pt x="4250446" y="3095513"/>
                </a:cubicBezTo>
                <a:cubicBezTo>
                  <a:pt x="4253919" y="3101590"/>
                  <a:pt x="4253919" y="3105931"/>
                  <a:pt x="4250446" y="3108535"/>
                </a:cubicBezTo>
                <a:cubicBezTo>
                  <a:pt x="4246973" y="3111140"/>
                  <a:pt x="4243066" y="3124162"/>
                  <a:pt x="4238726" y="3147603"/>
                </a:cubicBezTo>
                <a:cubicBezTo>
                  <a:pt x="4235253" y="3166702"/>
                  <a:pt x="4228742" y="3192747"/>
                  <a:pt x="4219192" y="3225737"/>
                </a:cubicBezTo>
                <a:cubicBezTo>
                  <a:pt x="4209642" y="3251782"/>
                  <a:pt x="4193581" y="3264805"/>
                  <a:pt x="4171009" y="3264805"/>
                </a:cubicBezTo>
                <a:cubicBezTo>
                  <a:pt x="4168404" y="3264805"/>
                  <a:pt x="4166234" y="3262634"/>
                  <a:pt x="4164498" y="3258293"/>
                </a:cubicBezTo>
                <a:cubicBezTo>
                  <a:pt x="4164498" y="3258293"/>
                  <a:pt x="4164064" y="3257426"/>
                  <a:pt x="4163195" y="3255689"/>
                </a:cubicBezTo>
                <a:cubicBezTo>
                  <a:pt x="4157986" y="3244403"/>
                  <a:pt x="4147135" y="3229644"/>
                  <a:pt x="4130639" y="3211413"/>
                </a:cubicBezTo>
                <a:cubicBezTo>
                  <a:pt x="4128035" y="3207072"/>
                  <a:pt x="4126733" y="3204467"/>
                  <a:pt x="4126733" y="3203599"/>
                </a:cubicBezTo>
                <a:cubicBezTo>
                  <a:pt x="4127601" y="3202731"/>
                  <a:pt x="4130205" y="3203165"/>
                  <a:pt x="4134546" y="3204901"/>
                </a:cubicBezTo>
                <a:cubicBezTo>
                  <a:pt x="4147568" y="3207506"/>
                  <a:pt x="4158855" y="3210545"/>
                  <a:pt x="4168404" y="3214017"/>
                </a:cubicBezTo>
                <a:cubicBezTo>
                  <a:pt x="4172745" y="3214017"/>
                  <a:pt x="4175784" y="3212715"/>
                  <a:pt x="4177520" y="3210110"/>
                </a:cubicBezTo>
                <a:cubicBezTo>
                  <a:pt x="4189674" y="3177120"/>
                  <a:pt x="4196620" y="3142394"/>
                  <a:pt x="4198356" y="3105931"/>
                </a:cubicBezTo>
                <a:cubicBezTo>
                  <a:pt x="4198356" y="3100722"/>
                  <a:pt x="4195752" y="3098985"/>
                  <a:pt x="4190543" y="3100722"/>
                </a:cubicBezTo>
                <a:cubicBezTo>
                  <a:pt x="4185334" y="3101590"/>
                  <a:pt x="4176218" y="3103326"/>
                  <a:pt x="4163195" y="3105931"/>
                </a:cubicBezTo>
                <a:cubicBezTo>
                  <a:pt x="4159723" y="3106799"/>
                  <a:pt x="4157118" y="3107233"/>
                  <a:pt x="4155382" y="3107233"/>
                </a:cubicBezTo>
                <a:cubicBezTo>
                  <a:pt x="4147568" y="3130673"/>
                  <a:pt x="4137151" y="3153246"/>
                  <a:pt x="4124128" y="3174950"/>
                </a:cubicBezTo>
                <a:cubicBezTo>
                  <a:pt x="4098951" y="3213149"/>
                  <a:pt x="4061620" y="3239194"/>
                  <a:pt x="4012135" y="3253085"/>
                </a:cubicBezTo>
                <a:cubicBezTo>
                  <a:pt x="4006926" y="3254821"/>
                  <a:pt x="4003887" y="3255255"/>
                  <a:pt x="4003019" y="3254387"/>
                </a:cubicBezTo>
                <a:cubicBezTo>
                  <a:pt x="4003019" y="3253519"/>
                  <a:pt x="4005624" y="3251782"/>
                  <a:pt x="4010833" y="3249178"/>
                </a:cubicBezTo>
                <a:cubicBezTo>
                  <a:pt x="4060318" y="3207506"/>
                  <a:pt x="4092874" y="3163230"/>
                  <a:pt x="4108501" y="3116349"/>
                </a:cubicBezTo>
                <a:cubicBezTo>
                  <a:pt x="4104160" y="3117217"/>
                  <a:pt x="4098083" y="3118953"/>
                  <a:pt x="4090270" y="3121558"/>
                </a:cubicBezTo>
                <a:cubicBezTo>
                  <a:pt x="4080720" y="3123294"/>
                  <a:pt x="4073774" y="3125030"/>
                  <a:pt x="4069434" y="3126767"/>
                </a:cubicBezTo>
                <a:cubicBezTo>
                  <a:pt x="4065093" y="3128503"/>
                  <a:pt x="4060752" y="3127635"/>
                  <a:pt x="4056411" y="3124162"/>
                </a:cubicBezTo>
                <a:cubicBezTo>
                  <a:pt x="4048598" y="3116349"/>
                  <a:pt x="4042086" y="3109403"/>
                  <a:pt x="4036877" y="3103326"/>
                </a:cubicBezTo>
                <a:cubicBezTo>
                  <a:pt x="4034273" y="3099854"/>
                  <a:pt x="4034707" y="3097249"/>
                  <a:pt x="4038180" y="3095513"/>
                </a:cubicBezTo>
                <a:cubicBezTo>
                  <a:pt x="4045993" y="3094645"/>
                  <a:pt x="4067697" y="3091606"/>
                  <a:pt x="4103292" y="3086397"/>
                </a:cubicBezTo>
                <a:cubicBezTo>
                  <a:pt x="4110237" y="3085529"/>
                  <a:pt x="4115446" y="3084661"/>
                  <a:pt x="4118919" y="3083793"/>
                </a:cubicBezTo>
                <a:cubicBezTo>
                  <a:pt x="4119787" y="3081188"/>
                  <a:pt x="4120221" y="3077716"/>
                  <a:pt x="4120221" y="3073375"/>
                </a:cubicBezTo>
                <a:cubicBezTo>
                  <a:pt x="4121090" y="3069034"/>
                  <a:pt x="4121524" y="3065561"/>
                  <a:pt x="4121524" y="3062957"/>
                </a:cubicBezTo>
                <a:cubicBezTo>
                  <a:pt x="4124128" y="3038648"/>
                  <a:pt x="4123260" y="3022587"/>
                  <a:pt x="4118919" y="3014773"/>
                </a:cubicBezTo>
                <a:cubicBezTo>
                  <a:pt x="4114578" y="3005224"/>
                  <a:pt x="4116749" y="3000449"/>
                  <a:pt x="4125430" y="3000449"/>
                </a:cubicBezTo>
                <a:close/>
                <a:moveTo>
                  <a:pt x="2834011" y="2999147"/>
                </a:moveTo>
                <a:cubicBezTo>
                  <a:pt x="2850507" y="3004355"/>
                  <a:pt x="2862227" y="3011735"/>
                  <a:pt x="2869172" y="3021285"/>
                </a:cubicBezTo>
                <a:cubicBezTo>
                  <a:pt x="2872645" y="3025626"/>
                  <a:pt x="2872210" y="3029532"/>
                  <a:pt x="2867870" y="3033005"/>
                </a:cubicBezTo>
                <a:cubicBezTo>
                  <a:pt x="2867870" y="3034741"/>
                  <a:pt x="2865699" y="3039950"/>
                  <a:pt x="2861359" y="3048632"/>
                </a:cubicBezTo>
                <a:cubicBezTo>
                  <a:pt x="2859622" y="3050368"/>
                  <a:pt x="2858754" y="3051671"/>
                  <a:pt x="2858754" y="3052539"/>
                </a:cubicBezTo>
                <a:cubicBezTo>
                  <a:pt x="2855281" y="3060352"/>
                  <a:pt x="2850941" y="3067732"/>
                  <a:pt x="2845732" y="3074677"/>
                </a:cubicBezTo>
                <a:cubicBezTo>
                  <a:pt x="2847468" y="3074677"/>
                  <a:pt x="2850072" y="3074243"/>
                  <a:pt x="2853545" y="3073375"/>
                </a:cubicBezTo>
                <a:cubicBezTo>
                  <a:pt x="2857018" y="3073375"/>
                  <a:pt x="2859622" y="3073375"/>
                  <a:pt x="2861359" y="3073375"/>
                </a:cubicBezTo>
                <a:cubicBezTo>
                  <a:pt x="2870040" y="3071638"/>
                  <a:pt x="2880024" y="3069034"/>
                  <a:pt x="2891310" y="3065561"/>
                </a:cubicBezTo>
                <a:cubicBezTo>
                  <a:pt x="2896519" y="3062957"/>
                  <a:pt x="2901728" y="3063391"/>
                  <a:pt x="2906937" y="3066863"/>
                </a:cubicBezTo>
                <a:cubicBezTo>
                  <a:pt x="2919091" y="3073809"/>
                  <a:pt x="2927339" y="3081188"/>
                  <a:pt x="2931680" y="3089001"/>
                </a:cubicBezTo>
                <a:cubicBezTo>
                  <a:pt x="2934284" y="3092474"/>
                  <a:pt x="2933850" y="3098117"/>
                  <a:pt x="2930378" y="3105931"/>
                </a:cubicBezTo>
                <a:cubicBezTo>
                  <a:pt x="2927773" y="3112008"/>
                  <a:pt x="2926037" y="3122426"/>
                  <a:pt x="2925169" y="3137185"/>
                </a:cubicBezTo>
                <a:cubicBezTo>
                  <a:pt x="2922564" y="3172780"/>
                  <a:pt x="2917789" y="3201863"/>
                  <a:pt x="2910844" y="3224435"/>
                </a:cubicBezTo>
                <a:cubicBezTo>
                  <a:pt x="2903899" y="3245271"/>
                  <a:pt x="2894349" y="3258728"/>
                  <a:pt x="2882194" y="3264805"/>
                </a:cubicBezTo>
                <a:cubicBezTo>
                  <a:pt x="2873513" y="3267409"/>
                  <a:pt x="2866567" y="3264371"/>
                  <a:pt x="2861359" y="3255689"/>
                </a:cubicBezTo>
                <a:cubicBezTo>
                  <a:pt x="2853545" y="3239194"/>
                  <a:pt x="2842259" y="3225737"/>
                  <a:pt x="2827500" y="3215319"/>
                </a:cubicBezTo>
                <a:cubicBezTo>
                  <a:pt x="2825764" y="3213583"/>
                  <a:pt x="2824896" y="3212281"/>
                  <a:pt x="2824896" y="3211413"/>
                </a:cubicBezTo>
                <a:cubicBezTo>
                  <a:pt x="2824896" y="3210545"/>
                  <a:pt x="2826198" y="3210110"/>
                  <a:pt x="2828802" y="3210110"/>
                </a:cubicBezTo>
                <a:cubicBezTo>
                  <a:pt x="2839220" y="3212715"/>
                  <a:pt x="2850507" y="3214885"/>
                  <a:pt x="2862661" y="3216622"/>
                </a:cubicBezTo>
                <a:cubicBezTo>
                  <a:pt x="2869606" y="3217490"/>
                  <a:pt x="2873513" y="3215754"/>
                  <a:pt x="2874381" y="3211413"/>
                </a:cubicBezTo>
                <a:cubicBezTo>
                  <a:pt x="2883063" y="3192313"/>
                  <a:pt x="2886969" y="3155416"/>
                  <a:pt x="2886101" y="3100722"/>
                </a:cubicBezTo>
                <a:cubicBezTo>
                  <a:pt x="2886101" y="3097249"/>
                  <a:pt x="2883931" y="3095513"/>
                  <a:pt x="2879590" y="3095513"/>
                </a:cubicBezTo>
                <a:cubicBezTo>
                  <a:pt x="2873513" y="3095513"/>
                  <a:pt x="2863963" y="3097249"/>
                  <a:pt x="2850941" y="3100722"/>
                </a:cubicBezTo>
                <a:cubicBezTo>
                  <a:pt x="2848336" y="3101590"/>
                  <a:pt x="2846600" y="3102024"/>
                  <a:pt x="2845732" y="3102024"/>
                </a:cubicBezTo>
                <a:cubicBezTo>
                  <a:pt x="2844863" y="3102024"/>
                  <a:pt x="2843995" y="3102024"/>
                  <a:pt x="2843127" y="3102024"/>
                </a:cubicBezTo>
                <a:cubicBezTo>
                  <a:pt x="2839654" y="3102892"/>
                  <a:pt x="2837050" y="3102458"/>
                  <a:pt x="2835314" y="3100722"/>
                </a:cubicBezTo>
                <a:cubicBezTo>
                  <a:pt x="2833577" y="3100722"/>
                  <a:pt x="2831407" y="3099854"/>
                  <a:pt x="2828802" y="3098117"/>
                </a:cubicBezTo>
                <a:cubicBezTo>
                  <a:pt x="2827934" y="3098985"/>
                  <a:pt x="2826198" y="3100722"/>
                  <a:pt x="2823593" y="3103326"/>
                </a:cubicBezTo>
                <a:cubicBezTo>
                  <a:pt x="2817516" y="3112008"/>
                  <a:pt x="2812307" y="3118085"/>
                  <a:pt x="2807966" y="3121558"/>
                </a:cubicBezTo>
                <a:cubicBezTo>
                  <a:pt x="2819253" y="3123294"/>
                  <a:pt x="2831407" y="3126333"/>
                  <a:pt x="2844429" y="3130673"/>
                </a:cubicBezTo>
                <a:cubicBezTo>
                  <a:pt x="2857452" y="3133278"/>
                  <a:pt x="2864397" y="3143262"/>
                  <a:pt x="2865265" y="3160625"/>
                </a:cubicBezTo>
                <a:cubicBezTo>
                  <a:pt x="2861792" y="3178856"/>
                  <a:pt x="2853111" y="3183631"/>
                  <a:pt x="2839220" y="3174950"/>
                </a:cubicBezTo>
                <a:cubicBezTo>
                  <a:pt x="2830539" y="3168005"/>
                  <a:pt x="2819253" y="3153680"/>
                  <a:pt x="2805362" y="3131976"/>
                </a:cubicBezTo>
                <a:cubicBezTo>
                  <a:pt x="2803626" y="3129371"/>
                  <a:pt x="2802323" y="3127635"/>
                  <a:pt x="2801455" y="3126767"/>
                </a:cubicBezTo>
                <a:cubicBezTo>
                  <a:pt x="2797114" y="3131108"/>
                  <a:pt x="2792773" y="3134580"/>
                  <a:pt x="2788433" y="3137185"/>
                </a:cubicBezTo>
                <a:cubicBezTo>
                  <a:pt x="2788433" y="3137185"/>
                  <a:pt x="2787999" y="3137185"/>
                  <a:pt x="2787130" y="3137185"/>
                </a:cubicBezTo>
                <a:cubicBezTo>
                  <a:pt x="2787130" y="3147603"/>
                  <a:pt x="2787130" y="3157587"/>
                  <a:pt x="2787130" y="3167136"/>
                </a:cubicBezTo>
                <a:cubicBezTo>
                  <a:pt x="2787999" y="3176686"/>
                  <a:pt x="2787999" y="3187972"/>
                  <a:pt x="2787130" y="3200995"/>
                </a:cubicBezTo>
                <a:cubicBezTo>
                  <a:pt x="2787130" y="3207072"/>
                  <a:pt x="2787130" y="3211413"/>
                  <a:pt x="2787130" y="3214017"/>
                </a:cubicBezTo>
                <a:cubicBezTo>
                  <a:pt x="2786262" y="3226172"/>
                  <a:pt x="2781053" y="3232249"/>
                  <a:pt x="2771504" y="3232249"/>
                </a:cubicBezTo>
                <a:cubicBezTo>
                  <a:pt x="2761086" y="3231381"/>
                  <a:pt x="2755008" y="3224435"/>
                  <a:pt x="2753272" y="3211413"/>
                </a:cubicBezTo>
                <a:cubicBezTo>
                  <a:pt x="2737645" y="3213149"/>
                  <a:pt x="2726359" y="3214017"/>
                  <a:pt x="2719414" y="3214017"/>
                </a:cubicBezTo>
                <a:lnTo>
                  <a:pt x="2718111" y="3214017"/>
                </a:lnTo>
                <a:cubicBezTo>
                  <a:pt x="2718111" y="3220963"/>
                  <a:pt x="2716809" y="3225737"/>
                  <a:pt x="2714205" y="3228342"/>
                </a:cubicBezTo>
                <a:cubicBezTo>
                  <a:pt x="2708996" y="3231815"/>
                  <a:pt x="2703353" y="3231815"/>
                  <a:pt x="2697276" y="3228342"/>
                </a:cubicBezTo>
                <a:cubicBezTo>
                  <a:pt x="2690330" y="3220528"/>
                  <a:pt x="2686858" y="3213149"/>
                  <a:pt x="2686858" y="3206204"/>
                </a:cubicBezTo>
                <a:cubicBezTo>
                  <a:pt x="2687726" y="3194918"/>
                  <a:pt x="2687292" y="3171911"/>
                  <a:pt x="2685555" y="3137185"/>
                </a:cubicBezTo>
                <a:cubicBezTo>
                  <a:pt x="2685555" y="3114612"/>
                  <a:pt x="2682517" y="3099854"/>
                  <a:pt x="2676440" y="3092908"/>
                </a:cubicBezTo>
                <a:cubicBezTo>
                  <a:pt x="2673835" y="3086831"/>
                  <a:pt x="2675137" y="3083359"/>
                  <a:pt x="2680346" y="3082490"/>
                </a:cubicBezTo>
                <a:cubicBezTo>
                  <a:pt x="2682951" y="3082490"/>
                  <a:pt x="2688594" y="3083359"/>
                  <a:pt x="2697276" y="3085095"/>
                </a:cubicBezTo>
                <a:cubicBezTo>
                  <a:pt x="2700748" y="3085963"/>
                  <a:pt x="2703353" y="3086397"/>
                  <a:pt x="2705089" y="3086397"/>
                </a:cubicBezTo>
                <a:cubicBezTo>
                  <a:pt x="2706825" y="3082925"/>
                  <a:pt x="2709430" y="3078150"/>
                  <a:pt x="2712902" y="3072072"/>
                </a:cubicBezTo>
                <a:cubicBezTo>
                  <a:pt x="2716375" y="3065995"/>
                  <a:pt x="2718980" y="3061220"/>
                  <a:pt x="2720716" y="3057748"/>
                </a:cubicBezTo>
                <a:cubicBezTo>
                  <a:pt x="2727661" y="3039516"/>
                  <a:pt x="2730266" y="3028230"/>
                  <a:pt x="2728529" y="3023889"/>
                </a:cubicBezTo>
                <a:cubicBezTo>
                  <a:pt x="2726793" y="3017812"/>
                  <a:pt x="2730266" y="3014339"/>
                  <a:pt x="2738947" y="3013471"/>
                </a:cubicBezTo>
                <a:cubicBezTo>
                  <a:pt x="2748497" y="3016076"/>
                  <a:pt x="2757613" y="3022153"/>
                  <a:pt x="2766295" y="3031703"/>
                </a:cubicBezTo>
                <a:cubicBezTo>
                  <a:pt x="2771504" y="3038648"/>
                  <a:pt x="2771070" y="3045593"/>
                  <a:pt x="2764992" y="3052539"/>
                </a:cubicBezTo>
                <a:cubicBezTo>
                  <a:pt x="2762388" y="3055143"/>
                  <a:pt x="2757179" y="3060352"/>
                  <a:pt x="2749365" y="3068166"/>
                </a:cubicBezTo>
                <a:cubicBezTo>
                  <a:pt x="2740684" y="3075979"/>
                  <a:pt x="2734607" y="3081622"/>
                  <a:pt x="2731134" y="3085095"/>
                </a:cubicBezTo>
                <a:cubicBezTo>
                  <a:pt x="2734607" y="3084227"/>
                  <a:pt x="2739381" y="3082490"/>
                  <a:pt x="2745459" y="3079886"/>
                </a:cubicBezTo>
                <a:cubicBezTo>
                  <a:pt x="2749799" y="3078150"/>
                  <a:pt x="2752404" y="3077281"/>
                  <a:pt x="2753272" y="3077281"/>
                </a:cubicBezTo>
                <a:cubicBezTo>
                  <a:pt x="2760217" y="3074677"/>
                  <a:pt x="2766295" y="3075111"/>
                  <a:pt x="2771504" y="3078584"/>
                </a:cubicBezTo>
                <a:cubicBezTo>
                  <a:pt x="2774108" y="3080320"/>
                  <a:pt x="2777147" y="3082056"/>
                  <a:pt x="2780619" y="3083793"/>
                </a:cubicBezTo>
                <a:cubicBezTo>
                  <a:pt x="2784092" y="3086397"/>
                  <a:pt x="2787130" y="3088134"/>
                  <a:pt x="2789735" y="3089001"/>
                </a:cubicBezTo>
                <a:cubicBezTo>
                  <a:pt x="2794076" y="3093343"/>
                  <a:pt x="2794944" y="3098117"/>
                  <a:pt x="2792339" y="3103326"/>
                </a:cubicBezTo>
                <a:cubicBezTo>
                  <a:pt x="2791471" y="3105063"/>
                  <a:pt x="2790169" y="3112008"/>
                  <a:pt x="2788433" y="3124162"/>
                </a:cubicBezTo>
                <a:cubicBezTo>
                  <a:pt x="2804060" y="3099854"/>
                  <a:pt x="2815780" y="3072072"/>
                  <a:pt x="2823593" y="3040818"/>
                </a:cubicBezTo>
                <a:cubicBezTo>
                  <a:pt x="2826198" y="3030400"/>
                  <a:pt x="2827066" y="3018680"/>
                  <a:pt x="2826198" y="3005658"/>
                </a:cubicBezTo>
                <a:cubicBezTo>
                  <a:pt x="2825330" y="2999581"/>
                  <a:pt x="2827934" y="2997410"/>
                  <a:pt x="2834011" y="2999147"/>
                </a:cubicBezTo>
                <a:close/>
                <a:moveTo>
                  <a:pt x="2113870" y="2997844"/>
                </a:moveTo>
                <a:cubicBezTo>
                  <a:pt x="2131233" y="2998713"/>
                  <a:pt x="2147728" y="3006960"/>
                  <a:pt x="2163355" y="3022587"/>
                </a:cubicBezTo>
                <a:cubicBezTo>
                  <a:pt x="2167695" y="3026928"/>
                  <a:pt x="2168564" y="3032571"/>
                  <a:pt x="2165959" y="3039516"/>
                </a:cubicBezTo>
                <a:cubicBezTo>
                  <a:pt x="2161618" y="3056011"/>
                  <a:pt x="2159448" y="3078584"/>
                  <a:pt x="2159448" y="3107233"/>
                </a:cubicBezTo>
                <a:lnTo>
                  <a:pt x="2159448" y="3113744"/>
                </a:lnTo>
                <a:cubicBezTo>
                  <a:pt x="2175075" y="3112008"/>
                  <a:pt x="2185493" y="3110706"/>
                  <a:pt x="2190702" y="3109837"/>
                </a:cubicBezTo>
                <a:cubicBezTo>
                  <a:pt x="2193306" y="3109837"/>
                  <a:pt x="2195911" y="3109837"/>
                  <a:pt x="2198515" y="3109837"/>
                </a:cubicBezTo>
                <a:cubicBezTo>
                  <a:pt x="2198515" y="3108101"/>
                  <a:pt x="2198515" y="3106365"/>
                  <a:pt x="2198515" y="3104628"/>
                </a:cubicBezTo>
                <a:cubicBezTo>
                  <a:pt x="2197647" y="3102024"/>
                  <a:pt x="2197213" y="3100288"/>
                  <a:pt x="2197213" y="3099419"/>
                </a:cubicBezTo>
                <a:cubicBezTo>
                  <a:pt x="2197213" y="3086397"/>
                  <a:pt x="2195477" y="3077716"/>
                  <a:pt x="2192004" y="3073375"/>
                </a:cubicBezTo>
                <a:cubicBezTo>
                  <a:pt x="2189400" y="3066429"/>
                  <a:pt x="2191570" y="3062957"/>
                  <a:pt x="2198515" y="3062957"/>
                </a:cubicBezTo>
                <a:cubicBezTo>
                  <a:pt x="2212406" y="3064693"/>
                  <a:pt x="2223692" y="3071204"/>
                  <a:pt x="2232374" y="3082490"/>
                </a:cubicBezTo>
                <a:cubicBezTo>
                  <a:pt x="2233242" y="3085095"/>
                  <a:pt x="2233676" y="3089436"/>
                  <a:pt x="2233676" y="3095513"/>
                </a:cubicBezTo>
                <a:cubicBezTo>
                  <a:pt x="2233676" y="3113744"/>
                  <a:pt x="2233242" y="3128069"/>
                  <a:pt x="2232374" y="3138487"/>
                </a:cubicBezTo>
                <a:cubicBezTo>
                  <a:pt x="2230637" y="3149773"/>
                  <a:pt x="2227165" y="3156718"/>
                  <a:pt x="2221956" y="3159323"/>
                </a:cubicBezTo>
                <a:cubicBezTo>
                  <a:pt x="2220219" y="3161059"/>
                  <a:pt x="2217615" y="3161493"/>
                  <a:pt x="2214142" y="3160625"/>
                </a:cubicBezTo>
                <a:cubicBezTo>
                  <a:pt x="2212406" y="3160625"/>
                  <a:pt x="2211538" y="3160625"/>
                  <a:pt x="2211538" y="3160625"/>
                </a:cubicBezTo>
                <a:cubicBezTo>
                  <a:pt x="2203724" y="3155416"/>
                  <a:pt x="2199383" y="3148471"/>
                  <a:pt x="2198515" y="3139789"/>
                </a:cubicBezTo>
                <a:lnTo>
                  <a:pt x="2198515" y="3135882"/>
                </a:lnTo>
                <a:cubicBezTo>
                  <a:pt x="2185493" y="3135882"/>
                  <a:pt x="2172470" y="3137185"/>
                  <a:pt x="2159448" y="3139789"/>
                </a:cubicBezTo>
                <a:cubicBezTo>
                  <a:pt x="2159448" y="3146735"/>
                  <a:pt x="2159014" y="3158021"/>
                  <a:pt x="2158146" y="3173647"/>
                </a:cubicBezTo>
                <a:cubicBezTo>
                  <a:pt x="2158146" y="3189274"/>
                  <a:pt x="2157711" y="3200127"/>
                  <a:pt x="2156843" y="3206204"/>
                </a:cubicBezTo>
                <a:cubicBezTo>
                  <a:pt x="2167261" y="3204467"/>
                  <a:pt x="2175943" y="3203165"/>
                  <a:pt x="2182888" y="3202297"/>
                </a:cubicBezTo>
                <a:cubicBezTo>
                  <a:pt x="2188965" y="3202297"/>
                  <a:pt x="2193306" y="3202731"/>
                  <a:pt x="2195911" y="3203599"/>
                </a:cubicBezTo>
                <a:cubicBezTo>
                  <a:pt x="2197647" y="3204467"/>
                  <a:pt x="2200251" y="3205770"/>
                  <a:pt x="2203724" y="3207506"/>
                </a:cubicBezTo>
                <a:cubicBezTo>
                  <a:pt x="2202856" y="3200561"/>
                  <a:pt x="2201120" y="3191879"/>
                  <a:pt x="2198515" y="3181461"/>
                </a:cubicBezTo>
                <a:cubicBezTo>
                  <a:pt x="2197647" y="3172780"/>
                  <a:pt x="2200251" y="3169307"/>
                  <a:pt x="2206329" y="3171043"/>
                </a:cubicBezTo>
                <a:cubicBezTo>
                  <a:pt x="2216747" y="3172780"/>
                  <a:pt x="2227165" y="3177989"/>
                  <a:pt x="2237583" y="3186670"/>
                </a:cubicBezTo>
                <a:cubicBezTo>
                  <a:pt x="2241055" y="3191879"/>
                  <a:pt x="2242792" y="3196654"/>
                  <a:pt x="2242792" y="3200995"/>
                </a:cubicBezTo>
                <a:cubicBezTo>
                  <a:pt x="2242792" y="3205336"/>
                  <a:pt x="2242357" y="3213583"/>
                  <a:pt x="2241489" y="3225737"/>
                </a:cubicBezTo>
                <a:cubicBezTo>
                  <a:pt x="2241489" y="3235287"/>
                  <a:pt x="2241489" y="3241364"/>
                  <a:pt x="2241489" y="3243969"/>
                </a:cubicBezTo>
                <a:cubicBezTo>
                  <a:pt x="2239753" y="3254387"/>
                  <a:pt x="2234544" y="3261766"/>
                  <a:pt x="2225862" y="3266107"/>
                </a:cubicBezTo>
                <a:cubicBezTo>
                  <a:pt x="2223258" y="3267843"/>
                  <a:pt x="2220219" y="3267843"/>
                  <a:pt x="2216747" y="3266107"/>
                </a:cubicBezTo>
                <a:cubicBezTo>
                  <a:pt x="2208933" y="3262634"/>
                  <a:pt x="2204592" y="3257426"/>
                  <a:pt x="2203724" y="3250480"/>
                </a:cubicBezTo>
                <a:cubicBezTo>
                  <a:pt x="2203724" y="3246139"/>
                  <a:pt x="2203724" y="3240062"/>
                  <a:pt x="2203724" y="3232249"/>
                </a:cubicBezTo>
                <a:cubicBezTo>
                  <a:pt x="2168998" y="3231381"/>
                  <a:pt x="2131667" y="3236590"/>
                  <a:pt x="2091731" y="3247876"/>
                </a:cubicBezTo>
                <a:cubicBezTo>
                  <a:pt x="2081314" y="3250480"/>
                  <a:pt x="2072632" y="3253953"/>
                  <a:pt x="2065686" y="3258293"/>
                </a:cubicBezTo>
                <a:cubicBezTo>
                  <a:pt x="2062214" y="3261766"/>
                  <a:pt x="2058307" y="3263068"/>
                  <a:pt x="2053966" y="3262200"/>
                </a:cubicBezTo>
                <a:cubicBezTo>
                  <a:pt x="2046153" y="3259596"/>
                  <a:pt x="2040075" y="3252651"/>
                  <a:pt x="2035735" y="3241364"/>
                </a:cubicBezTo>
                <a:cubicBezTo>
                  <a:pt x="2033130" y="3237892"/>
                  <a:pt x="2033564" y="3233985"/>
                  <a:pt x="2037037" y="3229644"/>
                </a:cubicBezTo>
                <a:cubicBezTo>
                  <a:pt x="2046587" y="3218358"/>
                  <a:pt x="2050928" y="3210979"/>
                  <a:pt x="2050059" y="3207506"/>
                </a:cubicBezTo>
                <a:cubicBezTo>
                  <a:pt x="2050928" y="3199692"/>
                  <a:pt x="2050494" y="3190577"/>
                  <a:pt x="2048757" y="3180159"/>
                </a:cubicBezTo>
                <a:cubicBezTo>
                  <a:pt x="2047889" y="3176686"/>
                  <a:pt x="2049625" y="3174516"/>
                  <a:pt x="2053966" y="3173647"/>
                </a:cubicBezTo>
                <a:cubicBezTo>
                  <a:pt x="2066989" y="3175384"/>
                  <a:pt x="2078275" y="3181027"/>
                  <a:pt x="2087825" y="3190577"/>
                </a:cubicBezTo>
                <a:cubicBezTo>
                  <a:pt x="2089561" y="3191445"/>
                  <a:pt x="2089995" y="3195352"/>
                  <a:pt x="2089127" y="3202297"/>
                </a:cubicBezTo>
                <a:cubicBezTo>
                  <a:pt x="2089127" y="3204033"/>
                  <a:pt x="2088259" y="3207072"/>
                  <a:pt x="2086522" y="3211413"/>
                </a:cubicBezTo>
                <a:cubicBezTo>
                  <a:pt x="2085654" y="3215754"/>
                  <a:pt x="2084786" y="3218792"/>
                  <a:pt x="2083918" y="3220528"/>
                </a:cubicBezTo>
                <a:cubicBezTo>
                  <a:pt x="2085654" y="3220528"/>
                  <a:pt x="2088259" y="3220094"/>
                  <a:pt x="2091731" y="3219226"/>
                </a:cubicBezTo>
                <a:cubicBezTo>
                  <a:pt x="2103886" y="3215754"/>
                  <a:pt x="2113436" y="3213583"/>
                  <a:pt x="2120381" y="3212715"/>
                </a:cubicBezTo>
                <a:cubicBezTo>
                  <a:pt x="2120381" y="3205770"/>
                  <a:pt x="2120381" y="3194918"/>
                  <a:pt x="2120381" y="3180159"/>
                </a:cubicBezTo>
                <a:cubicBezTo>
                  <a:pt x="2121249" y="3165400"/>
                  <a:pt x="2121683" y="3154114"/>
                  <a:pt x="2121683" y="3146300"/>
                </a:cubicBezTo>
                <a:cubicBezTo>
                  <a:pt x="2119947" y="3146300"/>
                  <a:pt x="2116908" y="3147169"/>
                  <a:pt x="2112567" y="3148905"/>
                </a:cubicBezTo>
                <a:cubicBezTo>
                  <a:pt x="2108226" y="3149773"/>
                  <a:pt x="2104754" y="3150641"/>
                  <a:pt x="2102150" y="3151509"/>
                </a:cubicBezTo>
                <a:cubicBezTo>
                  <a:pt x="2096941" y="3153246"/>
                  <a:pt x="2087825" y="3156718"/>
                  <a:pt x="2074802" y="3161927"/>
                </a:cubicBezTo>
                <a:cubicBezTo>
                  <a:pt x="2073066" y="3162796"/>
                  <a:pt x="2071764" y="3163230"/>
                  <a:pt x="2070895" y="3163230"/>
                </a:cubicBezTo>
                <a:cubicBezTo>
                  <a:pt x="2065686" y="3166702"/>
                  <a:pt x="2060912" y="3166702"/>
                  <a:pt x="2056571" y="3163230"/>
                </a:cubicBezTo>
                <a:cubicBezTo>
                  <a:pt x="2051362" y="3158021"/>
                  <a:pt x="2047021" y="3151509"/>
                  <a:pt x="2043548" y="3143696"/>
                </a:cubicBezTo>
                <a:cubicBezTo>
                  <a:pt x="2041812" y="3138487"/>
                  <a:pt x="2042680" y="3135014"/>
                  <a:pt x="2046153" y="3133278"/>
                </a:cubicBezTo>
                <a:cubicBezTo>
                  <a:pt x="2048757" y="3130673"/>
                  <a:pt x="2050928" y="3121558"/>
                  <a:pt x="2052664" y="3105931"/>
                </a:cubicBezTo>
                <a:cubicBezTo>
                  <a:pt x="2052664" y="3090304"/>
                  <a:pt x="2051796" y="3080320"/>
                  <a:pt x="2050059" y="3075979"/>
                </a:cubicBezTo>
                <a:cubicBezTo>
                  <a:pt x="2050928" y="3071638"/>
                  <a:pt x="2052664" y="3069902"/>
                  <a:pt x="2055269" y="3070770"/>
                </a:cubicBezTo>
                <a:cubicBezTo>
                  <a:pt x="2067423" y="3070770"/>
                  <a:pt x="2078275" y="3076413"/>
                  <a:pt x="2087825" y="3087699"/>
                </a:cubicBezTo>
                <a:cubicBezTo>
                  <a:pt x="2090429" y="3090304"/>
                  <a:pt x="2090863" y="3095079"/>
                  <a:pt x="2089127" y="3102024"/>
                </a:cubicBezTo>
                <a:cubicBezTo>
                  <a:pt x="2087391" y="3112442"/>
                  <a:pt x="2085220" y="3120690"/>
                  <a:pt x="2082616" y="3126767"/>
                </a:cubicBezTo>
                <a:cubicBezTo>
                  <a:pt x="2086088" y="3125899"/>
                  <a:pt x="2094336" y="3124596"/>
                  <a:pt x="2107358" y="3122860"/>
                </a:cubicBezTo>
                <a:cubicBezTo>
                  <a:pt x="2113436" y="3121992"/>
                  <a:pt x="2118211" y="3121124"/>
                  <a:pt x="2121683" y="3120255"/>
                </a:cubicBezTo>
                <a:lnTo>
                  <a:pt x="2121683" y="3091606"/>
                </a:lnTo>
                <a:cubicBezTo>
                  <a:pt x="2121683" y="3054275"/>
                  <a:pt x="2117342" y="3026928"/>
                  <a:pt x="2108661" y="3009564"/>
                </a:cubicBezTo>
                <a:cubicBezTo>
                  <a:pt x="2106924" y="3004355"/>
                  <a:pt x="2106490" y="3001317"/>
                  <a:pt x="2107358" y="3000449"/>
                </a:cubicBezTo>
                <a:cubicBezTo>
                  <a:pt x="2107358" y="2998713"/>
                  <a:pt x="2109529" y="2997844"/>
                  <a:pt x="2113870" y="2997844"/>
                </a:cubicBezTo>
                <a:close/>
                <a:moveTo>
                  <a:pt x="3392675" y="2995240"/>
                </a:moveTo>
                <a:cubicBezTo>
                  <a:pt x="3406565" y="2999581"/>
                  <a:pt x="3419154" y="3008262"/>
                  <a:pt x="3430440" y="3021285"/>
                </a:cubicBezTo>
                <a:cubicBezTo>
                  <a:pt x="3433045" y="3026494"/>
                  <a:pt x="3433045" y="3030835"/>
                  <a:pt x="3430440" y="3034307"/>
                </a:cubicBezTo>
                <a:cubicBezTo>
                  <a:pt x="3425231" y="3043857"/>
                  <a:pt x="3422192" y="3058616"/>
                  <a:pt x="3421324" y="3078584"/>
                </a:cubicBezTo>
                <a:cubicBezTo>
                  <a:pt x="3423929" y="3078584"/>
                  <a:pt x="3425665" y="3078150"/>
                  <a:pt x="3426533" y="3077281"/>
                </a:cubicBezTo>
                <a:cubicBezTo>
                  <a:pt x="3427401" y="3077281"/>
                  <a:pt x="3428704" y="3077281"/>
                  <a:pt x="3430440" y="3077281"/>
                </a:cubicBezTo>
                <a:cubicBezTo>
                  <a:pt x="3439122" y="3076413"/>
                  <a:pt x="3443897" y="3076413"/>
                  <a:pt x="3444765" y="3077281"/>
                </a:cubicBezTo>
                <a:cubicBezTo>
                  <a:pt x="3448237" y="3079018"/>
                  <a:pt x="3453012" y="3082925"/>
                  <a:pt x="3459089" y="3089001"/>
                </a:cubicBezTo>
                <a:cubicBezTo>
                  <a:pt x="3460826" y="3095079"/>
                  <a:pt x="3460392" y="3099854"/>
                  <a:pt x="3457787" y="3103326"/>
                </a:cubicBezTo>
                <a:cubicBezTo>
                  <a:pt x="3455183" y="3105063"/>
                  <a:pt x="3446501" y="3106799"/>
                  <a:pt x="3431742" y="3108535"/>
                </a:cubicBezTo>
                <a:cubicBezTo>
                  <a:pt x="3429138" y="3108535"/>
                  <a:pt x="3427401" y="3108535"/>
                  <a:pt x="3426533" y="3108535"/>
                </a:cubicBezTo>
                <a:cubicBezTo>
                  <a:pt x="3424797" y="3108535"/>
                  <a:pt x="3423061" y="3108535"/>
                  <a:pt x="3421324" y="3108535"/>
                </a:cubicBezTo>
                <a:lnTo>
                  <a:pt x="3421324" y="3116349"/>
                </a:lnTo>
                <a:cubicBezTo>
                  <a:pt x="3423929" y="3117217"/>
                  <a:pt x="3428270" y="3118519"/>
                  <a:pt x="3434347" y="3120255"/>
                </a:cubicBezTo>
                <a:cubicBezTo>
                  <a:pt x="3440424" y="3122860"/>
                  <a:pt x="3444765" y="3124596"/>
                  <a:pt x="3447369" y="3125464"/>
                </a:cubicBezTo>
                <a:cubicBezTo>
                  <a:pt x="3454314" y="3129805"/>
                  <a:pt x="3458221" y="3135882"/>
                  <a:pt x="3459089" y="3143696"/>
                </a:cubicBezTo>
                <a:cubicBezTo>
                  <a:pt x="3459089" y="3154114"/>
                  <a:pt x="3456051" y="3161493"/>
                  <a:pt x="3449974" y="3165834"/>
                </a:cubicBezTo>
                <a:cubicBezTo>
                  <a:pt x="3445633" y="3168439"/>
                  <a:pt x="3440858" y="3167571"/>
                  <a:pt x="3435649" y="3163230"/>
                </a:cubicBezTo>
                <a:cubicBezTo>
                  <a:pt x="3430440" y="3158021"/>
                  <a:pt x="3425231" y="3151509"/>
                  <a:pt x="3420022" y="3143696"/>
                </a:cubicBezTo>
                <a:cubicBezTo>
                  <a:pt x="3420022" y="3160191"/>
                  <a:pt x="3419588" y="3182329"/>
                  <a:pt x="3418720" y="3210110"/>
                </a:cubicBezTo>
                <a:cubicBezTo>
                  <a:pt x="3418720" y="3224001"/>
                  <a:pt x="3418720" y="3233551"/>
                  <a:pt x="3418720" y="3238760"/>
                </a:cubicBezTo>
                <a:cubicBezTo>
                  <a:pt x="3419588" y="3238760"/>
                  <a:pt x="3420022" y="3238326"/>
                  <a:pt x="3420022" y="3237458"/>
                </a:cubicBezTo>
                <a:cubicBezTo>
                  <a:pt x="3446935" y="3217490"/>
                  <a:pt x="3462128" y="3179725"/>
                  <a:pt x="3465601" y="3124162"/>
                </a:cubicBezTo>
                <a:cubicBezTo>
                  <a:pt x="3466469" y="3101590"/>
                  <a:pt x="3464298" y="3084661"/>
                  <a:pt x="3459089" y="3073375"/>
                </a:cubicBezTo>
                <a:cubicBezTo>
                  <a:pt x="3455617" y="3065561"/>
                  <a:pt x="3457787" y="3061654"/>
                  <a:pt x="3465601" y="3061654"/>
                </a:cubicBezTo>
                <a:cubicBezTo>
                  <a:pt x="3472546" y="3063391"/>
                  <a:pt x="3479057" y="3065561"/>
                  <a:pt x="3485134" y="3068166"/>
                </a:cubicBezTo>
                <a:cubicBezTo>
                  <a:pt x="3500761" y="3061220"/>
                  <a:pt x="3512916" y="3055577"/>
                  <a:pt x="3521597" y="3051236"/>
                </a:cubicBezTo>
                <a:cubicBezTo>
                  <a:pt x="3527674" y="3048632"/>
                  <a:pt x="3533317" y="3048632"/>
                  <a:pt x="3538526" y="3051236"/>
                </a:cubicBezTo>
                <a:cubicBezTo>
                  <a:pt x="3548076" y="3055577"/>
                  <a:pt x="3556324" y="3062523"/>
                  <a:pt x="3563269" y="3072072"/>
                </a:cubicBezTo>
                <a:cubicBezTo>
                  <a:pt x="3565874" y="3079018"/>
                  <a:pt x="3565439" y="3083359"/>
                  <a:pt x="3561967" y="3085095"/>
                </a:cubicBezTo>
                <a:cubicBezTo>
                  <a:pt x="3558494" y="3086831"/>
                  <a:pt x="3555021" y="3093343"/>
                  <a:pt x="3551549" y="3104628"/>
                </a:cubicBezTo>
                <a:cubicBezTo>
                  <a:pt x="3543735" y="3136751"/>
                  <a:pt x="3541131" y="3168873"/>
                  <a:pt x="3543735" y="3200995"/>
                </a:cubicBezTo>
                <a:cubicBezTo>
                  <a:pt x="3545472" y="3209676"/>
                  <a:pt x="3551983" y="3214451"/>
                  <a:pt x="3563269" y="3215319"/>
                </a:cubicBezTo>
                <a:cubicBezTo>
                  <a:pt x="3577160" y="3215319"/>
                  <a:pt x="3585841" y="3211847"/>
                  <a:pt x="3589314" y="3204901"/>
                </a:cubicBezTo>
                <a:cubicBezTo>
                  <a:pt x="3595391" y="3195352"/>
                  <a:pt x="3599732" y="3184065"/>
                  <a:pt x="3602337" y="3171043"/>
                </a:cubicBezTo>
                <a:cubicBezTo>
                  <a:pt x="3604073" y="3167571"/>
                  <a:pt x="3604941" y="3165834"/>
                  <a:pt x="3604941" y="3165834"/>
                </a:cubicBezTo>
                <a:cubicBezTo>
                  <a:pt x="3605809" y="3165834"/>
                  <a:pt x="3606677" y="3167571"/>
                  <a:pt x="3607546" y="3171043"/>
                </a:cubicBezTo>
                <a:cubicBezTo>
                  <a:pt x="3612755" y="3184934"/>
                  <a:pt x="3619700" y="3199258"/>
                  <a:pt x="3628381" y="3214017"/>
                </a:cubicBezTo>
                <a:cubicBezTo>
                  <a:pt x="3630986" y="3217490"/>
                  <a:pt x="3630552" y="3222265"/>
                  <a:pt x="3627079" y="3228342"/>
                </a:cubicBezTo>
                <a:cubicBezTo>
                  <a:pt x="3619266" y="3239628"/>
                  <a:pt x="3608848" y="3246139"/>
                  <a:pt x="3595825" y="3247876"/>
                </a:cubicBezTo>
                <a:cubicBezTo>
                  <a:pt x="3574989" y="3249612"/>
                  <a:pt x="3556758" y="3249178"/>
                  <a:pt x="3541131" y="3246573"/>
                </a:cubicBezTo>
                <a:cubicBezTo>
                  <a:pt x="3520295" y="3242233"/>
                  <a:pt x="3509877" y="3228342"/>
                  <a:pt x="3509877" y="3204901"/>
                </a:cubicBezTo>
                <a:cubicBezTo>
                  <a:pt x="3509009" y="3168439"/>
                  <a:pt x="3511179" y="3131108"/>
                  <a:pt x="3516388" y="3092908"/>
                </a:cubicBezTo>
                <a:cubicBezTo>
                  <a:pt x="3516388" y="3086831"/>
                  <a:pt x="3514218" y="3084661"/>
                  <a:pt x="3509877" y="3086397"/>
                </a:cubicBezTo>
                <a:cubicBezTo>
                  <a:pt x="3509009" y="3086397"/>
                  <a:pt x="3507273" y="3086831"/>
                  <a:pt x="3504668" y="3087699"/>
                </a:cubicBezTo>
                <a:cubicBezTo>
                  <a:pt x="3502932" y="3088568"/>
                  <a:pt x="3501195" y="3089436"/>
                  <a:pt x="3499459" y="3090304"/>
                </a:cubicBezTo>
                <a:cubicBezTo>
                  <a:pt x="3499459" y="3107667"/>
                  <a:pt x="3496420" y="3134580"/>
                  <a:pt x="3490343" y="3171043"/>
                </a:cubicBezTo>
                <a:cubicBezTo>
                  <a:pt x="3481662" y="3210979"/>
                  <a:pt x="3459089" y="3235721"/>
                  <a:pt x="3422627" y="3245271"/>
                </a:cubicBezTo>
                <a:cubicBezTo>
                  <a:pt x="3421758" y="3246139"/>
                  <a:pt x="3420890" y="3246139"/>
                  <a:pt x="3420022" y="3245271"/>
                </a:cubicBezTo>
                <a:cubicBezTo>
                  <a:pt x="3419154" y="3245271"/>
                  <a:pt x="3418720" y="3245271"/>
                  <a:pt x="3418720" y="3245271"/>
                </a:cubicBezTo>
                <a:cubicBezTo>
                  <a:pt x="3418720" y="3256557"/>
                  <a:pt x="3416115" y="3264371"/>
                  <a:pt x="3410906" y="3268711"/>
                </a:cubicBezTo>
                <a:cubicBezTo>
                  <a:pt x="3408302" y="3272184"/>
                  <a:pt x="3404395" y="3272618"/>
                  <a:pt x="3399186" y="3270014"/>
                </a:cubicBezTo>
                <a:cubicBezTo>
                  <a:pt x="3393109" y="3263937"/>
                  <a:pt x="3388334" y="3258293"/>
                  <a:pt x="3384861" y="3253085"/>
                </a:cubicBezTo>
                <a:cubicBezTo>
                  <a:pt x="3382257" y="3247008"/>
                  <a:pt x="3381389" y="3240062"/>
                  <a:pt x="3382257" y="3232249"/>
                </a:cubicBezTo>
                <a:cubicBezTo>
                  <a:pt x="3384861" y="3226172"/>
                  <a:pt x="3386598" y="3204467"/>
                  <a:pt x="3387466" y="3167136"/>
                </a:cubicBezTo>
                <a:cubicBezTo>
                  <a:pt x="3370971" y="3187972"/>
                  <a:pt x="3347530" y="3204033"/>
                  <a:pt x="3317145" y="3215319"/>
                </a:cubicBezTo>
                <a:cubicBezTo>
                  <a:pt x="3312804" y="3216188"/>
                  <a:pt x="3311936" y="3215319"/>
                  <a:pt x="3314540" y="3212715"/>
                </a:cubicBezTo>
                <a:cubicBezTo>
                  <a:pt x="3343190" y="3180593"/>
                  <a:pt x="3364893" y="3147603"/>
                  <a:pt x="3379652" y="3113744"/>
                </a:cubicBezTo>
                <a:cubicBezTo>
                  <a:pt x="3375311" y="3114612"/>
                  <a:pt x="3369668" y="3115915"/>
                  <a:pt x="3362723" y="3117651"/>
                </a:cubicBezTo>
                <a:cubicBezTo>
                  <a:pt x="3359251" y="3118519"/>
                  <a:pt x="3356646" y="3118953"/>
                  <a:pt x="3354910" y="3118953"/>
                </a:cubicBezTo>
                <a:cubicBezTo>
                  <a:pt x="3349701" y="3119821"/>
                  <a:pt x="3345794" y="3119821"/>
                  <a:pt x="3343190" y="3118953"/>
                </a:cubicBezTo>
                <a:cubicBezTo>
                  <a:pt x="3337981" y="3115481"/>
                  <a:pt x="3331469" y="3108969"/>
                  <a:pt x="3323656" y="3099419"/>
                </a:cubicBezTo>
                <a:cubicBezTo>
                  <a:pt x="3321051" y="3095079"/>
                  <a:pt x="3321919" y="3092474"/>
                  <a:pt x="3326260" y="3091606"/>
                </a:cubicBezTo>
                <a:cubicBezTo>
                  <a:pt x="3353173" y="3089870"/>
                  <a:pt x="3374009" y="3087699"/>
                  <a:pt x="3388768" y="3085095"/>
                </a:cubicBezTo>
                <a:cubicBezTo>
                  <a:pt x="3388768" y="3081622"/>
                  <a:pt x="3388768" y="3078150"/>
                  <a:pt x="3388768" y="3074677"/>
                </a:cubicBezTo>
                <a:cubicBezTo>
                  <a:pt x="3390504" y="3037346"/>
                  <a:pt x="3387900" y="3014339"/>
                  <a:pt x="3380955" y="3005658"/>
                </a:cubicBezTo>
                <a:cubicBezTo>
                  <a:pt x="3379218" y="2997844"/>
                  <a:pt x="3383125" y="2994372"/>
                  <a:pt x="3392675" y="2995240"/>
                </a:cubicBezTo>
                <a:close/>
                <a:moveTo>
                  <a:pt x="1784401" y="2993938"/>
                </a:moveTo>
                <a:cubicBezTo>
                  <a:pt x="1802633" y="3000883"/>
                  <a:pt x="1814787" y="3011735"/>
                  <a:pt x="1820865" y="3026494"/>
                </a:cubicBezTo>
                <a:cubicBezTo>
                  <a:pt x="1822601" y="3031703"/>
                  <a:pt x="1822601" y="3035609"/>
                  <a:pt x="1820865" y="3038214"/>
                </a:cubicBezTo>
                <a:cubicBezTo>
                  <a:pt x="1817391" y="3044291"/>
                  <a:pt x="1813485" y="3052539"/>
                  <a:pt x="1809144" y="3062957"/>
                </a:cubicBezTo>
                <a:cubicBezTo>
                  <a:pt x="1808276" y="3068166"/>
                  <a:pt x="1806540" y="3073375"/>
                  <a:pt x="1803935" y="3078584"/>
                </a:cubicBezTo>
                <a:cubicBezTo>
                  <a:pt x="1818694" y="3075979"/>
                  <a:pt x="1831716" y="3072941"/>
                  <a:pt x="1843002" y="3069468"/>
                </a:cubicBezTo>
                <a:cubicBezTo>
                  <a:pt x="1852552" y="3065995"/>
                  <a:pt x="1859063" y="3065561"/>
                  <a:pt x="1862536" y="3068166"/>
                </a:cubicBezTo>
                <a:cubicBezTo>
                  <a:pt x="1875558" y="3074243"/>
                  <a:pt x="1882504" y="3081622"/>
                  <a:pt x="1883372" y="3090304"/>
                </a:cubicBezTo>
                <a:cubicBezTo>
                  <a:pt x="1883372" y="3095513"/>
                  <a:pt x="1879899" y="3098117"/>
                  <a:pt x="1872954" y="3098117"/>
                </a:cubicBezTo>
                <a:cubicBezTo>
                  <a:pt x="1851250" y="3098117"/>
                  <a:pt x="1825639" y="3100288"/>
                  <a:pt x="1796122" y="3104628"/>
                </a:cubicBezTo>
                <a:cubicBezTo>
                  <a:pt x="1795254" y="3104628"/>
                  <a:pt x="1794386" y="3104628"/>
                  <a:pt x="1793517" y="3104628"/>
                </a:cubicBezTo>
                <a:cubicBezTo>
                  <a:pt x="1792649" y="3107233"/>
                  <a:pt x="1790912" y="3111574"/>
                  <a:pt x="1788308" y="3117651"/>
                </a:cubicBezTo>
                <a:cubicBezTo>
                  <a:pt x="1785704" y="3122860"/>
                  <a:pt x="1783533" y="3127201"/>
                  <a:pt x="1781797" y="3130673"/>
                </a:cubicBezTo>
                <a:cubicBezTo>
                  <a:pt x="1789611" y="3128937"/>
                  <a:pt x="1801331" y="3125030"/>
                  <a:pt x="1816958" y="3118953"/>
                </a:cubicBezTo>
                <a:cubicBezTo>
                  <a:pt x="1819562" y="3118085"/>
                  <a:pt x="1821733" y="3117217"/>
                  <a:pt x="1823469" y="3116349"/>
                </a:cubicBezTo>
                <a:cubicBezTo>
                  <a:pt x="1829546" y="3112876"/>
                  <a:pt x="1836491" y="3112876"/>
                  <a:pt x="1844305" y="3116349"/>
                </a:cubicBezTo>
                <a:cubicBezTo>
                  <a:pt x="1849513" y="3120690"/>
                  <a:pt x="1855157" y="3126767"/>
                  <a:pt x="1861234" y="3134580"/>
                </a:cubicBezTo>
                <a:cubicBezTo>
                  <a:pt x="1863838" y="3138921"/>
                  <a:pt x="1863404" y="3143262"/>
                  <a:pt x="1859932" y="3147603"/>
                </a:cubicBezTo>
                <a:cubicBezTo>
                  <a:pt x="1852987" y="3154548"/>
                  <a:pt x="1847343" y="3163230"/>
                  <a:pt x="1843002" y="3173647"/>
                </a:cubicBezTo>
                <a:cubicBezTo>
                  <a:pt x="1839530" y="3182329"/>
                  <a:pt x="1834755" y="3191445"/>
                  <a:pt x="1828678" y="3200995"/>
                </a:cubicBezTo>
                <a:cubicBezTo>
                  <a:pt x="1865141" y="3225303"/>
                  <a:pt x="1905510" y="3241799"/>
                  <a:pt x="1949787" y="3250480"/>
                </a:cubicBezTo>
                <a:cubicBezTo>
                  <a:pt x="1952391" y="3251348"/>
                  <a:pt x="1953694" y="3252217"/>
                  <a:pt x="1953694" y="3253085"/>
                </a:cubicBezTo>
                <a:cubicBezTo>
                  <a:pt x="1953694" y="3254821"/>
                  <a:pt x="1952391" y="3256123"/>
                  <a:pt x="1949787" y="3256991"/>
                </a:cubicBezTo>
                <a:cubicBezTo>
                  <a:pt x="1924610" y="3263937"/>
                  <a:pt x="1901169" y="3268277"/>
                  <a:pt x="1879466" y="3270014"/>
                </a:cubicBezTo>
                <a:cubicBezTo>
                  <a:pt x="1874257" y="3270882"/>
                  <a:pt x="1869048" y="3270014"/>
                  <a:pt x="1863838" y="3267409"/>
                </a:cubicBezTo>
                <a:cubicBezTo>
                  <a:pt x="1848212" y="3259596"/>
                  <a:pt x="1833452" y="3250046"/>
                  <a:pt x="1819562" y="3238760"/>
                </a:cubicBezTo>
                <a:cubicBezTo>
                  <a:pt x="1814353" y="3233551"/>
                  <a:pt x="1810012" y="3229210"/>
                  <a:pt x="1806540" y="3225737"/>
                </a:cubicBezTo>
                <a:cubicBezTo>
                  <a:pt x="1806540" y="3225737"/>
                  <a:pt x="1805671" y="3226172"/>
                  <a:pt x="1803935" y="3227040"/>
                </a:cubicBezTo>
                <a:cubicBezTo>
                  <a:pt x="1802199" y="3228776"/>
                  <a:pt x="1800897" y="3230078"/>
                  <a:pt x="1800029" y="3230946"/>
                </a:cubicBezTo>
                <a:cubicBezTo>
                  <a:pt x="1774851" y="3244837"/>
                  <a:pt x="1743597" y="3252651"/>
                  <a:pt x="1706267" y="3254387"/>
                </a:cubicBezTo>
                <a:cubicBezTo>
                  <a:pt x="1701926" y="3254387"/>
                  <a:pt x="1699756" y="3253953"/>
                  <a:pt x="1699756" y="3253085"/>
                </a:cubicBezTo>
                <a:cubicBezTo>
                  <a:pt x="1698887" y="3251348"/>
                  <a:pt x="1700623" y="3250480"/>
                  <a:pt x="1704965" y="3250480"/>
                </a:cubicBezTo>
                <a:cubicBezTo>
                  <a:pt x="1744900" y="3235721"/>
                  <a:pt x="1772247" y="3219660"/>
                  <a:pt x="1787006" y="3202297"/>
                </a:cubicBezTo>
                <a:cubicBezTo>
                  <a:pt x="1784401" y="3199692"/>
                  <a:pt x="1782231" y="3197088"/>
                  <a:pt x="1780495" y="3194483"/>
                </a:cubicBezTo>
                <a:cubicBezTo>
                  <a:pt x="1772681" y="3184934"/>
                  <a:pt x="1764434" y="3178422"/>
                  <a:pt x="1755752" y="3174950"/>
                </a:cubicBezTo>
                <a:cubicBezTo>
                  <a:pt x="1731443" y="3211413"/>
                  <a:pt x="1700190" y="3235287"/>
                  <a:pt x="1661990" y="3246573"/>
                </a:cubicBezTo>
                <a:cubicBezTo>
                  <a:pt x="1655913" y="3248310"/>
                  <a:pt x="1652875" y="3248744"/>
                  <a:pt x="1652875" y="3247876"/>
                </a:cubicBezTo>
                <a:cubicBezTo>
                  <a:pt x="1652006" y="3247008"/>
                  <a:pt x="1654177" y="3244837"/>
                  <a:pt x="1659386" y="3241364"/>
                </a:cubicBezTo>
                <a:cubicBezTo>
                  <a:pt x="1701058" y="3205770"/>
                  <a:pt x="1732745" y="3163230"/>
                  <a:pt x="1754450" y="3113744"/>
                </a:cubicBezTo>
                <a:cubicBezTo>
                  <a:pt x="1742295" y="3116349"/>
                  <a:pt x="1732312" y="3119821"/>
                  <a:pt x="1724498" y="3124162"/>
                </a:cubicBezTo>
                <a:cubicBezTo>
                  <a:pt x="1718421" y="3127635"/>
                  <a:pt x="1712778" y="3128069"/>
                  <a:pt x="1707569" y="3125464"/>
                </a:cubicBezTo>
                <a:cubicBezTo>
                  <a:pt x="1702360" y="3121992"/>
                  <a:pt x="1698019" y="3117651"/>
                  <a:pt x="1694547" y="3112442"/>
                </a:cubicBezTo>
                <a:cubicBezTo>
                  <a:pt x="1689337" y="3105497"/>
                  <a:pt x="1689772" y="3100288"/>
                  <a:pt x="1695848" y="3096815"/>
                </a:cubicBezTo>
                <a:cubicBezTo>
                  <a:pt x="1701926" y="3092474"/>
                  <a:pt x="1707569" y="3081622"/>
                  <a:pt x="1712778" y="3064259"/>
                </a:cubicBezTo>
                <a:cubicBezTo>
                  <a:pt x="1715383" y="3054709"/>
                  <a:pt x="1715383" y="3045593"/>
                  <a:pt x="1712778" y="3036912"/>
                </a:cubicBezTo>
                <a:cubicBezTo>
                  <a:pt x="1711909" y="3032571"/>
                  <a:pt x="1713646" y="3030835"/>
                  <a:pt x="1717987" y="3031703"/>
                </a:cubicBezTo>
                <a:cubicBezTo>
                  <a:pt x="1727537" y="3033439"/>
                  <a:pt x="1737087" y="3039516"/>
                  <a:pt x="1746636" y="3049934"/>
                </a:cubicBezTo>
                <a:cubicBezTo>
                  <a:pt x="1751845" y="3055143"/>
                  <a:pt x="1752714" y="3060786"/>
                  <a:pt x="1749241" y="3066863"/>
                </a:cubicBezTo>
                <a:cubicBezTo>
                  <a:pt x="1746636" y="3073809"/>
                  <a:pt x="1742295" y="3082056"/>
                  <a:pt x="1736219" y="3091606"/>
                </a:cubicBezTo>
                <a:cubicBezTo>
                  <a:pt x="1740559" y="3089870"/>
                  <a:pt x="1750109" y="3087699"/>
                  <a:pt x="1764868" y="3085095"/>
                </a:cubicBezTo>
                <a:cubicBezTo>
                  <a:pt x="1769209" y="3072072"/>
                  <a:pt x="1773115" y="3057748"/>
                  <a:pt x="1776588" y="3042121"/>
                </a:cubicBezTo>
                <a:cubicBezTo>
                  <a:pt x="1780929" y="3025626"/>
                  <a:pt x="1780929" y="3012169"/>
                  <a:pt x="1776588" y="3001751"/>
                </a:cubicBezTo>
                <a:cubicBezTo>
                  <a:pt x="1776588" y="2996542"/>
                  <a:pt x="1779193" y="2993938"/>
                  <a:pt x="1784401" y="2993938"/>
                </a:cubicBezTo>
                <a:close/>
                <a:moveTo>
                  <a:pt x="430066" y="2988729"/>
                </a:moveTo>
                <a:cubicBezTo>
                  <a:pt x="463055" y="2988729"/>
                  <a:pt x="479985" y="2993070"/>
                  <a:pt x="480853" y="3001751"/>
                </a:cubicBezTo>
                <a:cubicBezTo>
                  <a:pt x="486930" y="3009564"/>
                  <a:pt x="486930" y="3019548"/>
                  <a:pt x="480853" y="3031703"/>
                </a:cubicBezTo>
                <a:cubicBezTo>
                  <a:pt x="482590" y="3031703"/>
                  <a:pt x="485194" y="3031269"/>
                  <a:pt x="488667" y="3030400"/>
                </a:cubicBezTo>
                <a:cubicBezTo>
                  <a:pt x="492140" y="3030400"/>
                  <a:pt x="494744" y="3029966"/>
                  <a:pt x="496480" y="3029098"/>
                </a:cubicBezTo>
                <a:cubicBezTo>
                  <a:pt x="515580" y="3027362"/>
                  <a:pt x="529036" y="3025191"/>
                  <a:pt x="536850" y="3022587"/>
                </a:cubicBezTo>
                <a:cubicBezTo>
                  <a:pt x="543795" y="3019982"/>
                  <a:pt x="550306" y="3019982"/>
                  <a:pt x="556383" y="3022587"/>
                </a:cubicBezTo>
                <a:cubicBezTo>
                  <a:pt x="570274" y="3027796"/>
                  <a:pt x="579824" y="3036044"/>
                  <a:pt x="585033" y="3047330"/>
                </a:cubicBezTo>
                <a:cubicBezTo>
                  <a:pt x="588505" y="3056880"/>
                  <a:pt x="585467" y="3062089"/>
                  <a:pt x="575918" y="3062957"/>
                </a:cubicBezTo>
                <a:cubicBezTo>
                  <a:pt x="553345" y="3063825"/>
                  <a:pt x="533811" y="3069902"/>
                  <a:pt x="517316" y="3081188"/>
                </a:cubicBezTo>
                <a:lnTo>
                  <a:pt x="516014" y="3082490"/>
                </a:lnTo>
                <a:cubicBezTo>
                  <a:pt x="517751" y="3086831"/>
                  <a:pt x="516448" y="3089436"/>
                  <a:pt x="512107" y="3090304"/>
                </a:cubicBezTo>
                <a:cubicBezTo>
                  <a:pt x="499085" y="3092908"/>
                  <a:pt x="484325" y="3095079"/>
                  <a:pt x="467830" y="3096815"/>
                </a:cubicBezTo>
                <a:cubicBezTo>
                  <a:pt x="468699" y="3097683"/>
                  <a:pt x="469567" y="3098117"/>
                  <a:pt x="470435" y="3098117"/>
                </a:cubicBezTo>
                <a:cubicBezTo>
                  <a:pt x="472172" y="3098985"/>
                  <a:pt x="474342" y="3100722"/>
                  <a:pt x="476947" y="3103326"/>
                </a:cubicBezTo>
                <a:cubicBezTo>
                  <a:pt x="482155" y="3107667"/>
                  <a:pt x="482155" y="3111574"/>
                  <a:pt x="476947" y="3115046"/>
                </a:cubicBezTo>
                <a:cubicBezTo>
                  <a:pt x="468264" y="3117651"/>
                  <a:pt x="460885" y="3120690"/>
                  <a:pt x="454808" y="3124162"/>
                </a:cubicBezTo>
                <a:cubicBezTo>
                  <a:pt x="453072" y="3124162"/>
                  <a:pt x="452204" y="3124596"/>
                  <a:pt x="452204" y="3125464"/>
                </a:cubicBezTo>
                <a:cubicBezTo>
                  <a:pt x="456544" y="3128937"/>
                  <a:pt x="460017" y="3132844"/>
                  <a:pt x="462622" y="3137185"/>
                </a:cubicBezTo>
                <a:cubicBezTo>
                  <a:pt x="462622" y="3137185"/>
                  <a:pt x="462622" y="3137619"/>
                  <a:pt x="462622" y="3138487"/>
                </a:cubicBezTo>
                <a:cubicBezTo>
                  <a:pt x="462622" y="3138487"/>
                  <a:pt x="463055" y="3138921"/>
                  <a:pt x="463924" y="3139789"/>
                </a:cubicBezTo>
                <a:cubicBezTo>
                  <a:pt x="467397" y="3141526"/>
                  <a:pt x="470001" y="3143696"/>
                  <a:pt x="471737" y="3146300"/>
                </a:cubicBezTo>
                <a:cubicBezTo>
                  <a:pt x="490837" y="3126333"/>
                  <a:pt x="501690" y="3111140"/>
                  <a:pt x="504294" y="3100722"/>
                </a:cubicBezTo>
                <a:cubicBezTo>
                  <a:pt x="506030" y="3095513"/>
                  <a:pt x="509503" y="3093343"/>
                  <a:pt x="514711" y="3094210"/>
                </a:cubicBezTo>
                <a:cubicBezTo>
                  <a:pt x="527734" y="3096815"/>
                  <a:pt x="538586" y="3103760"/>
                  <a:pt x="547268" y="3115046"/>
                </a:cubicBezTo>
                <a:cubicBezTo>
                  <a:pt x="549872" y="3119387"/>
                  <a:pt x="549438" y="3122426"/>
                  <a:pt x="545965" y="3124162"/>
                </a:cubicBezTo>
                <a:cubicBezTo>
                  <a:pt x="542493" y="3125899"/>
                  <a:pt x="537718" y="3128069"/>
                  <a:pt x="531641" y="3130673"/>
                </a:cubicBezTo>
                <a:cubicBezTo>
                  <a:pt x="520355" y="3135014"/>
                  <a:pt x="506030" y="3141526"/>
                  <a:pt x="488667" y="3150207"/>
                </a:cubicBezTo>
                <a:cubicBezTo>
                  <a:pt x="531207" y="3178856"/>
                  <a:pt x="573747" y="3196654"/>
                  <a:pt x="616287" y="3203599"/>
                </a:cubicBezTo>
                <a:cubicBezTo>
                  <a:pt x="619759" y="3204467"/>
                  <a:pt x="621930" y="3205336"/>
                  <a:pt x="622798" y="3206204"/>
                </a:cubicBezTo>
                <a:cubicBezTo>
                  <a:pt x="621930" y="3207940"/>
                  <a:pt x="619759" y="3209242"/>
                  <a:pt x="616287" y="3210110"/>
                </a:cubicBezTo>
                <a:cubicBezTo>
                  <a:pt x="591978" y="3215319"/>
                  <a:pt x="568972" y="3219660"/>
                  <a:pt x="547268" y="3223133"/>
                </a:cubicBezTo>
                <a:cubicBezTo>
                  <a:pt x="546400" y="3223133"/>
                  <a:pt x="545097" y="3223133"/>
                  <a:pt x="543361" y="3223133"/>
                </a:cubicBezTo>
                <a:cubicBezTo>
                  <a:pt x="538152" y="3224001"/>
                  <a:pt x="534245" y="3223133"/>
                  <a:pt x="531641" y="3220528"/>
                </a:cubicBezTo>
                <a:cubicBezTo>
                  <a:pt x="527300" y="3217924"/>
                  <a:pt x="519052" y="3211413"/>
                  <a:pt x="506898" y="3200995"/>
                </a:cubicBezTo>
                <a:cubicBezTo>
                  <a:pt x="500821" y="3196654"/>
                  <a:pt x="496480" y="3193181"/>
                  <a:pt x="493875" y="3190577"/>
                </a:cubicBezTo>
                <a:cubicBezTo>
                  <a:pt x="494744" y="3198390"/>
                  <a:pt x="495178" y="3207506"/>
                  <a:pt x="495178" y="3217924"/>
                </a:cubicBezTo>
                <a:cubicBezTo>
                  <a:pt x="490837" y="3256123"/>
                  <a:pt x="476947" y="3276091"/>
                  <a:pt x="453506" y="3277827"/>
                </a:cubicBezTo>
                <a:cubicBezTo>
                  <a:pt x="449165" y="3277827"/>
                  <a:pt x="446994" y="3276091"/>
                  <a:pt x="446994" y="3272618"/>
                </a:cubicBezTo>
                <a:cubicBezTo>
                  <a:pt x="439181" y="3256123"/>
                  <a:pt x="427461" y="3243535"/>
                  <a:pt x="411834" y="3234853"/>
                </a:cubicBezTo>
                <a:cubicBezTo>
                  <a:pt x="410097" y="3233117"/>
                  <a:pt x="409230" y="3231815"/>
                  <a:pt x="409230" y="3230946"/>
                </a:cubicBezTo>
                <a:cubicBezTo>
                  <a:pt x="410097" y="3230078"/>
                  <a:pt x="411834" y="3229644"/>
                  <a:pt x="414439" y="3229644"/>
                </a:cubicBezTo>
                <a:cubicBezTo>
                  <a:pt x="426593" y="3231381"/>
                  <a:pt x="437011" y="3232249"/>
                  <a:pt x="445693" y="3232249"/>
                </a:cubicBezTo>
                <a:cubicBezTo>
                  <a:pt x="450034" y="3233117"/>
                  <a:pt x="453506" y="3230946"/>
                  <a:pt x="456111" y="3225737"/>
                </a:cubicBezTo>
                <a:cubicBezTo>
                  <a:pt x="456111" y="3224869"/>
                  <a:pt x="456111" y="3224001"/>
                  <a:pt x="456111" y="3223133"/>
                </a:cubicBezTo>
                <a:cubicBezTo>
                  <a:pt x="457847" y="3217056"/>
                  <a:pt x="458715" y="3210545"/>
                  <a:pt x="458715" y="3203599"/>
                </a:cubicBezTo>
                <a:cubicBezTo>
                  <a:pt x="458715" y="3200995"/>
                  <a:pt x="458715" y="3198390"/>
                  <a:pt x="458715" y="3195786"/>
                </a:cubicBezTo>
                <a:cubicBezTo>
                  <a:pt x="425725" y="3216622"/>
                  <a:pt x="394471" y="3229210"/>
                  <a:pt x="364954" y="3233551"/>
                </a:cubicBezTo>
                <a:cubicBezTo>
                  <a:pt x="358876" y="3234419"/>
                  <a:pt x="355838" y="3234419"/>
                  <a:pt x="355838" y="3233551"/>
                </a:cubicBezTo>
                <a:cubicBezTo>
                  <a:pt x="354969" y="3232683"/>
                  <a:pt x="357140" y="3230946"/>
                  <a:pt x="362349" y="3228342"/>
                </a:cubicBezTo>
                <a:cubicBezTo>
                  <a:pt x="393603" y="3209242"/>
                  <a:pt x="423121" y="3187972"/>
                  <a:pt x="450901" y="3164532"/>
                </a:cubicBezTo>
                <a:cubicBezTo>
                  <a:pt x="449165" y="3162796"/>
                  <a:pt x="448297" y="3160625"/>
                  <a:pt x="448297" y="3158021"/>
                </a:cubicBezTo>
                <a:cubicBezTo>
                  <a:pt x="422253" y="3175384"/>
                  <a:pt x="396641" y="3187972"/>
                  <a:pt x="371464" y="3195786"/>
                </a:cubicBezTo>
                <a:cubicBezTo>
                  <a:pt x="366256" y="3196654"/>
                  <a:pt x="363217" y="3196654"/>
                  <a:pt x="362349" y="3195786"/>
                </a:cubicBezTo>
                <a:cubicBezTo>
                  <a:pt x="361481" y="3194049"/>
                  <a:pt x="363217" y="3191879"/>
                  <a:pt x="367557" y="3189274"/>
                </a:cubicBezTo>
                <a:cubicBezTo>
                  <a:pt x="389262" y="3174516"/>
                  <a:pt x="407059" y="3157587"/>
                  <a:pt x="420950" y="3138487"/>
                </a:cubicBezTo>
                <a:cubicBezTo>
                  <a:pt x="400114" y="3146300"/>
                  <a:pt x="378844" y="3151509"/>
                  <a:pt x="357140" y="3154114"/>
                </a:cubicBezTo>
                <a:cubicBezTo>
                  <a:pt x="351931" y="3154114"/>
                  <a:pt x="349326" y="3153246"/>
                  <a:pt x="349326" y="3151509"/>
                </a:cubicBezTo>
                <a:cubicBezTo>
                  <a:pt x="349326" y="3149773"/>
                  <a:pt x="351931" y="3148037"/>
                  <a:pt x="357140" y="3146300"/>
                </a:cubicBezTo>
                <a:cubicBezTo>
                  <a:pt x="382317" y="3135014"/>
                  <a:pt x="407493" y="3119821"/>
                  <a:pt x="432670" y="3100722"/>
                </a:cubicBezTo>
                <a:cubicBezTo>
                  <a:pt x="430933" y="3100722"/>
                  <a:pt x="428763" y="3100722"/>
                  <a:pt x="426158" y="3100722"/>
                </a:cubicBezTo>
                <a:cubicBezTo>
                  <a:pt x="420950" y="3101590"/>
                  <a:pt x="413136" y="3095947"/>
                  <a:pt x="402718" y="3083793"/>
                </a:cubicBezTo>
                <a:cubicBezTo>
                  <a:pt x="400982" y="3081188"/>
                  <a:pt x="400548" y="3079452"/>
                  <a:pt x="401416" y="3078584"/>
                </a:cubicBezTo>
                <a:cubicBezTo>
                  <a:pt x="402285" y="3077716"/>
                  <a:pt x="404021" y="3077281"/>
                  <a:pt x="406625" y="3077281"/>
                </a:cubicBezTo>
                <a:cubicBezTo>
                  <a:pt x="433538" y="3074677"/>
                  <a:pt x="458281" y="3070336"/>
                  <a:pt x="480853" y="3064259"/>
                </a:cubicBezTo>
                <a:cubicBezTo>
                  <a:pt x="486930" y="3062523"/>
                  <a:pt x="493007" y="3062957"/>
                  <a:pt x="499085" y="3065561"/>
                </a:cubicBezTo>
                <a:cubicBezTo>
                  <a:pt x="502557" y="3067298"/>
                  <a:pt x="507332" y="3071204"/>
                  <a:pt x="513409" y="3077281"/>
                </a:cubicBezTo>
                <a:cubicBezTo>
                  <a:pt x="519486" y="3065995"/>
                  <a:pt x="524261" y="3057314"/>
                  <a:pt x="527734" y="3051236"/>
                </a:cubicBezTo>
                <a:cubicBezTo>
                  <a:pt x="512107" y="3052105"/>
                  <a:pt x="484325" y="3054709"/>
                  <a:pt x="444390" y="3059050"/>
                </a:cubicBezTo>
                <a:cubicBezTo>
                  <a:pt x="433104" y="3059918"/>
                  <a:pt x="424857" y="3060786"/>
                  <a:pt x="419647" y="3061654"/>
                </a:cubicBezTo>
                <a:cubicBezTo>
                  <a:pt x="418779" y="3061654"/>
                  <a:pt x="417043" y="3062089"/>
                  <a:pt x="414439" y="3062957"/>
                </a:cubicBezTo>
                <a:cubicBezTo>
                  <a:pt x="407493" y="3063825"/>
                  <a:pt x="402718" y="3063825"/>
                  <a:pt x="400114" y="3062957"/>
                </a:cubicBezTo>
                <a:cubicBezTo>
                  <a:pt x="399246" y="3073375"/>
                  <a:pt x="394905" y="3083359"/>
                  <a:pt x="387092" y="3092908"/>
                </a:cubicBezTo>
                <a:cubicBezTo>
                  <a:pt x="380146" y="3098985"/>
                  <a:pt x="373201" y="3098985"/>
                  <a:pt x="366256" y="3092908"/>
                </a:cubicBezTo>
                <a:cubicBezTo>
                  <a:pt x="356706" y="3079018"/>
                  <a:pt x="355838" y="3066863"/>
                  <a:pt x="363651" y="3056445"/>
                </a:cubicBezTo>
                <a:cubicBezTo>
                  <a:pt x="375806" y="3043423"/>
                  <a:pt x="383185" y="3032137"/>
                  <a:pt x="385789" y="3022587"/>
                </a:cubicBezTo>
                <a:cubicBezTo>
                  <a:pt x="387526" y="3019114"/>
                  <a:pt x="388828" y="3017812"/>
                  <a:pt x="389696" y="3018680"/>
                </a:cubicBezTo>
                <a:cubicBezTo>
                  <a:pt x="390564" y="3018680"/>
                  <a:pt x="391432" y="3019982"/>
                  <a:pt x="392300" y="3022587"/>
                </a:cubicBezTo>
                <a:cubicBezTo>
                  <a:pt x="394905" y="3027796"/>
                  <a:pt x="397075" y="3033439"/>
                  <a:pt x="398812" y="3039516"/>
                </a:cubicBezTo>
                <a:cubicBezTo>
                  <a:pt x="402285" y="3039516"/>
                  <a:pt x="408361" y="3039082"/>
                  <a:pt x="417043" y="3038214"/>
                </a:cubicBezTo>
                <a:cubicBezTo>
                  <a:pt x="436143" y="3036478"/>
                  <a:pt x="450901" y="3035175"/>
                  <a:pt x="461319" y="3034307"/>
                </a:cubicBezTo>
                <a:cubicBezTo>
                  <a:pt x="449165" y="3020417"/>
                  <a:pt x="437445" y="3006526"/>
                  <a:pt x="426158" y="2992635"/>
                </a:cubicBezTo>
                <a:cubicBezTo>
                  <a:pt x="425291" y="2990899"/>
                  <a:pt x="424857" y="2990031"/>
                  <a:pt x="424857" y="2990031"/>
                </a:cubicBezTo>
                <a:cubicBezTo>
                  <a:pt x="425725" y="2989163"/>
                  <a:pt x="427461" y="2988729"/>
                  <a:pt x="430066" y="2988729"/>
                </a:cubicBezTo>
                <a:close/>
                <a:moveTo>
                  <a:pt x="784276" y="2979613"/>
                </a:moveTo>
                <a:cubicBezTo>
                  <a:pt x="800772" y="2983954"/>
                  <a:pt x="814228" y="2991333"/>
                  <a:pt x="824646" y="3001751"/>
                </a:cubicBezTo>
                <a:cubicBezTo>
                  <a:pt x="828119" y="3004355"/>
                  <a:pt x="828987" y="3008262"/>
                  <a:pt x="827251" y="3013471"/>
                </a:cubicBezTo>
                <a:cubicBezTo>
                  <a:pt x="825514" y="3015208"/>
                  <a:pt x="824646" y="3016944"/>
                  <a:pt x="824646" y="3018680"/>
                </a:cubicBezTo>
                <a:cubicBezTo>
                  <a:pt x="840273" y="3017812"/>
                  <a:pt x="855900" y="3016076"/>
                  <a:pt x="871527" y="3013471"/>
                </a:cubicBezTo>
                <a:cubicBezTo>
                  <a:pt x="880209" y="3012603"/>
                  <a:pt x="889759" y="3011301"/>
                  <a:pt x="900177" y="3009564"/>
                </a:cubicBezTo>
                <a:cubicBezTo>
                  <a:pt x="901913" y="3008697"/>
                  <a:pt x="903215" y="3008262"/>
                  <a:pt x="904083" y="3008262"/>
                </a:cubicBezTo>
                <a:cubicBezTo>
                  <a:pt x="909292" y="3005658"/>
                  <a:pt x="914501" y="3005224"/>
                  <a:pt x="919710" y="3006960"/>
                </a:cubicBezTo>
                <a:cubicBezTo>
                  <a:pt x="927524" y="3008697"/>
                  <a:pt x="934035" y="3012603"/>
                  <a:pt x="939244" y="3018680"/>
                </a:cubicBezTo>
                <a:cubicBezTo>
                  <a:pt x="941848" y="3022153"/>
                  <a:pt x="942282" y="3025626"/>
                  <a:pt x="940546" y="3029098"/>
                </a:cubicBezTo>
                <a:cubicBezTo>
                  <a:pt x="937942" y="3031703"/>
                  <a:pt x="931430" y="3033005"/>
                  <a:pt x="921012" y="3033005"/>
                </a:cubicBezTo>
                <a:cubicBezTo>
                  <a:pt x="892363" y="3033873"/>
                  <a:pt x="858938" y="3036478"/>
                  <a:pt x="820740" y="3040818"/>
                </a:cubicBezTo>
                <a:cubicBezTo>
                  <a:pt x="819871" y="3044291"/>
                  <a:pt x="819437" y="3048632"/>
                  <a:pt x="819437" y="3053841"/>
                </a:cubicBezTo>
                <a:cubicBezTo>
                  <a:pt x="821173" y="3053841"/>
                  <a:pt x="823344" y="3053407"/>
                  <a:pt x="825948" y="3052539"/>
                </a:cubicBezTo>
                <a:cubicBezTo>
                  <a:pt x="827685" y="3052539"/>
                  <a:pt x="828987" y="3052539"/>
                  <a:pt x="829855" y="3052539"/>
                </a:cubicBezTo>
                <a:cubicBezTo>
                  <a:pt x="840273" y="3051671"/>
                  <a:pt x="849823" y="3049500"/>
                  <a:pt x="858504" y="3046027"/>
                </a:cubicBezTo>
                <a:cubicBezTo>
                  <a:pt x="863713" y="3044291"/>
                  <a:pt x="868054" y="3044291"/>
                  <a:pt x="871527" y="3046027"/>
                </a:cubicBezTo>
                <a:cubicBezTo>
                  <a:pt x="882813" y="3052105"/>
                  <a:pt x="889759" y="3056880"/>
                  <a:pt x="892363" y="3060352"/>
                </a:cubicBezTo>
                <a:cubicBezTo>
                  <a:pt x="894967" y="3065561"/>
                  <a:pt x="894099" y="3069468"/>
                  <a:pt x="889759" y="3072072"/>
                </a:cubicBezTo>
                <a:cubicBezTo>
                  <a:pt x="887154" y="3072941"/>
                  <a:pt x="884115" y="3075545"/>
                  <a:pt x="880643" y="3079886"/>
                </a:cubicBezTo>
                <a:cubicBezTo>
                  <a:pt x="883248" y="3082490"/>
                  <a:pt x="885852" y="3084661"/>
                  <a:pt x="888456" y="3086397"/>
                </a:cubicBezTo>
                <a:cubicBezTo>
                  <a:pt x="891060" y="3091606"/>
                  <a:pt x="890192" y="3094210"/>
                  <a:pt x="885852" y="3094210"/>
                </a:cubicBezTo>
                <a:cubicBezTo>
                  <a:pt x="883248" y="3094210"/>
                  <a:pt x="878906" y="3094645"/>
                  <a:pt x="872829" y="3095513"/>
                </a:cubicBezTo>
                <a:cubicBezTo>
                  <a:pt x="866752" y="3096381"/>
                  <a:pt x="862411" y="3097249"/>
                  <a:pt x="859807" y="3098117"/>
                </a:cubicBezTo>
                <a:cubicBezTo>
                  <a:pt x="846784" y="3098117"/>
                  <a:pt x="833328" y="3099419"/>
                  <a:pt x="819437" y="3102024"/>
                </a:cubicBezTo>
                <a:lnTo>
                  <a:pt x="819437" y="3115046"/>
                </a:lnTo>
                <a:lnTo>
                  <a:pt x="825948" y="3113744"/>
                </a:lnTo>
                <a:cubicBezTo>
                  <a:pt x="838102" y="3112008"/>
                  <a:pt x="848521" y="3109837"/>
                  <a:pt x="857202" y="3107233"/>
                </a:cubicBezTo>
                <a:cubicBezTo>
                  <a:pt x="865884" y="3104628"/>
                  <a:pt x="873698" y="3105497"/>
                  <a:pt x="880643" y="3109837"/>
                </a:cubicBezTo>
                <a:cubicBezTo>
                  <a:pt x="887588" y="3113310"/>
                  <a:pt x="893665" y="3118519"/>
                  <a:pt x="898874" y="3125464"/>
                </a:cubicBezTo>
                <a:cubicBezTo>
                  <a:pt x="898874" y="3125464"/>
                  <a:pt x="898874" y="3125899"/>
                  <a:pt x="898874" y="3126767"/>
                </a:cubicBezTo>
                <a:cubicBezTo>
                  <a:pt x="900610" y="3129371"/>
                  <a:pt x="901045" y="3132410"/>
                  <a:pt x="900177" y="3135882"/>
                </a:cubicBezTo>
                <a:cubicBezTo>
                  <a:pt x="901045" y="3135882"/>
                  <a:pt x="902781" y="3135448"/>
                  <a:pt x="905385" y="3134580"/>
                </a:cubicBezTo>
                <a:cubicBezTo>
                  <a:pt x="907990" y="3134580"/>
                  <a:pt x="909726" y="3134146"/>
                  <a:pt x="910595" y="3133278"/>
                </a:cubicBezTo>
                <a:cubicBezTo>
                  <a:pt x="915803" y="3131542"/>
                  <a:pt x="920144" y="3131976"/>
                  <a:pt x="923617" y="3134580"/>
                </a:cubicBezTo>
                <a:cubicBezTo>
                  <a:pt x="926221" y="3136317"/>
                  <a:pt x="930128" y="3140223"/>
                  <a:pt x="935337" y="3146300"/>
                </a:cubicBezTo>
                <a:cubicBezTo>
                  <a:pt x="936206" y="3147169"/>
                  <a:pt x="937073" y="3148037"/>
                  <a:pt x="937942" y="3148905"/>
                </a:cubicBezTo>
                <a:cubicBezTo>
                  <a:pt x="941414" y="3154114"/>
                  <a:pt x="940981" y="3157587"/>
                  <a:pt x="936639" y="3159323"/>
                </a:cubicBezTo>
                <a:cubicBezTo>
                  <a:pt x="930562" y="3160191"/>
                  <a:pt x="920144" y="3160625"/>
                  <a:pt x="905385" y="3160625"/>
                </a:cubicBezTo>
                <a:cubicBezTo>
                  <a:pt x="899308" y="3160625"/>
                  <a:pt x="892363" y="3160625"/>
                  <a:pt x="884549" y="3160625"/>
                </a:cubicBezTo>
                <a:cubicBezTo>
                  <a:pt x="881945" y="3165834"/>
                  <a:pt x="879774" y="3170609"/>
                  <a:pt x="878038" y="3174950"/>
                </a:cubicBezTo>
                <a:cubicBezTo>
                  <a:pt x="884115" y="3179291"/>
                  <a:pt x="888456" y="3184934"/>
                  <a:pt x="891060" y="3191879"/>
                </a:cubicBezTo>
                <a:cubicBezTo>
                  <a:pt x="891060" y="3196220"/>
                  <a:pt x="888890" y="3198390"/>
                  <a:pt x="884549" y="3198390"/>
                </a:cubicBezTo>
                <a:cubicBezTo>
                  <a:pt x="863713" y="3196654"/>
                  <a:pt x="842444" y="3196654"/>
                  <a:pt x="820740" y="3198390"/>
                </a:cubicBezTo>
                <a:lnTo>
                  <a:pt x="820740" y="3234853"/>
                </a:lnTo>
                <a:cubicBezTo>
                  <a:pt x="821608" y="3264371"/>
                  <a:pt x="811623" y="3280866"/>
                  <a:pt x="790787" y="3284338"/>
                </a:cubicBezTo>
                <a:cubicBezTo>
                  <a:pt x="784711" y="3286075"/>
                  <a:pt x="780804" y="3283470"/>
                  <a:pt x="779067" y="3276525"/>
                </a:cubicBezTo>
                <a:cubicBezTo>
                  <a:pt x="774727" y="3262634"/>
                  <a:pt x="764743" y="3251782"/>
                  <a:pt x="749116" y="3243969"/>
                </a:cubicBezTo>
                <a:cubicBezTo>
                  <a:pt x="746512" y="3243101"/>
                  <a:pt x="745209" y="3241799"/>
                  <a:pt x="745209" y="3240062"/>
                </a:cubicBezTo>
                <a:cubicBezTo>
                  <a:pt x="746077" y="3238326"/>
                  <a:pt x="747814" y="3237458"/>
                  <a:pt x="750418" y="3237458"/>
                </a:cubicBezTo>
                <a:cubicBezTo>
                  <a:pt x="759100" y="3239194"/>
                  <a:pt x="768649" y="3240062"/>
                  <a:pt x="779067" y="3240062"/>
                </a:cubicBezTo>
                <a:cubicBezTo>
                  <a:pt x="783409" y="3240930"/>
                  <a:pt x="786012" y="3238326"/>
                  <a:pt x="786881" y="3232249"/>
                </a:cubicBezTo>
                <a:lnTo>
                  <a:pt x="786881" y="3202297"/>
                </a:lnTo>
                <a:cubicBezTo>
                  <a:pt x="772990" y="3204033"/>
                  <a:pt x="759534" y="3206204"/>
                  <a:pt x="746512" y="3208808"/>
                </a:cubicBezTo>
                <a:cubicBezTo>
                  <a:pt x="746512" y="3208808"/>
                  <a:pt x="746077" y="3208808"/>
                  <a:pt x="745209" y="3208808"/>
                </a:cubicBezTo>
                <a:cubicBezTo>
                  <a:pt x="742605" y="3209676"/>
                  <a:pt x="740434" y="3209242"/>
                  <a:pt x="738698" y="3207506"/>
                </a:cubicBezTo>
                <a:cubicBezTo>
                  <a:pt x="730884" y="3204033"/>
                  <a:pt x="725241" y="3199692"/>
                  <a:pt x="721769" y="3194483"/>
                </a:cubicBezTo>
                <a:cubicBezTo>
                  <a:pt x="720033" y="3190143"/>
                  <a:pt x="721769" y="3187972"/>
                  <a:pt x="726978" y="3187972"/>
                </a:cubicBezTo>
                <a:cubicBezTo>
                  <a:pt x="737395" y="3187972"/>
                  <a:pt x="746512" y="3187104"/>
                  <a:pt x="754325" y="3185368"/>
                </a:cubicBezTo>
                <a:cubicBezTo>
                  <a:pt x="763875" y="3183631"/>
                  <a:pt x="774293" y="3182329"/>
                  <a:pt x="785579" y="3181461"/>
                </a:cubicBezTo>
                <a:lnTo>
                  <a:pt x="785579" y="3169741"/>
                </a:lnTo>
                <a:cubicBezTo>
                  <a:pt x="763875" y="3171477"/>
                  <a:pt x="740434" y="3175384"/>
                  <a:pt x="715258" y="3181461"/>
                </a:cubicBezTo>
                <a:cubicBezTo>
                  <a:pt x="709180" y="3183197"/>
                  <a:pt x="704405" y="3182763"/>
                  <a:pt x="700933" y="3180159"/>
                </a:cubicBezTo>
                <a:cubicBezTo>
                  <a:pt x="690515" y="3173214"/>
                  <a:pt x="684004" y="3168439"/>
                  <a:pt x="681399" y="3165834"/>
                </a:cubicBezTo>
                <a:cubicBezTo>
                  <a:pt x="679662" y="3164098"/>
                  <a:pt x="679229" y="3162796"/>
                  <a:pt x="680097" y="3161927"/>
                </a:cubicBezTo>
                <a:cubicBezTo>
                  <a:pt x="680965" y="3161059"/>
                  <a:pt x="682701" y="3160625"/>
                  <a:pt x="685306" y="3160625"/>
                </a:cubicBezTo>
                <a:cubicBezTo>
                  <a:pt x="697460" y="3158889"/>
                  <a:pt x="710917" y="3157587"/>
                  <a:pt x="725675" y="3156718"/>
                </a:cubicBezTo>
                <a:cubicBezTo>
                  <a:pt x="736962" y="3154114"/>
                  <a:pt x="754759" y="3151509"/>
                  <a:pt x="779067" y="3148905"/>
                </a:cubicBezTo>
                <a:cubicBezTo>
                  <a:pt x="781672" y="3148037"/>
                  <a:pt x="783842" y="3147603"/>
                  <a:pt x="785579" y="3147603"/>
                </a:cubicBezTo>
                <a:cubicBezTo>
                  <a:pt x="785579" y="3144998"/>
                  <a:pt x="785579" y="3141960"/>
                  <a:pt x="785579" y="3138487"/>
                </a:cubicBezTo>
                <a:cubicBezTo>
                  <a:pt x="772556" y="3141091"/>
                  <a:pt x="760836" y="3143696"/>
                  <a:pt x="750418" y="3146300"/>
                </a:cubicBezTo>
                <a:cubicBezTo>
                  <a:pt x="740000" y="3149773"/>
                  <a:pt x="730884" y="3145432"/>
                  <a:pt x="723071" y="3133278"/>
                </a:cubicBezTo>
                <a:cubicBezTo>
                  <a:pt x="721334" y="3131542"/>
                  <a:pt x="720901" y="3129805"/>
                  <a:pt x="721769" y="3128069"/>
                </a:cubicBezTo>
                <a:cubicBezTo>
                  <a:pt x="721769" y="3127201"/>
                  <a:pt x="723505" y="3126333"/>
                  <a:pt x="726978" y="3125464"/>
                </a:cubicBezTo>
                <a:cubicBezTo>
                  <a:pt x="729583" y="3125464"/>
                  <a:pt x="733489" y="3125030"/>
                  <a:pt x="738698" y="3124162"/>
                </a:cubicBezTo>
                <a:cubicBezTo>
                  <a:pt x="757798" y="3122426"/>
                  <a:pt x="773424" y="3120690"/>
                  <a:pt x="785579" y="3118953"/>
                </a:cubicBezTo>
                <a:cubicBezTo>
                  <a:pt x="785579" y="3117217"/>
                  <a:pt x="785579" y="3115046"/>
                  <a:pt x="785579" y="3112442"/>
                </a:cubicBezTo>
                <a:cubicBezTo>
                  <a:pt x="784711" y="3109837"/>
                  <a:pt x="784276" y="3108101"/>
                  <a:pt x="784276" y="3107233"/>
                </a:cubicBezTo>
                <a:cubicBezTo>
                  <a:pt x="782540" y="3108101"/>
                  <a:pt x="779502" y="3108535"/>
                  <a:pt x="775161" y="3108535"/>
                </a:cubicBezTo>
                <a:cubicBezTo>
                  <a:pt x="770820" y="3109403"/>
                  <a:pt x="767347" y="3109837"/>
                  <a:pt x="764743" y="3109837"/>
                </a:cubicBezTo>
                <a:cubicBezTo>
                  <a:pt x="764743" y="3115915"/>
                  <a:pt x="762573" y="3118953"/>
                  <a:pt x="758231" y="3118953"/>
                </a:cubicBezTo>
                <a:cubicBezTo>
                  <a:pt x="748682" y="3120690"/>
                  <a:pt x="742170" y="3115046"/>
                  <a:pt x="738698" y="3102024"/>
                </a:cubicBezTo>
                <a:cubicBezTo>
                  <a:pt x="735225" y="3089870"/>
                  <a:pt x="729583" y="3079018"/>
                  <a:pt x="721769" y="3069468"/>
                </a:cubicBezTo>
                <a:cubicBezTo>
                  <a:pt x="720033" y="3065127"/>
                  <a:pt x="721769" y="3062523"/>
                  <a:pt x="726978" y="3061654"/>
                </a:cubicBezTo>
                <a:cubicBezTo>
                  <a:pt x="733923" y="3061654"/>
                  <a:pt x="740000" y="3062957"/>
                  <a:pt x="745209" y="3065561"/>
                </a:cubicBezTo>
                <a:cubicBezTo>
                  <a:pt x="749550" y="3064693"/>
                  <a:pt x="756929" y="3063391"/>
                  <a:pt x="767347" y="3061654"/>
                </a:cubicBezTo>
                <a:cubicBezTo>
                  <a:pt x="774293" y="3060786"/>
                  <a:pt x="779936" y="3059918"/>
                  <a:pt x="784276" y="3059050"/>
                </a:cubicBezTo>
                <a:cubicBezTo>
                  <a:pt x="784276" y="3053841"/>
                  <a:pt x="783842" y="3049066"/>
                  <a:pt x="782974" y="3044725"/>
                </a:cubicBezTo>
                <a:cubicBezTo>
                  <a:pt x="756929" y="3049066"/>
                  <a:pt x="730016" y="3053841"/>
                  <a:pt x="702235" y="3059050"/>
                </a:cubicBezTo>
                <a:cubicBezTo>
                  <a:pt x="698762" y="3059918"/>
                  <a:pt x="694422" y="3059918"/>
                  <a:pt x="689212" y="3059050"/>
                </a:cubicBezTo>
                <a:cubicBezTo>
                  <a:pt x="685740" y="3056445"/>
                  <a:pt x="681399" y="3052973"/>
                  <a:pt x="676190" y="3048632"/>
                </a:cubicBezTo>
                <a:cubicBezTo>
                  <a:pt x="674454" y="3046896"/>
                  <a:pt x="672717" y="3045593"/>
                  <a:pt x="670981" y="3044725"/>
                </a:cubicBezTo>
                <a:cubicBezTo>
                  <a:pt x="668376" y="3042121"/>
                  <a:pt x="669679" y="3039950"/>
                  <a:pt x="674887" y="3038214"/>
                </a:cubicBezTo>
                <a:cubicBezTo>
                  <a:pt x="688779" y="3038214"/>
                  <a:pt x="704405" y="3036478"/>
                  <a:pt x="721769" y="3033005"/>
                </a:cubicBezTo>
                <a:cubicBezTo>
                  <a:pt x="726109" y="3032137"/>
                  <a:pt x="733055" y="3030835"/>
                  <a:pt x="742605" y="3029098"/>
                </a:cubicBezTo>
                <a:cubicBezTo>
                  <a:pt x="759968" y="3026494"/>
                  <a:pt x="773424" y="3024757"/>
                  <a:pt x="782974" y="3023889"/>
                </a:cubicBezTo>
                <a:cubicBezTo>
                  <a:pt x="782974" y="3009999"/>
                  <a:pt x="780804" y="2998713"/>
                  <a:pt x="776463" y="2990031"/>
                </a:cubicBezTo>
                <a:cubicBezTo>
                  <a:pt x="774727" y="2982217"/>
                  <a:pt x="777331" y="2978745"/>
                  <a:pt x="784276" y="2979613"/>
                </a:cubicBezTo>
                <a:close/>
                <a:moveTo>
                  <a:pt x="2081407" y="2617523"/>
                </a:moveTo>
                <a:cubicBezTo>
                  <a:pt x="2080539" y="2617306"/>
                  <a:pt x="2081624" y="2617415"/>
                  <a:pt x="2084663" y="2617849"/>
                </a:cubicBezTo>
                <a:lnTo>
                  <a:pt x="2082058" y="2617649"/>
                </a:lnTo>
                <a:close/>
                <a:moveTo>
                  <a:pt x="6872313" y="2598315"/>
                </a:moveTo>
                <a:cubicBezTo>
                  <a:pt x="6898358" y="2597447"/>
                  <a:pt x="6911815" y="2606129"/>
                  <a:pt x="6912683" y="2624360"/>
                </a:cubicBezTo>
                <a:cubicBezTo>
                  <a:pt x="6912683" y="2638251"/>
                  <a:pt x="6892281" y="2650839"/>
                  <a:pt x="6851477" y="2662125"/>
                </a:cubicBezTo>
                <a:cubicBezTo>
                  <a:pt x="6845401" y="2662993"/>
                  <a:pt x="6841493" y="2662125"/>
                  <a:pt x="6839757" y="2659521"/>
                </a:cubicBezTo>
                <a:cubicBezTo>
                  <a:pt x="6838021" y="2656916"/>
                  <a:pt x="6839323" y="2653878"/>
                  <a:pt x="6843664" y="2650405"/>
                </a:cubicBezTo>
                <a:cubicBezTo>
                  <a:pt x="6853214" y="2646064"/>
                  <a:pt x="6860159" y="2641289"/>
                  <a:pt x="6864500" y="2636080"/>
                </a:cubicBezTo>
                <a:cubicBezTo>
                  <a:pt x="6866237" y="2634344"/>
                  <a:pt x="6866671" y="2633042"/>
                  <a:pt x="6865802" y="2632174"/>
                </a:cubicBezTo>
                <a:cubicBezTo>
                  <a:pt x="6864934" y="2631306"/>
                  <a:pt x="6863197" y="2630437"/>
                  <a:pt x="6860593" y="2629569"/>
                </a:cubicBezTo>
                <a:cubicBezTo>
                  <a:pt x="6849307" y="2627833"/>
                  <a:pt x="6843664" y="2622624"/>
                  <a:pt x="6843664" y="2613942"/>
                </a:cubicBezTo>
                <a:cubicBezTo>
                  <a:pt x="6844533" y="2603524"/>
                  <a:pt x="6854082" y="2598315"/>
                  <a:pt x="6872313" y="2598315"/>
                </a:cubicBezTo>
                <a:close/>
                <a:moveTo>
                  <a:pt x="1081115" y="2598315"/>
                </a:moveTo>
                <a:cubicBezTo>
                  <a:pt x="1107159" y="2597447"/>
                  <a:pt x="1120616" y="2606129"/>
                  <a:pt x="1121484" y="2624360"/>
                </a:cubicBezTo>
                <a:cubicBezTo>
                  <a:pt x="1121484" y="2638251"/>
                  <a:pt x="1101083" y="2650839"/>
                  <a:pt x="1060279" y="2662125"/>
                </a:cubicBezTo>
                <a:cubicBezTo>
                  <a:pt x="1054202" y="2662993"/>
                  <a:pt x="1050295" y="2662125"/>
                  <a:pt x="1048558" y="2659521"/>
                </a:cubicBezTo>
                <a:cubicBezTo>
                  <a:pt x="1046822" y="2656916"/>
                  <a:pt x="1048124" y="2653878"/>
                  <a:pt x="1052465" y="2650405"/>
                </a:cubicBezTo>
                <a:cubicBezTo>
                  <a:pt x="1062015" y="2646064"/>
                  <a:pt x="1068960" y="2641289"/>
                  <a:pt x="1073301" y="2636080"/>
                </a:cubicBezTo>
                <a:cubicBezTo>
                  <a:pt x="1075038" y="2634344"/>
                  <a:pt x="1075472" y="2633042"/>
                  <a:pt x="1074603" y="2632174"/>
                </a:cubicBezTo>
                <a:cubicBezTo>
                  <a:pt x="1073735" y="2631306"/>
                  <a:pt x="1071999" y="2630437"/>
                  <a:pt x="1069394" y="2629569"/>
                </a:cubicBezTo>
                <a:cubicBezTo>
                  <a:pt x="1058108" y="2627833"/>
                  <a:pt x="1052465" y="2622624"/>
                  <a:pt x="1052465" y="2613942"/>
                </a:cubicBezTo>
                <a:cubicBezTo>
                  <a:pt x="1053333" y="2603524"/>
                  <a:pt x="1062883" y="2598315"/>
                  <a:pt x="1081115" y="2598315"/>
                </a:cubicBezTo>
                <a:close/>
                <a:moveTo>
                  <a:pt x="7625421" y="2583990"/>
                </a:moveTo>
                <a:cubicBezTo>
                  <a:pt x="7622817" y="2583990"/>
                  <a:pt x="7619344" y="2584425"/>
                  <a:pt x="7615003" y="2585293"/>
                </a:cubicBezTo>
                <a:cubicBezTo>
                  <a:pt x="7610663" y="2585293"/>
                  <a:pt x="7607189" y="2585727"/>
                  <a:pt x="7604585" y="2586595"/>
                </a:cubicBezTo>
                <a:cubicBezTo>
                  <a:pt x="7608058" y="2588331"/>
                  <a:pt x="7614135" y="2592238"/>
                  <a:pt x="7622817" y="2598315"/>
                </a:cubicBezTo>
                <a:cubicBezTo>
                  <a:pt x="7624553" y="2600052"/>
                  <a:pt x="7625855" y="2600920"/>
                  <a:pt x="7626723" y="2600920"/>
                </a:cubicBezTo>
                <a:cubicBezTo>
                  <a:pt x="7627591" y="2600920"/>
                  <a:pt x="7628025" y="2601354"/>
                  <a:pt x="7628025" y="2602222"/>
                </a:cubicBezTo>
                <a:cubicBezTo>
                  <a:pt x="7628894" y="2603090"/>
                  <a:pt x="7629328" y="2603958"/>
                  <a:pt x="7629328" y="2604826"/>
                </a:cubicBezTo>
                <a:cubicBezTo>
                  <a:pt x="7629328" y="2596145"/>
                  <a:pt x="7628025" y="2589199"/>
                  <a:pt x="7625421" y="2583990"/>
                </a:cubicBezTo>
                <a:close/>
                <a:moveTo>
                  <a:pt x="2207073" y="2576177"/>
                </a:moveTo>
                <a:lnTo>
                  <a:pt x="2207073" y="2608733"/>
                </a:lnTo>
                <a:cubicBezTo>
                  <a:pt x="2214886" y="2606997"/>
                  <a:pt x="2223568" y="2605695"/>
                  <a:pt x="2233118" y="2604826"/>
                </a:cubicBezTo>
                <a:cubicBezTo>
                  <a:pt x="2235722" y="2604826"/>
                  <a:pt x="2238327" y="2604826"/>
                  <a:pt x="2240931" y="2604826"/>
                </a:cubicBezTo>
                <a:lnTo>
                  <a:pt x="2240931" y="2583990"/>
                </a:lnTo>
                <a:lnTo>
                  <a:pt x="2239629" y="2583990"/>
                </a:lnTo>
                <a:cubicBezTo>
                  <a:pt x="2223134" y="2585727"/>
                  <a:pt x="2212282" y="2583122"/>
                  <a:pt x="2207073" y="2576177"/>
                </a:cubicBezTo>
                <a:close/>
                <a:moveTo>
                  <a:pt x="3823495" y="2570968"/>
                </a:moveTo>
                <a:cubicBezTo>
                  <a:pt x="3823495" y="2571836"/>
                  <a:pt x="3822627" y="2573139"/>
                  <a:pt x="3820891" y="2574875"/>
                </a:cubicBezTo>
                <a:cubicBezTo>
                  <a:pt x="3820022" y="2577479"/>
                  <a:pt x="3819154" y="2579216"/>
                  <a:pt x="3818286" y="2580084"/>
                </a:cubicBezTo>
                <a:cubicBezTo>
                  <a:pt x="3812209" y="2593974"/>
                  <a:pt x="3803961" y="2606129"/>
                  <a:pt x="3793543" y="2616547"/>
                </a:cubicBezTo>
                <a:cubicBezTo>
                  <a:pt x="3797016" y="2617415"/>
                  <a:pt x="3804395" y="2619585"/>
                  <a:pt x="3815682" y="2623058"/>
                </a:cubicBezTo>
                <a:cubicBezTo>
                  <a:pt x="3819154" y="2624794"/>
                  <a:pt x="3821325" y="2625662"/>
                  <a:pt x="3822193" y="2625662"/>
                </a:cubicBezTo>
                <a:cubicBezTo>
                  <a:pt x="3826534" y="2626531"/>
                  <a:pt x="3829138" y="2625662"/>
                  <a:pt x="3830006" y="2623058"/>
                </a:cubicBezTo>
                <a:cubicBezTo>
                  <a:pt x="3835215" y="2609167"/>
                  <a:pt x="3839990" y="2593540"/>
                  <a:pt x="3844331" y="2576177"/>
                </a:cubicBezTo>
                <a:cubicBezTo>
                  <a:pt x="3844331" y="2573572"/>
                  <a:pt x="3843463" y="2572705"/>
                  <a:pt x="3841727" y="2573572"/>
                </a:cubicBezTo>
                <a:cubicBezTo>
                  <a:pt x="3836518" y="2573572"/>
                  <a:pt x="3832177" y="2573572"/>
                  <a:pt x="3828704" y="2573572"/>
                </a:cubicBezTo>
                <a:cubicBezTo>
                  <a:pt x="3827836" y="2573572"/>
                  <a:pt x="3826100" y="2572705"/>
                  <a:pt x="3823495" y="2570968"/>
                </a:cubicBezTo>
                <a:close/>
                <a:moveTo>
                  <a:pt x="7295543" y="2565759"/>
                </a:moveTo>
                <a:cubicBezTo>
                  <a:pt x="7292939" y="2565759"/>
                  <a:pt x="7289467" y="2566193"/>
                  <a:pt x="7285125" y="2567061"/>
                </a:cubicBezTo>
                <a:cubicBezTo>
                  <a:pt x="7285125" y="2568798"/>
                  <a:pt x="7283823" y="2569666"/>
                  <a:pt x="7281219" y="2569666"/>
                </a:cubicBezTo>
                <a:cubicBezTo>
                  <a:pt x="7284691" y="2572270"/>
                  <a:pt x="7287730" y="2574007"/>
                  <a:pt x="7290335" y="2574875"/>
                </a:cubicBezTo>
                <a:cubicBezTo>
                  <a:pt x="7290335" y="2574875"/>
                  <a:pt x="7290769" y="2575309"/>
                  <a:pt x="7291637" y="2576177"/>
                </a:cubicBezTo>
                <a:cubicBezTo>
                  <a:pt x="7292505" y="2576177"/>
                  <a:pt x="7292939" y="2576611"/>
                  <a:pt x="7292939" y="2577479"/>
                </a:cubicBezTo>
                <a:cubicBezTo>
                  <a:pt x="7294675" y="2573139"/>
                  <a:pt x="7295543" y="2569232"/>
                  <a:pt x="7295543" y="2565759"/>
                </a:cubicBezTo>
                <a:close/>
                <a:moveTo>
                  <a:pt x="4230205" y="2552737"/>
                </a:moveTo>
                <a:cubicBezTo>
                  <a:pt x="4222392" y="2553605"/>
                  <a:pt x="4212842" y="2554907"/>
                  <a:pt x="4201556" y="2556643"/>
                </a:cubicBezTo>
                <a:cubicBezTo>
                  <a:pt x="4202424" y="2559248"/>
                  <a:pt x="4202858" y="2564023"/>
                  <a:pt x="4202858" y="2570968"/>
                </a:cubicBezTo>
                <a:cubicBezTo>
                  <a:pt x="4203726" y="2577045"/>
                  <a:pt x="4204160" y="2581820"/>
                  <a:pt x="4204160" y="2585293"/>
                </a:cubicBezTo>
                <a:cubicBezTo>
                  <a:pt x="4208501" y="2584425"/>
                  <a:pt x="4215012" y="2583122"/>
                  <a:pt x="4223694" y="2581386"/>
                </a:cubicBezTo>
                <a:cubicBezTo>
                  <a:pt x="4226299" y="2580518"/>
                  <a:pt x="4228469" y="2580084"/>
                  <a:pt x="4230205" y="2580084"/>
                </a:cubicBezTo>
                <a:cubicBezTo>
                  <a:pt x="4231074" y="2576611"/>
                  <a:pt x="4232376" y="2571402"/>
                  <a:pt x="4234112" y="2564457"/>
                </a:cubicBezTo>
                <a:cubicBezTo>
                  <a:pt x="4234980" y="2560116"/>
                  <a:pt x="4235414" y="2557078"/>
                  <a:pt x="4235414" y="2555341"/>
                </a:cubicBezTo>
                <a:cubicBezTo>
                  <a:pt x="4235414" y="2552737"/>
                  <a:pt x="4233678" y="2551869"/>
                  <a:pt x="4230205" y="2552737"/>
                </a:cubicBezTo>
                <a:close/>
                <a:moveTo>
                  <a:pt x="2483558" y="2550132"/>
                </a:moveTo>
                <a:cubicBezTo>
                  <a:pt x="2471404" y="2562287"/>
                  <a:pt x="2460552" y="2573139"/>
                  <a:pt x="2451002" y="2582688"/>
                </a:cubicBezTo>
                <a:cubicBezTo>
                  <a:pt x="2471838" y="2575743"/>
                  <a:pt x="2487031" y="2570534"/>
                  <a:pt x="2496581" y="2567061"/>
                </a:cubicBezTo>
                <a:cubicBezTo>
                  <a:pt x="2495713" y="2565325"/>
                  <a:pt x="2493542" y="2562287"/>
                  <a:pt x="2490070" y="2557946"/>
                </a:cubicBezTo>
                <a:cubicBezTo>
                  <a:pt x="2487465" y="2554473"/>
                  <a:pt x="2485295" y="2551869"/>
                  <a:pt x="2483558" y="2550132"/>
                </a:cubicBezTo>
                <a:close/>
                <a:moveTo>
                  <a:pt x="5966025" y="2549481"/>
                </a:moveTo>
                <a:cubicBezTo>
                  <a:pt x="5968195" y="2549481"/>
                  <a:pt x="5970366" y="2550132"/>
                  <a:pt x="5972536" y="2551434"/>
                </a:cubicBezTo>
                <a:cubicBezTo>
                  <a:pt x="5980349" y="2556643"/>
                  <a:pt x="5986861" y="2561852"/>
                  <a:pt x="5992070" y="2567061"/>
                </a:cubicBezTo>
                <a:cubicBezTo>
                  <a:pt x="5994674" y="2571402"/>
                  <a:pt x="5994240" y="2574875"/>
                  <a:pt x="5990767" y="2577479"/>
                </a:cubicBezTo>
                <a:cubicBezTo>
                  <a:pt x="5982086" y="2586161"/>
                  <a:pt x="5975575" y="2593540"/>
                  <a:pt x="5971234" y="2599617"/>
                </a:cubicBezTo>
                <a:cubicBezTo>
                  <a:pt x="5967761" y="2604826"/>
                  <a:pt x="5963854" y="2609601"/>
                  <a:pt x="5959513" y="2613942"/>
                </a:cubicBezTo>
                <a:cubicBezTo>
                  <a:pt x="6000317" y="2632174"/>
                  <a:pt x="6038516" y="2644328"/>
                  <a:pt x="6074111" y="2650405"/>
                </a:cubicBezTo>
                <a:cubicBezTo>
                  <a:pt x="6078452" y="2650405"/>
                  <a:pt x="6080622" y="2650405"/>
                  <a:pt x="6080622" y="2650405"/>
                </a:cubicBezTo>
                <a:cubicBezTo>
                  <a:pt x="6080622" y="2651273"/>
                  <a:pt x="6078886" y="2652576"/>
                  <a:pt x="6075413" y="2654312"/>
                </a:cubicBezTo>
                <a:cubicBezTo>
                  <a:pt x="6054577" y="2661257"/>
                  <a:pt x="6033741" y="2666466"/>
                  <a:pt x="6012906" y="2669939"/>
                </a:cubicBezTo>
                <a:cubicBezTo>
                  <a:pt x="6007697" y="2671675"/>
                  <a:pt x="6002053" y="2671241"/>
                  <a:pt x="5995976" y="2668636"/>
                </a:cubicBezTo>
                <a:cubicBezTo>
                  <a:pt x="5974272" y="2658218"/>
                  <a:pt x="5954304" y="2646933"/>
                  <a:pt x="5936073" y="2634778"/>
                </a:cubicBezTo>
                <a:cubicBezTo>
                  <a:pt x="5933469" y="2637383"/>
                  <a:pt x="5930864" y="2639119"/>
                  <a:pt x="5928260" y="2639987"/>
                </a:cubicBezTo>
                <a:cubicBezTo>
                  <a:pt x="5902215" y="2652142"/>
                  <a:pt x="5872263" y="2658218"/>
                  <a:pt x="5838405" y="2658218"/>
                </a:cubicBezTo>
                <a:cubicBezTo>
                  <a:pt x="5834932" y="2658218"/>
                  <a:pt x="5833196" y="2657785"/>
                  <a:pt x="5833196" y="2656916"/>
                </a:cubicBezTo>
                <a:cubicBezTo>
                  <a:pt x="5833196" y="2656048"/>
                  <a:pt x="5834498" y="2654746"/>
                  <a:pt x="5837102" y="2653010"/>
                </a:cubicBezTo>
                <a:cubicBezTo>
                  <a:pt x="5870961" y="2643460"/>
                  <a:pt x="5896571" y="2631740"/>
                  <a:pt x="5913935" y="2617849"/>
                </a:cubicBezTo>
                <a:cubicBezTo>
                  <a:pt x="5913067" y="2616981"/>
                  <a:pt x="5912198" y="2616113"/>
                  <a:pt x="5911330" y="2615244"/>
                </a:cubicBezTo>
                <a:cubicBezTo>
                  <a:pt x="5910462" y="2614376"/>
                  <a:pt x="5909160" y="2613074"/>
                  <a:pt x="5907424" y="2611338"/>
                </a:cubicBezTo>
                <a:cubicBezTo>
                  <a:pt x="5905688" y="2609601"/>
                  <a:pt x="5900912" y="2606129"/>
                  <a:pt x="5893099" y="2600920"/>
                </a:cubicBezTo>
                <a:cubicBezTo>
                  <a:pt x="5890494" y="2600052"/>
                  <a:pt x="5888758" y="2599183"/>
                  <a:pt x="5887890" y="2598315"/>
                </a:cubicBezTo>
                <a:cubicBezTo>
                  <a:pt x="5885285" y="2597447"/>
                  <a:pt x="5883115" y="2595711"/>
                  <a:pt x="5881379" y="2593106"/>
                </a:cubicBezTo>
                <a:cubicBezTo>
                  <a:pt x="5881379" y="2592238"/>
                  <a:pt x="5881379" y="2591804"/>
                  <a:pt x="5881379" y="2591804"/>
                </a:cubicBezTo>
                <a:cubicBezTo>
                  <a:pt x="5883115" y="2587463"/>
                  <a:pt x="5886153" y="2585293"/>
                  <a:pt x="5890494" y="2585293"/>
                </a:cubicBezTo>
                <a:cubicBezTo>
                  <a:pt x="5896572" y="2583556"/>
                  <a:pt x="5906121" y="2586161"/>
                  <a:pt x="5919144" y="2593106"/>
                </a:cubicBezTo>
                <a:cubicBezTo>
                  <a:pt x="5920880" y="2594843"/>
                  <a:pt x="5924353" y="2597013"/>
                  <a:pt x="5929562" y="2599617"/>
                </a:cubicBezTo>
                <a:cubicBezTo>
                  <a:pt x="5930430" y="2600486"/>
                  <a:pt x="5931298" y="2600920"/>
                  <a:pt x="5932166" y="2600920"/>
                </a:cubicBezTo>
                <a:cubicBezTo>
                  <a:pt x="5936507" y="2595711"/>
                  <a:pt x="5939980" y="2590502"/>
                  <a:pt x="5942584" y="2585293"/>
                </a:cubicBezTo>
                <a:cubicBezTo>
                  <a:pt x="5944321" y="2582688"/>
                  <a:pt x="5944754" y="2580952"/>
                  <a:pt x="5943886" y="2580084"/>
                </a:cubicBezTo>
                <a:cubicBezTo>
                  <a:pt x="5943886" y="2580084"/>
                  <a:pt x="5942584" y="2580084"/>
                  <a:pt x="5939980" y="2580084"/>
                </a:cubicBezTo>
                <a:cubicBezTo>
                  <a:pt x="5935639" y="2581820"/>
                  <a:pt x="5928694" y="2583122"/>
                  <a:pt x="5919144" y="2583990"/>
                </a:cubicBezTo>
                <a:cubicBezTo>
                  <a:pt x="5916539" y="2584859"/>
                  <a:pt x="5914803" y="2585293"/>
                  <a:pt x="5913935" y="2585293"/>
                </a:cubicBezTo>
                <a:cubicBezTo>
                  <a:pt x="5906990" y="2587897"/>
                  <a:pt x="5897874" y="2584425"/>
                  <a:pt x="5886588" y="2574875"/>
                </a:cubicBezTo>
                <a:cubicBezTo>
                  <a:pt x="5884852" y="2573139"/>
                  <a:pt x="5883983" y="2571402"/>
                  <a:pt x="5883983" y="2569666"/>
                </a:cubicBezTo>
                <a:cubicBezTo>
                  <a:pt x="5883983" y="2568798"/>
                  <a:pt x="5885720" y="2567930"/>
                  <a:pt x="5889192" y="2567061"/>
                </a:cubicBezTo>
                <a:cubicBezTo>
                  <a:pt x="5893533" y="2566193"/>
                  <a:pt x="5901347" y="2564891"/>
                  <a:pt x="5912633" y="2563155"/>
                </a:cubicBezTo>
                <a:cubicBezTo>
                  <a:pt x="5923919" y="2561418"/>
                  <a:pt x="5931298" y="2560116"/>
                  <a:pt x="5934771" y="2559248"/>
                </a:cubicBezTo>
                <a:cubicBezTo>
                  <a:pt x="5941716" y="2557512"/>
                  <a:pt x="5949963" y="2554907"/>
                  <a:pt x="5959513" y="2551434"/>
                </a:cubicBezTo>
                <a:cubicBezTo>
                  <a:pt x="5961684" y="2550132"/>
                  <a:pt x="5963854" y="2549481"/>
                  <a:pt x="5966025" y="2549481"/>
                </a:cubicBezTo>
                <a:close/>
                <a:moveTo>
                  <a:pt x="4946850" y="2549481"/>
                </a:moveTo>
                <a:cubicBezTo>
                  <a:pt x="4949020" y="2549481"/>
                  <a:pt x="4951191" y="2550132"/>
                  <a:pt x="4953361" y="2551434"/>
                </a:cubicBezTo>
                <a:cubicBezTo>
                  <a:pt x="4961174" y="2556643"/>
                  <a:pt x="4967686" y="2561852"/>
                  <a:pt x="4972895" y="2567061"/>
                </a:cubicBezTo>
                <a:cubicBezTo>
                  <a:pt x="4975499" y="2571402"/>
                  <a:pt x="4975065" y="2574875"/>
                  <a:pt x="4971592" y="2577479"/>
                </a:cubicBezTo>
                <a:cubicBezTo>
                  <a:pt x="4962911" y="2586161"/>
                  <a:pt x="4956400" y="2593540"/>
                  <a:pt x="4952059" y="2599617"/>
                </a:cubicBezTo>
                <a:cubicBezTo>
                  <a:pt x="4948586" y="2604826"/>
                  <a:pt x="4944679" y="2609601"/>
                  <a:pt x="4940338" y="2613942"/>
                </a:cubicBezTo>
                <a:cubicBezTo>
                  <a:pt x="4981142" y="2632174"/>
                  <a:pt x="5019342" y="2644328"/>
                  <a:pt x="5054936" y="2650405"/>
                </a:cubicBezTo>
                <a:cubicBezTo>
                  <a:pt x="5059277" y="2650405"/>
                  <a:pt x="5061447" y="2650405"/>
                  <a:pt x="5061447" y="2650405"/>
                </a:cubicBezTo>
                <a:cubicBezTo>
                  <a:pt x="5061447" y="2651273"/>
                  <a:pt x="5059711" y="2652576"/>
                  <a:pt x="5056238" y="2654312"/>
                </a:cubicBezTo>
                <a:cubicBezTo>
                  <a:pt x="5035402" y="2661257"/>
                  <a:pt x="5014566" y="2666466"/>
                  <a:pt x="4993731" y="2669939"/>
                </a:cubicBezTo>
                <a:cubicBezTo>
                  <a:pt x="4988522" y="2671675"/>
                  <a:pt x="4982879" y="2671241"/>
                  <a:pt x="4976801" y="2668636"/>
                </a:cubicBezTo>
                <a:cubicBezTo>
                  <a:pt x="4955097" y="2658218"/>
                  <a:pt x="4935129" y="2646933"/>
                  <a:pt x="4916898" y="2634778"/>
                </a:cubicBezTo>
                <a:cubicBezTo>
                  <a:pt x="4914294" y="2637383"/>
                  <a:pt x="4911689" y="2639119"/>
                  <a:pt x="4909085" y="2639987"/>
                </a:cubicBezTo>
                <a:cubicBezTo>
                  <a:pt x="4883040" y="2652142"/>
                  <a:pt x="4853088" y="2658218"/>
                  <a:pt x="4819230" y="2658218"/>
                </a:cubicBezTo>
                <a:cubicBezTo>
                  <a:pt x="4815757" y="2658218"/>
                  <a:pt x="4814021" y="2657785"/>
                  <a:pt x="4814021" y="2656916"/>
                </a:cubicBezTo>
                <a:cubicBezTo>
                  <a:pt x="4814021" y="2656048"/>
                  <a:pt x="4815323" y="2654746"/>
                  <a:pt x="4817927" y="2653010"/>
                </a:cubicBezTo>
                <a:cubicBezTo>
                  <a:pt x="4851786" y="2643460"/>
                  <a:pt x="4877397" y="2631740"/>
                  <a:pt x="4894760" y="2617849"/>
                </a:cubicBezTo>
                <a:cubicBezTo>
                  <a:pt x="4893892" y="2616981"/>
                  <a:pt x="4893024" y="2616113"/>
                  <a:pt x="4892155" y="2615244"/>
                </a:cubicBezTo>
                <a:cubicBezTo>
                  <a:pt x="4891287" y="2614376"/>
                  <a:pt x="4889985" y="2613074"/>
                  <a:pt x="4888249" y="2611338"/>
                </a:cubicBezTo>
                <a:cubicBezTo>
                  <a:pt x="4886513" y="2609601"/>
                  <a:pt x="4881737" y="2606129"/>
                  <a:pt x="4873924" y="2600920"/>
                </a:cubicBezTo>
                <a:cubicBezTo>
                  <a:pt x="4871319" y="2600052"/>
                  <a:pt x="4869583" y="2599183"/>
                  <a:pt x="4868715" y="2598315"/>
                </a:cubicBezTo>
                <a:cubicBezTo>
                  <a:pt x="4866110" y="2597447"/>
                  <a:pt x="4863940" y="2595711"/>
                  <a:pt x="4862204" y="2593106"/>
                </a:cubicBezTo>
                <a:cubicBezTo>
                  <a:pt x="4862204" y="2592238"/>
                  <a:pt x="4862204" y="2591804"/>
                  <a:pt x="4862204" y="2591804"/>
                </a:cubicBezTo>
                <a:cubicBezTo>
                  <a:pt x="4863940" y="2587463"/>
                  <a:pt x="4866979" y="2585293"/>
                  <a:pt x="4871319" y="2585293"/>
                </a:cubicBezTo>
                <a:cubicBezTo>
                  <a:pt x="4877397" y="2583556"/>
                  <a:pt x="4886946" y="2586161"/>
                  <a:pt x="4899969" y="2593106"/>
                </a:cubicBezTo>
                <a:cubicBezTo>
                  <a:pt x="4901705" y="2594843"/>
                  <a:pt x="4905178" y="2597013"/>
                  <a:pt x="4910387" y="2599617"/>
                </a:cubicBezTo>
                <a:cubicBezTo>
                  <a:pt x="4911255" y="2600486"/>
                  <a:pt x="4912123" y="2600920"/>
                  <a:pt x="4912991" y="2600920"/>
                </a:cubicBezTo>
                <a:cubicBezTo>
                  <a:pt x="4917332" y="2595711"/>
                  <a:pt x="4920805" y="2590502"/>
                  <a:pt x="4923409" y="2585293"/>
                </a:cubicBezTo>
                <a:cubicBezTo>
                  <a:pt x="4925146" y="2582688"/>
                  <a:pt x="4925580" y="2580952"/>
                  <a:pt x="4924711" y="2580084"/>
                </a:cubicBezTo>
                <a:cubicBezTo>
                  <a:pt x="4924711" y="2580084"/>
                  <a:pt x="4923409" y="2580084"/>
                  <a:pt x="4920805" y="2580084"/>
                </a:cubicBezTo>
                <a:cubicBezTo>
                  <a:pt x="4916464" y="2581820"/>
                  <a:pt x="4909519" y="2583122"/>
                  <a:pt x="4899969" y="2583990"/>
                </a:cubicBezTo>
                <a:cubicBezTo>
                  <a:pt x="4897364" y="2584859"/>
                  <a:pt x="4895628" y="2585293"/>
                  <a:pt x="4894760" y="2585293"/>
                </a:cubicBezTo>
                <a:cubicBezTo>
                  <a:pt x="4887815" y="2587897"/>
                  <a:pt x="4878699" y="2584425"/>
                  <a:pt x="4867413" y="2574875"/>
                </a:cubicBezTo>
                <a:cubicBezTo>
                  <a:pt x="4865677" y="2573139"/>
                  <a:pt x="4864808" y="2571402"/>
                  <a:pt x="4864808" y="2569666"/>
                </a:cubicBezTo>
                <a:cubicBezTo>
                  <a:pt x="4864808" y="2568798"/>
                  <a:pt x="4866545" y="2567930"/>
                  <a:pt x="4870017" y="2567061"/>
                </a:cubicBezTo>
                <a:cubicBezTo>
                  <a:pt x="4874358" y="2566193"/>
                  <a:pt x="4882172" y="2564891"/>
                  <a:pt x="4893458" y="2563155"/>
                </a:cubicBezTo>
                <a:cubicBezTo>
                  <a:pt x="4904744" y="2561418"/>
                  <a:pt x="4912123" y="2560116"/>
                  <a:pt x="4915596" y="2559248"/>
                </a:cubicBezTo>
                <a:cubicBezTo>
                  <a:pt x="4922541" y="2557512"/>
                  <a:pt x="4930789" y="2554907"/>
                  <a:pt x="4940338" y="2551434"/>
                </a:cubicBezTo>
                <a:cubicBezTo>
                  <a:pt x="4942509" y="2550132"/>
                  <a:pt x="4944679" y="2549481"/>
                  <a:pt x="4946850" y="2549481"/>
                </a:cubicBezTo>
                <a:close/>
                <a:moveTo>
                  <a:pt x="1788644" y="2548830"/>
                </a:moveTo>
                <a:cubicBezTo>
                  <a:pt x="1779093" y="2560116"/>
                  <a:pt x="1767808" y="2569666"/>
                  <a:pt x="1754785" y="2577479"/>
                </a:cubicBezTo>
                <a:cubicBezTo>
                  <a:pt x="1754785" y="2580084"/>
                  <a:pt x="1754785" y="2583556"/>
                  <a:pt x="1754785" y="2587897"/>
                </a:cubicBezTo>
                <a:cubicBezTo>
                  <a:pt x="1753917" y="2592238"/>
                  <a:pt x="1753483" y="2595711"/>
                  <a:pt x="1753483" y="2598315"/>
                </a:cubicBezTo>
                <a:cubicBezTo>
                  <a:pt x="1766505" y="2595711"/>
                  <a:pt x="1779528" y="2593540"/>
                  <a:pt x="1792550" y="2591804"/>
                </a:cubicBezTo>
                <a:cubicBezTo>
                  <a:pt x="1792550" y="2590936"/>
                  <a:pt x="1792116" y="2589634"/>
                  <a:pt x="1791248" y="2587897"/>
                </a:cubicBezTo>
                <a:cubicBezTo>
                  <a:pt x="1790380" y="2587029"/>
                  <a:pt x="1789512" y="2586161"/>
                  <a:pt x="1788644" y="2585293"/>
                </a:cubicBezTo>
                <a:cubicBezTo>
                  <a:pt x="1787776" y="2584425"/>
                  <a:pt x="1787341" y="2579650"/>
                  <a:pt x="1787341" y="2570968"/>
                </a:cubicBezTo>
                <a:cubicBezTo>
                  <a:pt x="1788209" y="2566627"/>
                  <a:pt x="1788644" y="2559248"/>
                  <a:pt x="1788644" y="2548830"/>
                </a:cubicBezTo>
                <a:close/>
                <a:moveTo>
                  <a:pt x="6671358" y="2546225"/>
                </a:moveTo>
                <a:cubicBezTo>
                  <a:pt x="6660072" y="2547094"/>
                  <a:pt x="6645747" y="2548396"/>
                  <a:pt x="6628384" y="2550132"/>
                </a:cubicBezTo>
                <a:cubicBezTo>
                  <a:pt x="6623175" y="2551000"/>
                  <a:pt x="6617966" y="2551434"/>
                  <a:pt x="6612757" y="2551434"/>
                </a:cubicBezTo>
                <a:cubicBezTo>
                  <a:pt x="6623175" y="2560984"/>
                  <a:pt x="6634027" y="2569666"/>
                  <a:pt x="6645313" y="2577479"/>
                </a:cubicBezTo>
                <a:cubicBezTo>
                  <a:pt x="6648785" y="2574007"/>
                  <a:pt x="6652693" y="2569666"/>
                  <a:pt x="6657033" y="2564457"/>
                </a:cubicBezTo>
                <a:cubicBezTo>
                  <a:pt x="6660506" y="2560984"/>
                  <a:pt x="6662677" y="2558814"/>
                  <a:pt x="6663545" y="2557946"/>
                </a:cubicBezTo>
                <a:cubicBezTo>
                  <a:pt x="6664413" y="2557078"/>
                  <a:pt x="6665281" y="2555775"/>
                  <a:pt x="6666149" y="2554039"/>
                </a:cubicBezTo>
                <a:cubicBezTo>
                  <a:pt x="6668753" y="2550566"/>
                  <a:pt x="6670490" y="2547962"/>
                  <a:pt x="6671358" y="2546225"/>
                </a:cubicBezTo>
                <a:close/>
                <a:moveTo>
                  <a:pt x="6241208" y="2546225"/>
                </a:moveTo>
                <a:cubicBezTo>
                  <a:pt x="6238603" y="2551434"/>
                  <a:pt x="6235999" y="2556209"/>
                  <a:pt x="6233394" y="2560550"/>
                </a:cubicBezTo>
                <a:cubicBezTo>
                  <a:pt x="6245548" y="2561418"/>
                  <a:pt x="6254230" y="2564891"/>
                  <a:pt x="6259439" y="2570968"/>
                </a:cubicBezTo>
                <a:cubicBezTo>
                  <a:pt x="6261175" y="2571836"/>
                  <a:pt x="6262912" y="2573139"/>
                  <a:pt x="6264648" y="2574875"/>
                </a:cubicBezTo>
                <a:cubicBezTo>
                  <a:pt x="6267253" y="2577479"/>
                  <a:pt x="6268989" y="2579216"/>
                  <a:pt x="6269857" y="2580084"/>
                </a:cubicBezTo>
                <a:cubicBezTo>
                  <a:pt x="6275066" y="2572270"/>
                  <a:pt x="6278539" y="2563589"/>
                  <a:pt x="6280275" y="2554039"/>
                </a:cubicBezTo>
                <a:cubicBezTo>
                  <a:pt x="6281143" y="2551434"/>
                  <a:pt x="6281143" y="2549698"/>
                  <a:pt x="6280275" y="2548830"/>
                </a:cubicBezTo>
                <a:cubicBezTo>
                  <a:pt x="6280275" y="2548830"/>
                  <a:pt x="6279407" y="2549264"/>
                  <a:pt x="6277671" y="2550132"/>
                </a:cubicBezTo>
                <a:cubicBezTo>
                  <a:pt x="6276802" y="2550132"/>
                  <a:pt x="6275066" y="2550566"/>
                  <a:pt x="6272462" y="2551434"/>
                </a:cubicBezTo>
                <a:cubicBezTo>
                  <a:pt x="6270725" y="2552303"/>
                  <a:pt x="6268989" y="2553171"/>
                  <a:pt x="6267253" y="2554039"/>
                </a:cubicBezTo>
                <a:cubicBezTo>
                  <a:pt x="6262044" y="2556643"/>
                  <a:pt x="6256835" y="2556209"/>
                  <a:pt x="6251626" y="2552737"/>
                </a:cubicBezTo>
                <a:cubicBezTo>
                  <a:pt x="6249021" y="2551000"/>
                  <a:pt x="6245548" y="2548830"/>
                  <a:pt x="6241208" y="2546225"/>
                </a:cubicBezTo>
                <a:close/>
                <a:moveTo>
                  <a:pt x="2207073" y="2538412"/>
                </a:moveTo>
                <a:lnTo>
                  <a:pt x="2207073" y="2564457"/>
                </a:lnTo>
                <a:cubicBezTo>
                  <a:pt x="2207941" y="2564457"/>
                  <a:pt x="2208375" y="2564457"/>
                  <a:pt x="2208375" y="2564457"/>
                </a:cubicBezTo>
                <a:cubicBezTo>
                  <a:pt x="2218793" y="2563589"/>
                  <a:pt x="2229645" y="2561852"/>
                  <a:pt x="2240931" y="2559248"/>
                </a:cubicBezTo>
                <a:cubicBezTo>
                  <a:pt x="2240931" y="2554039"/>
                  <a:pt x="2240931" y="2549264"/>
                  <a:pt x="2240931" y="2544923"/>
                </a:cubicBezTo>
                <a:cubicBezTo>
                  <a:pt x="2239195" y="2544923"/>
                  <a:pt x="2237025" y="2545357"/>
                  <a:pt x="2234420" y="2546225"/>
                </a:cubicBezTo>
                <a:cubicBezTo>
                  <a:pt x="2222266" y="2547962"/>
                  <a:pt x="2213150" y="2545357"/>
                  <a:pt x="2207073" y="2538412"/>
                </a:cubicBezTo>
                <a:close/>
                <a:moveTo>
                  <a:pt x="7638443" y="2533203"/>
                </a:moveTo>
                <a:cubicBezTo>
                  <a:pt x="7624553" y="2535807"/>
                  <a:pt x="7610228" y="2539280"/>
                  <a:pt x="7595469" y="2543621"/>
                </a:cubicBezTo>
                <a:cubicBezTo>
                  <a:pt x="7595469" y="2548830"/>
                  <a:pt x="7595903" y="2555775"/>
                  <a:pt x="7596772" y="2564457"/>
                </a:cubicBezTo>
                <a:cubicBezTo>
                  <a:pt x="7601113" y="2563589"/>
                  <a:pt x="7608058" y="2562287"/>
                  <a:pt x="7617607" y="2560550"/>
                </a:cubicBezTo>
                <a:cubicBezTo>
                  <a:pt x="7626289" y="2559682"/>
                  <a:pt x="7632801" y="2558814"/>
                  <a:pt x="7637141" y="2557946"/>
                </a:cubicBezTo>
                <a:cubicBezTo>
                  <a:pt x="7638009" y="2555341"/>
                  <a:pt x="7638877" y="2552303"/>
                  <a:pt x="7639745" y="2548830"/>
                </a:cubicBezTo>
                <a:cubicBezTo>
                  <a:pt x="7641482" y="2543621"/>
                  <a:pt x="7642785" y="2539714"/>
                  <a:pt x="7643652" y="2537110"/>
                </a:cubicBezTo>
                <a:cubicBezTo>
                  <a:pt x="7643652" y="2534505"/>
                  <a:pt x="7643219" y="2533203"/>
                  <a:pt x="7642350" y="2533203"/>
                </a:cubicBezTo>
                <a:cubicBezTo>
                  <a:pt x="7642350" y="2532335"/>
                  <a:pt x="7641047" y="2532335"/>
                  <a:pt x="7638443" y="2533203"/>
                </a:cubicBezTo>
                <a:close/>
                <a:moveTo>
                  <a:pt x="7300752" y="2524087"/>
                </a:moveTo>
                <a:cubicBezTo>
                  <a:pt x="7292939" y="2524955"/>
                  <a:pt x="7285559" y="2526258"/>
                  <a:pt x="7278614" y="2527994"/>
                </a:cubicBezTo>
                <a:cubicBezTo>
                  <a:pt x="7279483" y="2529730"/>
                  <a:pt x="7280351" y="2532335"/>
                  <a:pt x="7281219" y="2535807"/>
                </a:cubicBezTo>
                <a:cubicBezTo>
                  <a:pt x="7282955" y="2540148"/>
                  <a:pt x="7283823" y="2543187"/>
                  <a:pt x="7283823" y="2544923"/>
                </a:cubicBezTo>
                <a:cubicBezTo>
                  <a:pt x="7285559" y="2544923"/>
                  <a:pt x="7288164" y="2544489"/>
                  <a:pt x="7291637" y="2543621"/>
                </a:cubicBezTo>
                <a:cubicBezTo>
                  <a:pt x="7295109" y="2543621"/>
                  <a:pt x="7297714" y="2543621"/>
                  <a:pt x="7299450" y="2543621"/>
                </a:cubicBezTo>
                <a:close/>
                <a:moveTo>
                  <a:pt x="4244856" y="2523110"/>
                </a:moveTo>
                <a:cubicBezTo>
                  <a:pt x="4248545" y="2522894"/>
                  <a:pt x="4252343" y="2523219"/>
                  <a:pt x="4256250" y="2524087"/>
                </a:cubicBezTo>
                <a:cubicBezTo>
                  <a:pt x="4257118" y="2524955"/>
                  <a:pt x="4258421" y="2525824"/>
                  <a:pt x="4260157" y="2526692"/>
                </a:cubicBezTo>
                <a:cubicBezTo>
                  <a:pt x="4269707" y="2532769"/>
                  <a:pt x="4276218" y="2537978"/>
                  <a:pt x="4279691" y="2542319"/>
                </a:cubicBezTo>
                <a:cubicBezTo>
                  <a:pt x="4283163" y="2546660"/>
                  <a:pt x="4283163" y="2551000"/>
                  <a:pt x="4279691" y="2555341"/>
                </a:cubicBezTo>
                <a:cubicBezTo>
                  <a:pt x="4278822" y="2557078"/>
                  <a:pt x="4277520" y="2559682"/>
                  <a:pt x="4275784" y="2563155"/>
                </a:cubicBezTo>
                <a:cubicBezTo>
                  <a:pt x="4270575" y="2571836"/>
                  <a:pt x="4267102" y="2578781"/>
                  <a:pt x="4265366" y="2583990"/>
                </a:cubicBezTo>
                <a:cubicBezTo>
                  <a:pt x="4266234" y="2584859"/>
                  <a:pt x="4267536" y="2586161"/>
                  <a:pt x="4269273" y="2587897"/>
                </a:cubicBezTo>
                <a:cubicBezTo>
                  <a:pt x="4270141" y="2588765"/>
                  <a:pt x="4270575" y="2589199"/>
                  <a:pt x="4270575" y="2589199"/>
                </a:cubicBezTo>
                <a:cubicBezTo>
                  <a:pt x="4274048" y="2596145"/>
                  <a:pt x="4272745" y="2600486"/>
                  <a:pt x="4266668" y="2602222"/>
                </a:cubicBezTo>
                <a:cubicBezTo>
                  <a:pt x="4257118" y="2603090"/>
                  <a:pt x="4240189" y="2603958"/>
                  <a:pt x="4215881" y="2604826"/>
                </a:cubicBezTo>
                <a:cubicBezTo>
                  <a:pt x="4219353" y="2604826"/>
                  <a:pt x="4215447" y="2605261"/>
                  <a:pt x="4204160" y="2606129"/>
                </a:cubicBezTo>
                <a:lnTo>
                  <a:pt x="4204160" y="2616547"/>
                </a:lnTo>
                <a:cubicBezTo>
                  <a:pt x="4203292" y="2622624"/>
                  <a:pt x="4199385" y="2625228"/>
                  <a:pt x="4192440" y="2624360"/>
                </a:cubicBezTo>
                <a:cubicBezTo>
                  <a:pt x="4183758" y="2621756"/>
                  <a:pt x="4178984" y="2614810"/>
                  <a:pt x="4178115" y="2603524"/>
                </a:cubicBezTo>
                <a:cubicBezTo>
                  <a:pt x="4178115" y="2598315"/>
                  <a:pt x="4177247" y="2587897"/>
                  <a:pt x="4175511" y="2572270"/>
                </a:cubicBezTo>
                <a:cubicBezTo>
                  <a:pt x="4174643" y="2568798"/>
                  <a:pt x="4174209" y="2566627"/>
                  <a:pt x="4174209" y="2565759"/>
                </a:cubicBezTo>
                <a:cubicBezTo>
                  <a:pt x="4173340" y="2557078"/>
                  <a:pt x="4170736" y="2549264"/>
                  <a:pt x="4166395" y="2542319"/>
                </a:cubicBezTo>
                <a:cubicBezTo>
                  <a:pt x="4164659" y="2534505"/>
                  <a:pt x="4166395" y="2531033"/>
                  <a:pt x="4171604" y="2531901"/>
                </a:cubicBezTo>
                <a:cubicBezTo>
                  <a:pt x="4176813" y="2532769"/>
                  <a:pt x="4181588" y="2534071"/>
                  <a:pt x="4185929" y="2535807"/>
                </a:cubicBezTo>
                <a:cubicBezTo>
                  <a:pt x="4192874" y="2534939"/>
                  <a:pt x="4201990" y="2533203"/>
                  <a:pt x="4213276" y="2530598"/>
                </a:cubicBezTo>
                <a:cubicBezTo>
                  <a:pt x="4214144" y="2530598"/>
                  <a:pt x="4216315" y="2530164"/>
                  <a:pt x="4219787" y="2529296"/>
                </a:cubicBezTo>
                <a:cubicBezTo>
                  <a:pt x="4226733" y="2527560"/>
                  <a:pt x="4231508" y="2526258"/>
                  <a:pt x="4234112" y="2525389"/>
                </a:cubicBezTo>
                <a:cubicBezTo>
                  <a:pt x="4237585" y="2524087"/>
                  <a:pt x="4241166" y="2523328"/>
                  <a:pt x="4244856" y="2523110"/>
                </a:cubicBezTo>
                <a:close/>
                <a:moveTo>
                  <a:pt x="1759994" y="2522785"/>
                </a:moveTo>
                <a:cubicBezTo>
                  <a:pt x="1759994" y="2527126"/>
                  <a:pt x="1759560" y="2534071"/>
                  <a:pt x="1758692" y="2543621"/>
                </a:cubicBezTo>
                <a:cubicBezTo>
                  <a:pt x="1757824" y="2552303"/>
                  <a:pt x="1756956" y="2559248"/>
                  <a:pt x="1756087" y="2564457"/>
                </a:cubicBezTo>
                <a:cubicBezTo>
                  <a:pt x="1763901" y="2553171"/>
                  <a:pt x="1771280" y="2541016"/>
                  <a:pt x="1778226" y="2527994"/>
                </a:cubicBezTo>
                <a:cubicBezTo>
                  <a:pt x="1776489" y="2527994"/>
                  <a:pt x="1774753" y="2527994"/>
                  <a:pt x="1773017" y="2527994"/>
                </a:cubicBezTo>
                <a:cubicBezTo>
                  <a:pt x="1767808" y="2529730"/>
                  <a:pt x="1763467" y="2527994"/>
                  <a:pt x="1759994" y="2522785"/>
                </a:cubicBezTo>
                <a:close/>
                <a:moveTo>
                  <a:pt x="3184576" y="2521483"/>
                </a:moveTo>
                <a:cubicBezTo>
                  <a:pt x="3175026" y="2521483"/>
                  <a:pt x="3166345" y="2522351"/>
                  <a:pt x="3158531" y="2524087"/>
                </a:cubicBezTo>
                <a:cubicBezTo>
                  <a:pt x="3159399" y="2525824"/>
                  <a:pt x="3159833" y="2528428"/>
                  <a:pt x="3159833" y="2531901"/>
                </a:cubicBezTo>
                <a:cubicBezTo>
                  <a:pt x="3160701" y="2535373"/>
                  <a:pt x="3161136" y="2537978"/>
                  <a:pt x="3161136" y="2539714"/>
                </a:cubicBezTo>
                <a:cubicBezTo>
                  <a:pt x="3164608" y="2539714"/>
                  <a:pt x="3171120" y="2538846"/>
                  <a:pt x="3180669" y="2537110"/>
                </a:cubicBezTo>
                <a:cubicBezTo>
                  <a:pt x="3174592" y="2538846"/>
                  <a:pt x="3175895" y="2538846"/>
                  <a:pt x="3184576" y="2537110"/>
                </a:cubicBezTo>
                <a:lnTo>
                  <a:pt x="3184576" y="2530598"/>
                </a:lnTo>
                <a:close/>
                <a:moveTo>
                  <a:pt x="5524563" y="2520180"/>
                </a:moveTo>
                <a:cubicBezTo>
                  <a:pt x="5526300" y="2521049"/>
                  <a:pt x="5526733" y="2522351"/>
                  <a:pt x="5525865" y="2524087"/>
                </a:cubicBezTo>
                <a:cubicBezTo>
                  <a:pt x="5524998" y="2529296"/>
                  <a:pt x="5520222" y="2544923"/>
                  <a:pt x="5511541" y="2570968"/>
                </a:cubicBezTo>
                <a:cubicBezTo>
                  <a:pt x="5510673" y="2572705"/>
                  <a:pt x="5510239" y="2574007"/>
                  <a:pt x="5510239" y="2574875"/>
                </a:cubicBezTo>
                <a:cubicBezTo>
                  <a:pt x="5500689" y="2598315"/>
                  <a:pt x="5494612" y="2616113"/>
                  <a:pt x="5492007" y="2628267"/>
                </a:cubicBezTo>
                <a:cubicBezTo>
                  <a:pt x="5487667" y="2636080"/>
                  <a:pt x="5482891" y="2637817"/>
                  <a:pt x="5477682" y="2633476"/>
                </a:cubicBezTo>
                <a:cubicBezTo>
                  <a:pt x="5467264" y="2622190"/>
                  <a:pt x="5460319" y="2608299"/>
                  <a:pt x="5456846" y="2591804"/>
                </a:cubicBezTo>
                <a:cubicBezTo>
                  <a:pt x="5455978" y="2586595"/>
                  <a:pt x="5457281" y="2584425"/>
                  <a:pt x="5460753" y="2585293"/>
                </a:cubicBezTo>
                <a:cubicBezTo>
                  <a:pt x="5464226" y="2585293"/>
                  <a:pt x="5468567" y="2581820"/>
                  <a:pt x="5473776" y="2574875"/>
                </a:cubicBezTo>
                <a:cubicBezTo>
                  <a:pt x="5474644" y="2574007"/>
                  <a:pt x="5475512" y="2573139"/>
                  <a:pt x="5476380" y="2572270"/>
                </a:cubicBezTo>
                <a:cubicBezTo>
                  <a:pt x="5492007" y="2554907"/>
                  <a:pt x="5506766" y="2538412"/>
                  <a:pt x="5520656" y="2522785"/>
                </a:cubicBezTo>
                <a:cubicBezTo>
                  <a:pt x="5522393" y="2521049"/>
                  <a:pt x="5523695" y="2520180"/>
                  <a:pt x="5524563" y="2520180"/>
                </a:cubicBezTo>
                <a:close/>
                <a:moveTo>
                  <a:pt x="7341122" y="2517576"/>
                </a:moveTo>
                <a:cubicBezTo>
                  <a:pt x="7338517" y="2518444"/>
                  <a:pt x="7336347" y="2518878"/>
                  <a:pt x="7334611" y="2518878"/>
                </a:cubicBezTo>
                <a:cubicBezTo>
                  <a:pt x="7333743" y="2524955"/>
                  <a:pt x="7333309" y="2531467"/>
                  <a:pt x="7333309" y="2538412"/>
                </a:cubicBezTo>
                <a:cubicBezTo>
                  <a:pt x="7335913" y="2537544"/>
                  <a:pt x="7339386" y="2536676"/>
                  <a:pt x="7343727" y="2535807"/>
                </a:cubicBezTo>
                <a:cubicBezTo>
                  <a:pt x="7346331" y="2534071"/>
                  <a:pt x="7348501" y="2533203"/>
                  <a:pt x="7350237" y="2533203"/>
                </a:cubicBezTo>
                <a:cubicBezTo>
                  <a:pt x="7350237" y="2532335"/>
                  <a:pt x="7350672" y="2530598"/>
                  <a:pt x="7351540" y="2527994"/>
                </a:cubicBezTo>
                <a:cubicBezTo>
                  <a:pt x="7351540" y="2525389"/>
                  <a:pt x="7351974" y="2523653"/>
                  <a:pt x="7352842" y="2522785"/>
                </a:cubicBezTo>
                <a:cubicBezTo>
                  <a:pt x="7353711" y="2520180"/>
                  <a:pt x="7353711" y="2518444"/>
                  <a:pt x="7352842" y="2517576"/>
                </a:cubicBezTo>
                <a:cubicBezTo>
                  <a:pt x="7351974" y="2516708"/>
                  <a:pt x="7350237" y="2516708"/>
                  <a:pt x="7347633" y="2517576"/>
                </a:cubicBezTo>
                <a:cubicBezTo>
                  <a:pt x="7346765" y="2517576"/>
                  <a:pt x="7344595" y="2517576"/>
                  <a:pt x="7341122" y="2517576"/>
                </a:cubicBezTo>
                <a:close/>
                <a:moveTo>
                  <a:pt x="3905537" y="2517576"/>
                </a:moveTo>
                <a:cubicBezTo>
                  <a:pt x="3900328" y="2525389"/>
                  <a:pt x="3894250" y="2532335"/>
                  <a:pt x="3887305" y="2538412"/>
                </a:cubicBezTo>
                <a:cubicBezTo>
                  <a:pt x="3888173" y="2539280"/>
                  <a:pt x="3889041" y="2539714"/>
                  <a:pt x="3889910" y="2539714"/>
                </a:cubicBezTo>
                <a:cubicBezTo>
                  <a:pt x="3891646" y="2540582"/>
                  <a:pt x="3892948" y="2541016"/>
                  <a:pt x="3893816" y="2541016"/>
                </a:cubicBezTo>
                <a:cubicBezTo>
                  <a:pt x="3899025" y="2542753"/>
                  <a:pt x="3903800" y="2546225"/>
                  <a:pt x="3908141" y="2551434"/>
                </a:cubicBezTo>
                <a:cubicBezTo>
                  <a:pt x="3909877" y="2553171"/>
                  <a:pt x="3912482" y="2556209"/>
                  <a:pt x="3915955" y="2560550"/>
                </a:cubicBezTo>
                <a:cubicBezTo>
                  <a:pt x="3918559" y="2564023"/>
                  <a:pt x="3920729" y="2567061"/>
                  <a:pt x="3922466" y="2569666"/>
                </a:cubicBezTo>
                <a:cubicBezTo>
                  <a:pt x="3922466" y="2567930"/>
                  <a:pt x="3922900" y="2565325"/>
                  <a:pt x="3923768" y="2561852"/>
                </a:cubicBezTo>
                <a:cubicBezTo>
                  <a:pt x="3922900" y="2563589"/>
                  <a:pt x="3923334" y="2562721"/>
                  <a:pt x="3925070" y="2559248"/>
                </a:cubicBezTo>
                <a:cubicBezTo>
                  <a:pt x="3927675" y="2550566"/>
                  <a:pt x="3928543" y="2538412"/>
                  <a:pt x="3927675" y="2522785"/>
                </a:cubicBezTo>
                <a:cubicBezTo>
                  <a:pt x="3927675" y="2521049"/>
                  <a:pt x="3927675" y="2520180"/>
                  <a:pt x="3927675" y="2520180"/>
                </a:cubicBezTo>
                <a:cubicBezTo>
                  <a:pt x="3925070" y="2520180"/>
                  <a:pt x="3922466" y="2520180"/>
                  <a:pt x="3919861" y="2520180"/>
                </a:cubicBezTo>
                <a:cubicBezTo>
                  <a:pt x="3915520" y="2521917"/>
                  <a:pt x="3910746" y="2521049"/>
                  <a:pt x="3905537" y="2517576"/>
                </a:cubicBezTo>
                <a:close/>
                <a:moveTo>
                  <a:pt x="2873339" y="2517576"/>
                </a:moveTo>
                <a:cubicBezTo>
                  <a:pt x="2871603" y="2519312"/>
                  <a:pt x="2869432" y="2521483"/>
                  <a:pt x="2866828" y="2524087"/>
                </a:cubicBezTo>
                <a:cubicBezTo>
                  <a:pt x="2865092" y="2526692"/>
                  <a:pt x="2861185" y="2530598"/>
                  <a:pt x="2855108" y="2535807"/>
                </a:cubicBezTo>
                <a:lnTo>
                  <a:pt x="2861619" y="2537110"/>
                </a:lnTo>
                <a:lnTo>
                  <a:pt x="2864223" y="2538412"/>
                </a:lnTo>
                <a:cubicBezTo>
                  <a:pt x="2871169" y="2541885"/>
                  <a:pt x="2876378" y="2545357"/>
                  <a:pt x="2879850" y="2548830"/>
                </a:cubicBezTo>
                <a:cubicBezTo>
                  <a:pt x="2884191" y="2554039"/>
                  <a:pt x="2888532" y="2558814"/>
                  <a:pt x="2892873" y="2563155"/>
                </a:cubicBezTo>
                <a:cubicBezTo>
                  <a:pt x="2896346" y="2553605"/>
                  <a:pt x="2899818" y="2539280"/>
                  <a:pt x="2903291" y="2520180"/>
                </a:cubicBezTo>
                <a:lnTo>
                  <a:pt x="2903291" y="2518878"/>
                </a:lnTo>
                <a:lnTo>
                  <a:pt x="2890268" y="2521483"/>
                </a:lnTo>
                <a:cubicBezTo>
                  <a:pt x="2885059" y="2523219"/>
                  <a:pt x="2879416" y="2521917"/>
                  <a:pt x="2873339" y="2517576"/>
                </a:cubicBezTo>
                <a:close/>
                <a:moveTo>
                  <a:pt x="8073803" y="2516274"/>
                </a:moveTo>
                <a:cubicBezTo>
                  <a:pt x="8072067" y="2516274"/>
                  <a:pt x="8068595" y="2516708"/>
                  <a:pt x="8063385" y="2517576"/>
                </a:cubicBezTo>
                <a:cubicBezTo>
                  <a:pt x="8050363" y="2518444"/>
                  <a:pt x="8040379" y="2519746"/>
                  <a:pt x="8033433" y="2521483"/>
                </a:cubicBezTo>
                <a:cubicBezTo>
                  <a:pt x="8033433" y="2528428"/>
                  <a:pt x="8034301" y="2541451"/>
                  <a:pt x="8036038" y="2560550"/>
                </a:cubicBezTo>
                <a:cubicBezTo>
                  <a:pt x="8049929" y="2558814"/>
                  <a:pt x="8062083" y="2556643"/>
                  <a:pt x="8072501" y="2554039"/>
                </a:cubicBezTo>
                <a:cubicBezTo>
                  <a:pt x="8073369" y="2549698"/>
                  <a:pt x="8074671" y="2543187"/>
                  <a:pt x="8076408" y="2534505"/>
                </a:cubicBezTo>
                <a:cubicBezTo>
                  <a:pt x="8077276" y="2527560"/>
                  <a:pt x="8078143" y="2522351"/>
                  <a:pt x="8079013" y="2518878"/>
                </a:cubicBezTo>
                <a:cubicBezTo>
                  <a:pt x="8078143" y="2516274"/>
                  <a:pt x="8076408" y="2515406"/>
                  <a:pt x="8073803" y="2516274"/>
                </a:cubicBezTo>
                <a:close/>
                <a:moveTo>
                  <a:pt x="5349654" y="2516274"/>
                </a:moveTo>
                <a:cubicBezTo>
                  <a:pt x="5347916" y="2516274"/>
                  <a:pt x="5344445" y="2516708"/>
                  <a:pt x="5339236" y="2517576"/>
                </a:cubicBezTo>
                <a:cubicBezTo>
                  <a:pt x="5326213" y="2518444"/>
                  <a:pt x="5316229" y="2519746"/>
                  <a:pt x="5309284" y="2521483"/>
                </a:cubicBezTo>
                <a:cubicBezTo>
                  <a:pt x="5309284" y="2528428"/>
                  <a:pt x="5310151" y="2541451"/>
                  <a:pt x="5311888" y="2560550"/>
                </a:cubicBezTo>
                <a:cubicBezTo>
                  <a:pt x="5325778" y="2558814"/>
                  <a:pt x="5337933" y="2556643"/>
                  <a:pt x="5348351" y="2554039"/>
                </a:cubicBezTo>
                <a:cubicBezTo>
                  <a:pt x="5349219" y="2549698"/>
                  <a:pt x="5350521" y="2543187"/>
                  <a:pt x="5352258" y="2534505"/>
                </a:cubicBezTo>
                <a:cubicBezTo>
                  <a:pt x="5353125" y="2527560"/>
                  <a:pt x="5353994" y="2522351"/>
                  <a:pt x="5354863" y="2518878"/>
                </a:cubicBezTo>
                <a:cubicBezTo>
                  <a:pt x="5353994" y="2516274"/>
                  <a:pt x="5352258" y="2515406"/>
                  <a:pt x="5349654" y="2516274"/>
                </a:cubicBezTo>
                <a:close/>
                <a:moveTo>
                  <a:pt x="1536008" y="2516274"/>
                </a:moveTo>
                <a:cubicBezTo>
                  <a:pt x="1562053" y="2518878"/>
                  <a:pt x="1586796" y="2524521"/>
                  <a:pt x="1610236" y="2533203"/>
                </a:cubicBezTo>
                <a:cubicBezTo>
                  <a:pt x="1628468" y="2540148"/>
                  <a:pt x="1636715" y="2553605"/>
                  <a:pt x="1634979" y="2573572"/>
                </a:cubicBezTo>
                <a:cubicBezTo>
                  <a:pt x="1633242" y="2583122"/>
                  <a:pt x="1629769" y="2588765"/>
                  <a:pt x="1624561" y="2590502"/>
                </a:cubicBezTo>
                <a:cubicBezTo>
                  <a:pt x="1616747" y="2590502"/>
                  <a:pt x="1607197" y="2586161"/>
                  <a:pt x="1595911" y="2577479"/>
                </a:cubicBezTo>
                <a:cubicBezTo>
                  <a:pt x="1567261" y="2554039"/>
                  <a:pt x="1546426" y="2535373"/>
                  <a:pt x="1533404" y="2521483"/>
                </a:cubicBezTo>
                <a:cubicBezTo>
                  <a:pt x="1532535" y="2519746"/>
                  <a:pt x="1532101" y="2518444"/>
                  <a:pt x="1532101" y="2517576"/>
                </a:cubicBezTo>
                <a:cubicBezTo>
                  <a:pt x="1532969" y="2516708"/>
                  <a:pt x="1534272" y="2516274"/>
                  <a:pt x="1536008" y="2516274"/>
                </a:cubicBezTo>
                <a:close/>
                <a:moveTo>
                  <a:pt x="3241875" y="2514971"/>
                </a:moveTo>
                <a:cubicBezTo>
                  <a:pt x="3236666" y="2514971"/>
                  <a:pt x="3229720" y="2515840"/>
                  <a:pt x="3221039" y="2517576"/>
                </a:cubicBezTo>
                <a:cubicBezTo>
                  <a:pt x="3221039" y="2522785"/>
                  <a:pt x="3221039" y="2528428"/>
                  <a:pt x="3221039" y="2534505"/>
                </a:cubicBezTo>
                <a:cubicBezTo>
                  <a:pt x="3222775" y="2534505"/>
                  <a:pt x="3225814" y="2534071"/>
                  <a:pt x="3230155" y="2533203"/>
                </a:cubicBezTo>
                <a:cubicBezTo>
                  <a:pt x="3234495" y="2533203"/>
                  <a:pt x="3237534" y="2532769"/>
                  <a:pt x="3239270" y="2531901"/>
                </a:cubicBezTo>
                <a:cubicBezTo>
                  <a:pt x="3240139" y="2530164"/>
                  <a:pt x="3241441" y="2527126"/>
                  <a:pt x="3243177" y="2522785"/>
                </a:cubicBezTo>
                <a:cubicBezTo>
                  <a:pt x="3244045" y="2521049"/>
                  <a:pt x="3244479" y="2519746"/>
                  <a:pt x="3244479" y="2518878"/>
                </a:cubicBezTo>
                <a:cubicBezTo>
                  <a:pt x="3245347" y="2516274"/>
                  <a:pt x="3244479" y="2514971"/>
                  <a:pt x="3241875" y="2514971"/>
                </a:cubicBezTo>
                <a:close/>
                <a:moveTo>
                  <a:pt x="1856360" y="2514971"/>
                </a:moveTo>
                <a:cubicBezTo>
                  <a:pt x="1855492" y="2515840"/>
                  <a:pt x="1854190" y="2516274"/>
                  <a:pt x="1852454" y="2516274"/>
                </a:cubicBezTo>
                <a:cubicBezTo>
                  <a:pt x="1848981" y="2517142"/>
                  <a:pt x="1843772" y="2518010"/>
                  <a:pt x="1836826" y="2518878"/>
                </a:cubicBezTo>
                <a:cubicBezTo>
                  <a:pt x="1828145" y="2520615"/>
                  <a:pt x="1821634" y="2521917"/>
                  <a:pt x="1817293" y="2522785"/>
                </a:cubicBezTo>
                <a:lnTo>
                  <a:pt x="1817293" y="2529296"/>
                </a:lnTo>
                <a:cubicBezTo>
                  <a:pt x="1825106" y="2529296"/>
                  <a:pt x="1831184" y="2530598"/>
                  <a:pt x="1835525" y="2533203"/>
                </a:cubicBezTo>
                <a:cubicBezTo>
                  <a:pt x="1840734" y="2534939"/>
                  <a:pt x="1844206" y="2538846"/>
                  <a:pt x="1845942" y="2544923"/>
                </a:cubicBezTo>
                <a:cubicBezTo>
                  <a:pt x="1847679" y="2558814"/>
                  <a:pt x="1844640" y="2565325"/>
                  <a:pt x="1836826" y="2564457"/>
                </a:cubicBezTo>
                <a:cubicBezTo>
                  <a:pt x="1834222" y="2564457"/>
                  <a:pt x="1830316" y="2562287"/>
                  <a:pt x="1825106" y="2557946"/>
                </a:cubicBezTo>
                <a:cubicBezTo>
                  <a:pt x="1822502" y="2553605"/>
                  <a:pt x="1819898" y="2549698"/>
                  <a:pt x="1817293" y="2546225"/>
                </a:cubicBezTo>
                <a:cubicBezTo>
                  <a:pt x="1817293" y="2554907"/>
                  <a:pt x="1816859" y="2562721"/>
                  <a:pt x="1815990" y="2569666"/>
                </a:cubicBezTo>
                <a:cubicBezTo>
                  <a:pt x="1815990" y="2578347"/>
                  <a:pt x="1815123" y="2584425"/>
                  <a:pt x="1813386" y="2587897"/>
                </a:cubicBezTo>
                <a:cubicBezTo>
                  <a:pt x="1814254" y="2587897"/>
                  <a:pt x="1815990" y="2587897"/>
                  <a:pt x="1818595" y="2587897"/>
                </a:cubicBezTo>
                <a:cubicBezTo>
                  <a:pt x="1826409" y="2586161"/>
                  <a:pt x="1832051" y="2586595"/>
                  <a:pt x="1835525" y="2589199"/>
                </a:cubicBezTo>
                <a:cubicBezTo>
                  <a:pt x="1836392" y="2590068"/>
                  <a:pt x="1837261" y="2590936"/>
                  <a:pt x="1838129" y="2591804"/>
                </a:cubicBezTo>
                <a:cubicBezTo>
                  <a:pt x="1839865" y="2592672"/>
                  <a:pt x="1842035" y="2594843"/>
                  <a:pt x="1844640" y="2598315"/>
                </a:cubicBezTo>
                <a:cubicBezTo>
                  <a:pt x="1851585" y="2580084"/>
                  <a:pt x="1855492" y="2552303"/>
                  <a:pt x="1856360" y="2514971"/>
                </a:cubicBezTo>
                <a:close/>
                <a:moveTo>
                  <a:pt x="6554156" y="2513669"/>
                </a:moveTo>
                <a:cubicBezTo>
                  <a:pt x="6553288" y="2516274"/>
                  <a:pt x="6552419" y="2520180"/>
                  <a:pt x="6551551" y="2525389"/>
                </a:cubicBezTo>
                <a:cubicBezTo>
                  <a:pt x="6549815" y="2531467"/>
                  <a:pt x="6548513" y="2535807"/>
                  <a:pt x="6547645" y="2538412"/>
                </a:cubicBezTo>
                <a:cubicBezTo>
                  <a:pt x="6551117" y="2538412"/>
                  <a:pt x="6556761" y="2537544"/>
                  <a:pt x="6564574" y="2535807"/>
                </a:cubicBezTo>
                <a:cubicBezTo>
                  <a:pt x="6559365" y="2537544"/>
                  <a:pt x="6560667" y="2537544"/>
                  <a:pt x="6568481" y="2535807"/>
                </a:cubicBezTo>
                <a:cubicBezTo>
                  <a:pt x="6571085" y="2535807"/>
                  <a:pt x="6573689" y="2535373"/>
                  <a:pt x="6576294" y="2534505"/>
                </a:cubicBezTo>
                <a:cubicBezTo>
                  <a:pt x="6576294" y="2529296"/>
                  <a:pt x="6575860" y="2524087"/>
                  <a:pt x="6574992" y="2518878"/>
                </a:cubicBezTo>
                <a:cubicBezTo>
                  <a:pt x="6568915" y="2520615"/>
                  <a:pt x="6561969" y="2518878"/>
                  <a:pt x="6554156" y="2513669"/>
                </a:cubicBezTo>
                <a:close/>
                <a:moveTo>
                  <a:pt x="6619269" y="2509762"/>
                </a:moveTo>
                <a:cubicBezTo>
                  <a:pt x="6617531" y="2510631"/>
                  <a:pt x="6612323" y="2511933"/>
                  <a:pt x="6603641" y="2513669"/>
                </a:cubicBezTo>
                <a:cubicBezTo>
                  <a:pt x="6603641" y="2518878"/>
                  <a:pt x="6603641" y="2524521"/>
                  <a:pt x="6603641" y="2530598"/>
                </a:cubicBezTo>
                <a:cubicBezTo>
                  <a:pt x="6606246" y="2529730"/>
                  <a:pt x="6609719" y="2529296"/>
                  <a:pt x="6614059" y="2529296"/>
                </a:cubicBezTo>
                <a:cubicBezTo>
                  <a:pt x="6618401" y="2528428"/>
                  <a:pt x="6621439" y="2527994"/>
                  <a:pt x="6623175" y="2527994"/>
                </a:cubicBezTo>
                <a:cubicBezTo>
                  <a:pt x="6623175" y="2521049"/>
                  <a:pt x="6623175" y="2514971"/>
                  <a:pt x="6623175" y="2509762"/>
                </a:cubicBezTo>
                <a:cubicBezTo>
                  <a:pt x="6622307" y="2509762"/>
                  <a:pt x="6621005" y="2509762"/>
                  <a:pt x="6619269" y="2509762"/>
                </a:cubicBezTo>
                <a:close/>
                <a:moveTo>
                  <a:pt x="5946491" y="2508460"/>
                </a:moveTo>
                <a:cubicBezTo>
                  <a:pt x="5940414" y="2509328"/>
                  <a:pt x="5933903" y="2510631"/>
                  <a:pt x="5926957" y="2512367"/>
                </a:cubicBezTo>
                <a:cubicBezTo>
                  <a:pt x="5926957" y="2518444"/>
                  <a:pt x="5926523" y="2524087"/>
                  <a:pt x="5925655" y="2529296"/>
                </a:cubicBezTo>
                <a:cubicBezTo>
                  <a:pt x="5932601" y="2527560"/>
                  <a:pt x="5939112" y="2526258"/>
                  <a:pt x="5945189" y="2525389"/>
                </a:cubicBezTo>
                <a:cubicBezTo>
                  <a:pt x="5945189" y="2524521"/>
                  <a:pt x="5945189" y="2522351"/>
                  <a:pt x="5945189" y="2518878"/>
                </a:cubicBezTo>
                <a:cubicBezTo>
                  <a:pt x="5946057" y="2514537"/>
                  <a:pt x="5946491" y="2511065"/>
                  <a:pt x="5946491" y="2508460"/>
                </a:cubicBezTo>
                <a:close/>
                <a:moveTo>
                  <a:pt x="4927316" y="2508460"/>
                </a:moveTo>
                <a:cubicBezTo>
                  <a:pt x="4921239" y="2509328"/>
                  <a:pt x="4914728" y="2510631"/>
                  <a:pt x="4907782" y="2512367"/>
                </a:cubicBezTo>
                <a:cubicBezTo>
                  <a:pt x="4907782" y="2518444"/>
                  <a:pt x="4907349" y="2524087"/>
                  <a:pt x="4906480" y="2529296"/>
                </a:cubicBezTo>
                <a:cubicBezTo>
                  <a:pt x="4913426" y="2527560"/>
                  <a:pt x="4919937" y="2526258"/>
                  <a:pt x="4926014" y="2525389"/>
                </a:cubicBezTo>
                <a:cubicBezTo>
                  <a:pt x="4926014" y="2524521"/>
                  <a:pt x="4926014" y="2522351"/>
                  <a:pt x="4926014" y="2518878"/>
                </a:cubicBezTo>
                <a:cubicBezTo>
                  <a:pt x="4926882" y="2514537"/>
                  <a:pt x="4927316" y="2511065"/>
                  <a:pt x="4927316" y="2508460"/>
                </a:cubicBezTo>
                <a:close/>
                <a:moveTo>
                  <a:pt x="2203166" y="2500647"/>
                </a:moveTo>
                <a:cubicBezTo>
                  <a:pt x="2205771" y="2505856"/>
                  <a:pt x="2207073" y="2514971"/>
                  <a:pt x="2207073" y="2527994"/>
                </a:cubicBezTo>
                <a:cubicBezTo>
                  <a:pt x="2208809" y="2527126"/>
                  <a:pt x="2210111" y="2526692"/>
                  <a:pt x="2210980" y="2526692"/>
                </a:cubicBezTo>
                <a:cubicBezTo>
                  <a:pt x="2212716" y="2525824"/>
                  <a:pt x="2216623" y="2524955"/>
                  <a:pt x="2222700" y="2524087"/>
                </a:cubicBezTo>
                <a:cubicBezTo>
                  <a:pt x="2229645" y="2523219"/>
                  <a:pt x="2235288" y="2522351"/>
                  <a:pt x="2239629" y="2521483"/>
                </a:cubicBezTo>
                <a:cubicBezTo>
                  <a:pt x="2239629" y="2519746"/>
                  <a:pt x="2239195" y="2517142"/>
                  <a:pt x="2238327" y="2513669"/>
                </a:cubicBezTo>
                <a:cubicBezTo>
                  <a:pt x="2238327" y="2511065"/>
                  <a:pt x="2237893" y="2508894"/>
                  <a:pt x="2237025" y="2507158"/>
                </a:cubicBezTo>
                <a:cubicBezTo>
                  <a:pt x="2237025" y="2507158"/>
                  <a:pt x="2236591" y="2507158"/>
                  <a:pt x="2235722" y="2507158"/>
                </a:cubicBezTo>
                <a:cubicBezTo>
                  <a:pt x="2235722" y="2508026"/>
                  <a:pt x="2235288" y="2508460"/>
                  <a:pt x="2234420" y="2508460"/>
                </a:cubicBezTo>
                <a:cubicBezTo>
                  <a:pt x="2222266" y="2511065"/>
                  <a:pt x="2211848" y="2508460"/>
                  <a:pt x="2203166" y="2500647"/>
                </a:cubicBezTo>
                <a:close/>
                <a:moveTo>
                  <a:pt x="733006" y="2499344"/>
                </a:moveTo>
                <a:cubicBezTo>
                  <a:pt x="736044" y="2499344"/>
                  <a:pt x="739951" y="2499779"/>
                  <a:pt x="744726" y="2500647"/>
                </a:cubicBezTo>
                <a:cubicBezTo>
                  <a:pt x="749066" y="2501515"/>
                  <a:pt x="755144" y="2504988"/>
                  <a:pt x="762957" y="2511065"/>
                </a:cubicBezTo>
                <a:cubicBezTo>
                  <a:pt x="766430" y="2514537"/>
                  <a:pt x="766430" y="2519312"/>
                  <a:pt x="762957" y="2525389"/>
                </a:cubicBezTo>
                <a:cubicBezTo>
                  <a:pt x="756012" y="2531467"/>
                  <a:pt x="751671" y="2544489"/>
                  <a:pt x="749935" y="2564457"/>
                </a:cubicBezTo>
                <a:cubicBezTo>
                  <a:pt x="749935" y="2575743"/>
                  <a:pt x="749501" y="2584859"/>
                  <a:pt x="748632" y="2591804"/>
                </a:cubicBezTo>
                <a:cubicBezTo>
                  <a:pt x="752105" y="2590068"/>
                  <a:pt x="759919" y="2586161"/>
                  <a:pt x="772073" y="2580084"/>
                </a:cubicBezTo>
                <a:cubicBezTo>
                  <a:pt x="778150" y="2576611"/>
                  <a:pt x="782057" y="2574441"/>
                  <a:pt x="783794" y="2573572"/>
                </a:cubicBezTo>
                <a:cubicBezTo>
                  <a:pt x="787266" y="2570968"/>
                  <a:pt x="789436" y="2570100"/>
                  <a:pt x="790305" y="2570968"/>
                </a:cubicBezTo>
                <a:cubicBezTo>
                  <a:pt x="791173" y="2571836"/>
                  <a:pt x="790305" y="2574441"/>
                  <a:pt x="787700" y="2578781"/>
                </a:cubicBezTo>
                <a:cubicBezTo>
                  <a:pt x="782491" y="2587463"/>
                  <a:pt x="774677" y="2598315"/>
                  <a:pt x="764260" y="2611338"/>
                </a:cubicBezTo>
                <a:cubicBezTo>
                  <a:pt x="749501" y="2629569"/>
                  <a:pt x="739951" y="2642158"/>
                  <a:pt x="735610" y="2649103"/>
                </a:cubicBezTo>
                <a:cubicBezTo>
                  <a:pt x="732138" y="2653444"/>
                  <a:pt x="728231" y="2653878"/>
                  <a:pt x="723890" y="2650405"/>
                </a:cubicBezTo>
                <a:cubicBezTo>
                  <a:pt x="716076" y="2644328"/>
                  <a:pt x="710433" y="2635646"/>
                  <a:pt x="706961" y="2624360"/>
                </a:cubicBezTo>
                <a:cubicBezTo>
                  <a:pt x="705224" y="2616547"/>
                  <a:pt x="705659" y="2612206"/>
                  <a:pt x="708263" y="2611338"/>
                </a:cubicBezTo>
                <a:cubicBezTo>
                  <a:pt x="713472" y="2610470"/>
                  <a:pt x="716511" y="2598749"/>
                  <a:pt x="717379" y="2576177"/>
                </a:cubicBezTo>
                <a:cubicBezTo>
                  <a:pt x="717379" y="2573572"/>
                  <a:pt x="717813" y="2569666"/>
                  <a:pt x="718681" y="2564457"/>
                </a:cubicBezTo>
                <a:cubicBezTo>
                  <a:pt x="719550" y="2547962"/>
                  <a:pt x="719983" y="2538412"/>
                  <a:pt x="719983" y="2535807"/>
                </a:cubicBezTo>
                <a:cubicBezTo>
                  <a:pt x="719983" y="2535807"/>
                  <a:pt x="718681" y="2536242"/>
                  <a:pt x="716076" y="2537110"/>
                </a:cubicBezTo>
                <a:cubicBezTo>
                  <a:pt x="706527" y="2542319"/>
                  <a:pt x="700015" y="2545791"/>
                  <a:pt x="696544" y="2547528"/>
                </a:cubicBezTo>
                <a:cubicBezTo>
                  <a:pt x="692202" y="2550132"/>
                  <a:pt x="687861" y="2550566"/>
                  <a:pt x="683521" y="2548830"/>
                </a:cubicBezTo>
                <a:cubicBezTo>
                  <a:pt x="678312" y="2546225"/>
                  <a:pt x="672668" y="2541016"/>
                  <a:pt x="666591" y="2533203"/>
                </a:cubicBezTo>
                <a:cubicBezTo>
                  <a:pt x="663118" y="2527994"/>
                  <a:pt x="663987" y="2524521"/>
                  <a:pt x="669196" y="2522785"/>
                </a:cubicBezTo>
                <a:cubicBezTo>
                  <a:pt x="697845" y="2514103"/>
                  <a:pt x="716945" y="2506724"/>
                  <a:pt x="726495" y="2500647"/>
                </a:cubicBezTo>
                <a:cubicBezTo>
                  <a:pt x="727797" y="2499779"/>
                  <a:pt x="729967" y="2499344"/>
                  <a:pt x="733006" y="2499344"/>
                </a:cubicBezTo>
                <a:close/>
                <a:moveTo>
                  <a:pt x="2617690" y="2495438"/>
                </a:moveTo>
                <a:cubicBezTo>
                  <a:pt x="2615953" y="2495438"/>
                  <a:pt x="2613349" y="2495872"/>
                  <a:pt x="2609876" y="2496740"/>
                </a:cubicBezTo>
                <a:cubicBezTo>
                  <a:pt x="2607272" y="2496740"/>
                  <a:pt x="2605101" y="2497174"/>
                  <a:pt x="2603365" y="2498042"/>
                </a:cubicBezTo>
                <a:cubicBezTo>
                  <a:pt x="2597288" y="2531901"/>
                  <a:pt x="2589474" y="2561418"/>
                  <a:pt x="2579925" y="2586595"/>
                </a:cubicBezTo>
                <a:cubicBezTo>
                  <a:pt x="2579057" y="2588331"/>
                  <a:pt x="2577754" y="2590936"/>
                  <a:pt x="2576018" y="2594408"/>
                </a:cubicBezTo>
                <a:cubicBezTo>
                  <a:pt x="2573413" y="2600486"/>
                  <a:pt x="2570809" y="2604826"/>
                  <a:pt x="2568204" y="2607431"/>
                </a:cubicBezTo>
                <a:cubicBezTo>
                  <a:pt x="2570809" y="2608299"/>
                  <a:pt x="2575150" y="2609601"/>
                  <a:pt x="2581227" y="2611338"/>
                </a:cubicBezTo>
                <a:cubicBezTo>
                  <a:pt x="2588172" y="2613074"/>
                  <a:pt x="2592513" y="2614376"/>
                  <a:pt x="2594249" y="2615244"/>
                </a:cubicBezTo>
                <a:cubicBezTo>
                  <a:pt x="2598590" y="2616981"/>
                  <a:pt x="2602063" y="2615244"/>
                  <a:pt x="2604667" y="2610035"/>
                </a:cubicBezTo>
                <a:cubicBezTo>
                  <a:pt x="2613349" y="2593540"/>
                  <a:pt x="2620294" y="2557946"/>
                  <a:pt x="2625503" y="2503251"/>
                </a:cubicBezTo>
                <a:cubicBezTo>
                  <a:pt x="2625503" y="2498042"/>
                  <a:pt x="2622899" y="2495438"/>
                  <a:pt x="2617690" y="2495438"/>
                </a:cubicBezTo>
                <a:close/>
                <a:moveTo>
                  <a:pt x="345829" y="2490229"/>
                </a:moveTo>
                <a:cubicBezTo>
                  <a:pt x="347566" y="2490229"/>
                  <a:pt x="351038" y="2490663"/>
                  <a:pt x="356247" y="2491531"/>
                </a:cubicBezTo>
                <a:cubicBezTo>
                  <a:pt x="368402" y="2493268"/>
                  <a:pt x="376649" y="2494570"/>
                  <a:pt x="380990" y="2495438"/>
                </a:cubicBezTo>
                <a:cubicBezTo>
                  <a:pt x="400090" y="2503251"/>
                  <a:pt x="404431" y="2516274"/>
                  <a:pt x="394012" y="2534505"/>
                </a:cubicBezTo>
                <a:cubicBezTo>
                  <a:pt x="388803" y="2540582"/>
                  <a:pt x="383161" y="2541016"/>
                  <a:pt x="377083" y="2535807"/>
                </a:cubicBezTo>
                <a:cubicBezTo>
                  <a:pt x="363193" y="2523653"/>
                  <a:pt x="351907" y="2509762"/>
                  <a:pt x="343225" y="2494135"/>
                </a:cubicBezTo>
                <a:cubicBezTo>
                  <a:pt x="342357" y="2493268"/>
                  <a:pt x="341923" y="2492399"/>
                  <a:pt x="341923" y="2491531"/>
                </a:cubicBezTo>
                <a:cubicBezTo>
                  <a:pt x="342791" y="2490663"/>
                  <a:pt x="344093" y="2490229"/>
                  <a:pt x="345829" y="2490229"/>
                </a:cubicBezTo>
                <a:close/>
                <a:moveTo>
                  <a:pt x="3863458" y="2487543"/>
                </a:moveTo>
                <a:cubicBezTo>
                  <a:pt x="3869806" y="2487380"/>
                  <a:pt x="3876887" y="2490880"/>
                  <a:pt x="3884701" y="2498042"/>
                </a:cubicBezTo>
                <a:cubicBezTo>
                  <a:pt x="3889910" y="2503251"/>
                  <a:pt x="3888607" y="2508026"/>
                  <a:pt x="3880794" y="2512367"/>
                </a:cubicBezTo>
                <a:cubicBezTo>
                  <a:pt x="3876453" y="2513235"/>
                  <a:pt x="3869942" y="2514971"/>
                  <a:pt x="3861260" y="2517576"/>
                </a:cubicBezTo>
                <a:cubicBezTo>
                  <a:pt x="3851710" y="2519312"/>
                  <a:pt x="3844765" y="2521049"/>
                  <a:pt x="3840424" y="2522785"/>
                </a:cubicBezTo>
                <a:cubicBezTo>
                  <a:pt x="3841292" y="2522785"/>
                  <a:pt x="3841727" y="2523219"/>
                  <a:pt x="3841727" y="2524087"/>
                </a:cubicBezTo>
                <a:cubicBezTo>
                  <a:pt x="3846067" y="2527560"/>
                  <a:pt x="3845199" y="2534071"/>
                  <a:pt x="3839122" y="2543621"/>
                </a:cubicBezTo>
                <a:cubicBezTo>
                  <a:pt x="3838254" y="2545357"/>
                  <a:pt x="3836952" y="2547528"/>
                  <a:pt x="3835215" y="2550132"/>
                </a:cubicBezTo>
                <a:cubicBezTo>
                  <a:pt x="3839556" y="2549264"/>
                  <a:pt x="3843463" y="2547528"/>
                  <a:pt x="3846936" y="2544923"/>
                </a:cubicBezTo>
                <a:cubicBezTo>
                  <a:pt x="3850408" y="2543187"/>
                  <a:pt x="3853447" y="2543187"/>
                  <a:pt x="3856051" y="2544923"/>
                </a:cubicBezTo>
                <a:cubicBezTo>
                  <a:pt x="3863865" y="2548396"/>
                  <a:pt x="3871244" y="2554473"/>
                  <a:pt x="3878189" y="2563155"/>
                </a:cubicBezTo>
                <a:cubicBezTo>
                  <a:pt x="3879926" y="2566627"/>
                  <a:pt x="3879926" y="2569232"/>
                  <a:pt x="3878189" y="2570968"/>
                </a:cubicBezTo>
                <a:cubicBezTo>
                  <a:pt x="3874717" y="2576177"/>
                  <a:pt x="3872112" y="2581386"/>
                  <a:pt x="3870376" y="2586595"/>
                </a:cubicBezTo>
                <a:cubicBezTo>
                  <a:pt x="3866903" y="2603958"/>
                  <a:pt x="3861260" y="2621322"/>
                  <a:pt x="3853447" y="2638685"/>
                </a:cubicBezTo>
                <a:cubicBezTo>
                  <a:pt x="3845633" y="2654312"/>
                  <a:pt x="3836083" y="2662559"/>
                  <a:pt x="3824797" y="2663427"/>
                </a:cubicBezTo>
                <a:cubicBezTo>
                  <a:pt x="3818720" y="2664296"/>
                  <a:pt x="3813077" y="2659955"/>
                  <a:pt x="3807868" y="2650405"/>
                </a:cubicBezTo>
                <a:cubicBezTo>
                  <a:pt x="3801791" y="2638251"/>
                  <a:pt x="3795714" y="2628701"/>
                  <a:pt x="3789637" y="2621756"/>
                </a:cubicBezTo>
                <a:cubicBezTo>
                  <a:pt x="3789637" y="2620888"/>
                  <a:pt x="3789202" y="2620453"/>
                  <a:pt x="3788334" y="2620453"/>
                </a:cubicBezTo>
                <a:cubicBezTo>
                  <a:pt x="3779653" y="2629135"/>
                  <a:pt x="3766631" y="2637817"/>
                  <a:pt x="3749267" y="2646498"/>
                </a:cubicBezTo>
                <a:cubicBezTo>
                  <a:pt x="3744926" y="2648235"/>
                  <a:pt x="3742322" y="2648669"/>
                  <a:pt x="3741454" y="2647801"/>
                </a:cubicBezTo>
                <a:cubicBezTo>
                  <a:pt x="3740585" y="2646064"/>
                  <a:pt x="3741888" y="2643460"/>
                  <a:pt x="3745360" y="2639987"/>
                </a:cubicBezTo>
                <a:cubicBezTo>
                  <a:pt x="3773142" y="2611338"/>
                  <a:pt x="3791807" y="2581386"/>
                  <a:pt x="3801357" y="2550132"/>
                </a:cubicBezTo>
                <a:cubicBezTo>
                  <a:pt x="3803961" y="2542319"/>
                  <a:pt x="3805264" y="2535807"/>
                  <a:pt x="3805264" y="2530598"/>
                </a:cubicBezTo>
                <a:cubicBezTo>
                  <a:pt x="3794846" y="2533203"/>
                  <a:pt x="3785296" y="2534939"/>
                  <a:pt x="3776614" y="2535807"/>
                </a:cubicBezTo>
                <a:cubicBezTo>
                  <a:pt x="3767933" y="2537544"/>
                  <a:pt x="3757949" y="2533203"/>
                  <a:pt x="3746663" y="2522785"/>
                </a:cubicBezTo>
                <a:cubicBezTo>
                  <a:pt x="3744058" y="2520180"/>
                  <a:pt x="3743190" y="2518010"/>
                  <a:pt x="3744058" y="2516274"/>
                </a:cubicBezTo>
                <a:cubicBezTo>
                  <a:pt x="3744926" y="2514537"/>
                  <a:pt x="3747097" y="2513669"/>
                  <a:pt x="3750569" y="2513669"/>
                </a:cubicBezTo>
                <a:cubicBezTo>
                  <a:pt x="3789637" y="2507592"/>
                  <a:pt x="3825231" y="2499344"/>
                  <a:pt x="3857354" y="2488926"/>
                </a:cubicBezTo>
                <a:cubicBezTo>
                  <a:pt x="3859307" y="2488059"/>
                  <a:pt x="3861342" y="2487597"/>
                  <a:pt x="3863458" y="2487543"/>
                </a:cubicBezTo>
                <a:close/>
                <a:moveTo>
                  <a:pt x="5599117" y="2482090"/>
                </a:moveTo>
                <a:cubicBezTo>
                  <a:pt x="5600202" y="2482307"/>
                  <a:pt x="5601396" y="2482850"/>
                  <a:pt x="5602698" y="2483718"/>
                </a:cubicBezTo>
                <a:cubicBezTo>
                  <a:pt x="5614852" y="2487190"/>
                  <a:pt x="5626138" y="2492833"/>
                  <a:pt x="5636556" y="2500647"/>
                </a:cubicBezTo>
                <a:cubicBezTo>
                  <a:pt x="5640029" y="2503251"/>
                  <a:pt x="5640463" y="2507592"/>
                  <a:pt x="5637859" y="2513669"/>
                </a:cubicBezTo>
                <a:cubicBezTo>
                  <a:pt x="5651750" y="2512801"/>
                  <a:pt x="5663469" y="2511065"/>
                  <a:pt x="5673019" y="2508460"/>
                </a:cubicBezTo>
                <a:cubicBezTo>
                  <a:pt x="5679097" y="2506724"/>
                  <a:pt x="5683437" y="2506724"/>
                  <a:pt x="5686042" y="2508460"/>
                </a:cubicBezTo>
                <a:cubicBezTo>
                  <a:pt x="5694724" y="2511933"/>
                  <a:pt x="5700366" y="2517142"/>
                  <a:pt x="5702971" y="2524087"/>
                </a:cubicBezTo>
                <a:cubicBezTo>
                  <a:pt x="5706444" y="2532769"/>
                  <a:pt x="5703839" y="2537110"/>
                  <a:pt x="5695157" y="2537110"/>
                </a:cubicBezTo>
                <a:cubicBezTo>
                  <a:pt x="5692553" y="2537110"/>
                  <a:pt x="5688212" y="2537110"/>
                  <a:pt x="5682135" y="2537110"/>
                </a:cubicBezTo>
                <a:cubicBezTo>
                  <a:pt x="5663036" y="2536242"/>
                  <a:pt x="5648277" y="2536242"/>
                  <a:pt x="5637859" y="2537110"/>
                </a:cubicBezTo>
                <a:cubicBezTo>
                  <a:pt x="5664772" y="2567496"/>
                  <a:pt x="5700366" y="2591804"/>
                  <a:pt x="5744643" y="2610035"/>
                </a:cubicBezTo>
                <a:cubicBezTo>
                  <a:pt x="5747247" y="2610904"/>
                  <a:pt x="5748550" y="2612206"/>
                  <a:pt x="5748550" y="2613942"/>
                </a:cubicBezTo>
                <a:cubicBezTo>
                  <a:pt x="5748550" y="2615679"/>
                  <a:pt x="5747247" y="2616547"/>
                  <a:pt x="5744643" y="2616547"/>
                </a:cubicBezTo>
                <a:cubicBezTo>
                  <a:pt x="5738566" y="2617415"/>
                  <a:pt x="5727714" y="2618717"/>
                  <a:pt x="5712087" y="2620453"/>
                </a:cubicBezTo>
                <a:cubicBezTo>
                  <a:pt x="5699064" y="2622190"/>
                  <a:pt x="5689948" y="2623492"/>
                  <a:pt x="5684739" y="2624360"/>
                </a:cubicBezTo>
                <a:cubicBezTo>
                  <a:pt x="5678663" y="2626097"/>
                  <a:pt x="5674322" y="2624794"/>
                  <a:pt x="5671717" y="2620453"/>
                </a:cubicBezTo>
                <a:cubicBezTo>
                  <a:pt x="5659563" y="2609167"/>
                  <a:pt x="5646540" y="2591370"/>
                  <a:pt x="5632650" y="2567061"/>
                </a:cubicBezTo>
                <a:cubicBezTo>
                  <a:pt x="5632650" y="2589634"/>
                  <a:pt x="5632650" y="2613942"/>
                  <a:pt x="5632650" y="2639987"/>
                </a:cubicBezTo>
                <a:cubicBezTo>
                  <a:pt x="5632650" y="2652142"/>
                  <a:pt x="5630913" y="2661691"/>
                  <a:pt x="5627441" y="2668636"/>
                </a:cubicBezTo>
                <a:cubicBezTo>
                  <a:pt x="5621364" y="2673845"/>
                  <a:pt x="5616155" y="2674280"/>
                  <a:pt x="5611814" y="2669939"/>
                </a:cubicBezTo>
                <a:cubicBezTo>
                  <a:pt x="5610946" y="2669071"/>
                  <a:pt x="5610077" y="2668202"/>
                  <a:pt x="5609209" y="2667334"/>
                </a:cubicBezTo>
                <a:cubicBezTo>
                  <a:pt x="5604000" y="2662125"/>
                  <a:pt x="5600961" y="2658653"/>
                  <a:pt x="5600094" y="2656916"/>
                </a:cubicBezTo>
                <a:cubicBezTo>
                  <a:pt x="5597489" y="2654312"/>
                  <a:pt x="5596621" y="2649103"/>
                  <a:pt x="5597489" y="2641289"/>
                </a:cubicBezTo>
                <a:cubicBezTo>
                  <a:pt x="5599226" y="2634344"/>
                  <a:pt x="5600094" y="2610470"/>
                  <a:pt x="5600094" y="2569666"/>
                </a:cubicBezTo>
                <a:cubicBezTo>
                  <a:pt x="5573181" y="2600052"/>
                  <a:pt x="5542795" y="2620453"/>
                  <a:pt x="5508936" y="2630871"/>
                </a:cubicBezTo>
                <a:cubicBezTo>
                  <a:pt x="5507200" y="2631740"/>
                  <a:pt x="5505898" y="2631306"/>
                  <a:pt x="5505030" y="2629569"/>
                </a:cubicBezTo>
                <a:cubicBezTo>
                  <a:pt x="5505030" y="2627833"/>
                  <a:pt x="5505898" y="2626531"/>
                  <a:pt x="5507634" y="2625662"/>
                </a:cubicBezTo>
                <a:cubicBezTo>
                  <a:pt x="5535415" y="2606563"/>
                  <a:pt x="5559290" y="2578781"/>
                  <a:pt x="5579258" y="2542319"/>
                </a:cubicBezTo>
                <a:cubicBezTo>
                  <a:pt x="5577522" y="2542319"/>
                  <a:pt x="5574049" y="2542753"/>
                  <a:pt x="5568840" y="2543621"/>
                </a:cubicBezTo>
                <a:cubicBezTo>
                  <a:pt x="5564499" y="2543621"/>
                  <a:pt x="5561460" y="2544055"/>
                  <a:pt x="5559724" y="2544923"/>
                </a:cubicBezTo>
                <a:cubicBezTo>
                  <a:pt x="5557119" y="2545791"/>
                  <a:pt x="5553213" y="2544923"/>
                  <a:pt x="5548004" y="2542319"/>
                </a:cubicBezTo>
                <a:cubicBezTo>
                  <a:pt x="5547136" y="2540582"/>
                  <a:pt x="5545833" y="2538412"/>
                  <a:pt x="5544097" y="2535807"/>
                </a:cubicBezTo>
                <a:cubicBezTo>
                  <a:pt x="5541492" y="2532335"/>
                  <a:pt x="5539756" y="2530164"/>
                  <a:pt x="5538888" y="2529296"/>
                </a:cubicBezTo>
                <a:cubicBezTo>
                  <a:pt x="5536283" y="2526692"/>
                  <a:pt x="5537151" y="2524521"/>
                  <a:pt x="5541492" y="2522785"/>
                </a:cubicBezTo>
                <a:cubicBezTo>
                  <a:pt x="5545833" y="2522785"/>
                  <a:pt x="5553647" y="2522351"/>
                  <a:pt x="5564933" y="2521483"/>
                </a:cubicBezTo>
                <a:cubicBezTo>
                  <a:pt x="5574483" y="2520615"/>
                  <a:pt x="5580994" y="2520180"/>
                  <a:pt x="5584467" y="2520180"/>
                </a:cubicBezTo>
                <a:cubicBezTo>
                  <a:pt x="5585335" y="2520180"/>
                  <a:pt x="5587071" y="2520180"/>
                  <a:pt x="5589676" y="2520180"/>
                </a:cubicBezTo>
                <a:cubicBezTo>
                  <a:pt x="5594017" y="2519312"/>
                  <a:pt x="5597055" y="2518878"/>
                  <a:pt x="5598791" y="2518878"/>
                </a:cubicBezTo>
                <a:cubicBezTo>
                  <a:pt x="5598791" y="2506724"/>
                  <a:pt x="5597923" y="2496740"/>
                  <a:pt x="5596187" y="2488926"/>
                </a:cubicBezTo>
                <a:cubicBezTo>
                  <a:pt x="5595319" y="2486322"/>
                  <a:pt x="5595319" y="2484152"/>
                  <a:pt x="5596187" y="2482415"/>
                </a:cubicBezTo>
                <a:cubicBezTo>
                  <a:pt x="5597055" y="2481981"/>
                  <a:pt x="5598031" y="2481873"/>
                  <a:pt x="5599117" y="2482090"/>
                </a:cubicBezTo>
                <a:close/>
                <a:moveTo>
                  <a:pt x="5454242" y="2473300"/>
                </a:moveTo>
                <a:cubicBezTo>
                  <a:pt x="5455978" y="2473300"/>
                  <a:pt x="5461621" y="2474602"/>
                  <a:pt x="5471171" y="2477206"/>
                </a:cubicBezTo>
                <a:cubicBezTo>
                  <a:pt x="5476380" y="2478075"/>
                  <a:pt x="5480721" y="2478943"/>
                  <a:pt x="5484194" y="2479811"/>
                </a:cubicBezTo>
                <a:cubicBezTo>
                  <a:pt x="5501557" y="2485888"/>
                  <a:pt x="5507200" y="2499344"/>
                  <a:pt x="5501123" y="2520180"/>
                </a:cubicBezTo>
                <a:cubicBezTo>
                  <a:pt x="5494178" y="2528862"/>
                  <a:pt x="5486798" y="2530164"/>
                  <a:pt x="5478985" y="2524087"/>
                </a:cubicBezTo>
                <a:cubicBezTo>
                  <a:pt x="5469435" y="2512801"/>
                  <a:pt x="5459885" y="2497174"/>
                  <a:pt x="5450335" y="2477206"/>
                </a:cubicBezTo>
                <a:cubicBezTo>
                  <a:pt x="5449467" y="2474602"/>
                  <a:pt x="5450769" y="2473300"/>
                  <a:pt x="5454242" y="2473300"/>
                </a:cubicBezTo>
                <a:close/>
                <a:moveTo>
                  <a:pt x="5887890" y="2469393"/>
                </a:moveTo>
                <a:cubicBezTo>
                  <a:pt x="5886154" y="2469393"/>
                  <a:pt x="5883983" y="2469827"/>
                  <a:pt x="5881379" y="2470695"/>
                </a:cubicBezTo>
                <a:cubicBezTo>
                  <a:pt x="5878774" y="2470695"/>
                  <a:pt x="5876604" y="2471129"/>
                  <a:pt x="5874867" y="2471997"/>
                </a:cubicBezTo>
                <a:cubicBezTo>
                  <a:pt x="5873999" y="2474602"/>
                  <a:pt x="5873131" y="2480245"/>
                  <a:pt x="5872263" y="2488926"/>
                </a:cubicBezTo>
                <a:cubicBezTo>
                  <a:pt x="5871395" y="2494135"/>
                  <a:pt x="5870961" y="2498042"/>
                  <a:pt x="5870961" y="2500647"/>
                </a:cubicBezTo>
                <a:cubicBezTo>
                  <a:pt x="5878774" y="2498910"/>
                  <a:pt x="5887456" y="2497608"/>
                  <a:pt x="5897006" y="2496740"/>
                </a:cubicBezTo>
                <a:lnTo>
                  <a:pt x="5897006" y="2495438"/>
                </a:lnTo>
                <a:cubicBezTo>
                  <a:pt x="5896138" y="2484152"/>
                  <a:pt x="5893099" y="2475904"/>
                  <a:pt x="5887890" y="2470695"/>
                </a:cubicBezTo>
                <a:cubicBezTo>
                  <a:pt x="5887890" y="2470695"/>
                  <a:pt x="5887890" y="2470261"/>
                  <a:pt x="5887890" y="2469393"/>
                </a:cubicBezTo>
                <a:close/>
                <a:moveTo>
                  <a:pt x="4868715" y="2469393"/>
                </a:moveTo>
                <a:cubicBezTo>
                  <a:pt x="4866979" y="2469393"/>
                  <a:pt x="4864808" y="2469827"/>
                  <a:pt x="4862204" y="2470695"/>
                </a:cubicBezTo>
                <a:cubicBezTo>
                  <a:pt x="4859599" y="2470695"/>
                  <a:pt x="4857429" y="2471129"/>
                  <a:pt x="4855692" y="2471997"/>
                </a:cubicBezTo>
                <a:cubicBezTo>
                  <a:pt x="4854824" y="2474602"/>
                  <a:pt x="4853956" y="2480245"/>
                  <a:pt x="4853088" y="2488926"/>
                </a:cubicBezTo>
                <a:cubicBezTo>
                  <a:pt x="4852220" y="2494135"/>
                  <a:pt x="4851786" y="2498042"/>
                  <a:pt x="4851786" y="2500647"/>
                </a:cubicBezTo>
                <a:cubicBezTo>
                  <a:pt x="4859599" y="2498910"/>
                  <a:pt x="4868281" y="2497608"/>
                  <a:pt x="4877831" y="2496740"/>
                </a:cubicBezTo>
                <a:lnTo>
                  <a:pt x="4877831" y="2495438"/>
                </a:lnTo>
                <a:cubicBezTo>
                  <a:pt x="4876963" y="2484152"/>
                  <a:pt x="4873924" y="2475904"/>
                  <a:pt x="4868715" y="2470695"/>
                </a:cubicBezTo>
                <a:cubicBezTo>
                  <a:pt x="4868715" y="2470695"/>
                  <a:pt x="4868715" y="2470261"/>
                  <a:pt x="4868715" y="2469393"/>
                </a:cubicBezTo>
                <a:close/>
                <a:moveTo>
                  <a:pt x="6563271" y="2468091"/>
                </a:moveTo>
                <a:cubicBezTo>
                  <a:pt x="6561535" y="2474168"/>
                  <a:pt x="6559799" y="2482850"/>
                  <a:pt x="6558063" y="2494135"/>
                </a:cubicBezTo>
                <a:cubicBezTo>
                  <a:pt x="6558063" y="2495872"/>
                  <a:pt x="6558063" y="2497174"/>
                  <a:pt x="6558063" y="2498042"/>
                </a:cubicBezTo>
                <a:cubicBezTo>
                  <a:pt x="6563271" y="2496306"/>
                  <a:pt x="6568481" y="2495438"/>
                  <a:pt x="6573689" y="2495438"/>
                </a:cubicBezTo>
                <a:cubicBezTo>
                  <a:pt x="6573689" y="2494570"/>
                  <a:pt x="6573689" y="2494135"/>
                  <a:pt x="6573689" y="2494135"/>
                </a:cubicBezTo>
                <a:cubicBezTo>
                  <a:pt x="6572821" y="2488059"/>
                  <a:pt x="6571085" y="2481547"/>
                  <a:pt x="6568481" y="2474602"/>
                </a:cubicBezTo>
                <a:cubicBezTo>
                  <a:pt x="6568481" y="2473734"/>
                  <a:pt x="6568481" y="2473300"/>
                  <a:pt x="6568481" y="2473300"/>
                </a:cubicBezTo>
                <a:cubicBezTo>
                  <a:pt x="6567613" y="2470695"/>
                  <a:pt x="6567179" y="2468959"/>
                  <a:pt x="6567179" y="2468091"/>
                </a:cubicBezTo>
                <a:cubicBezTo>
                  <a:pt x="6566311" y="2468091"/>
                  <a:pt x="6565008" y="2468091"/>
                  <a:pt x="6563271" y="2468091"/>
                </a:cubicBezTo>
                <a:close/>
                <a:moveTo>
                  <a:pt x="6621873" y="2461579"/>
                </a:moveTo>
                <a:cubicBezTo>
                  <a:pt x="6608851" y="2462448"/>
                  <a:pt x="6595828" y="2464184"/>
                  <a:pt x="6582805" y="2466788"/>
                </a:cubicBezTo>
                <a:cubicBezTo>
                  <a:pt x="6589751" y="2468525"/>
                  <a:pt x="6595828" y="2470695"/>
                  <a:pt x="6601037" y="2473300"/>
                </a:cubicBezTo>
                <a:cubicBezTo>
                  <a:pt x="6606246" y="2476772"/>
                  <a:pt x="6608416" y="2480679"/>
                  <a:pt x="6607548" y="2485020"/>
                </a:cubicBezTo>
                <a:cubicBezTo>
                  <a:pt x="6606680" y="2485888"/>
                  <a:pt x="6606246" y="2487190"/>
                  <a:pt x="6606246" y="2488926"/>
                </a:cubicBezTo>
                <a:cubicBezTo>
                  <a:pt x="6612323" y="2487190"/>
                  <a:pt x="6617966" y="2486322"/>
                  <a:pt x="6623175" y="2486322"/>
                </a:cubicBezTo>
                <a:lnTo>
                  <a:pt x="6623175" y="2481113"/>
                </a:lnTo>
                <a:cubicBezTo>
                  <a:pt x="6623175" y="2477641"/>
                  <a:pt x="6622741" y="2472866"/>
                  <a:pt x="6621873" y="2466788"/>
                </a:cubicBezTo>
                <a:cubicBezTo>
                  <a:pt x="6621873" y="2464184"/>
                  <a:pt x="6621873" y="2462448"/>
                  <a:pt x="6621873" y="2461579"/>
                </a:cubicBezTo>
                <a:close/>
                <a:moveTo>
                  <a:pt x="5945189" y="2461579"/>
                </a:moveTo>
                <a:cubicBezTo>
                  <a:pt x="5941716" y="2461579"/>
                  <a:pt x="5936073" y="2462448"/>
                  <a:pt x="5928260" y="2464184"/>
                </a:cubicBezTo>
                <a:cubicBezTo>
                  <a:pt x="5918710" y="2465052"/>
                  <a:pt x="5911765" y="2465920"/>
                  <a:pt x="5907424" y="2466788"/>
                </a:cubicBezTo>
                <a:cubicBezTo>
                  <a:pt x="5912633" y="2468525"/>
                  <a:pt x="5917407" y="2470695"/>
                  <a:pt x="5921748" y="2473300"/>
                </a:cubicBezTo>
                <a:cubicBezTo>
                  <a:pt x="5927826" y="2476772"/>
                  <a:pt x="5930430" y="2481113"/>
                  <a:pt x="5929562" y="2486322"/>
                </a:cubicBezTo>
                <a:cubicBezTo>
                  <a:pt x="5929562" y="2487190"/>
                  <a:pt x="5929562" y="2488493"/>
                  <a:pt x="5929562" y="2490229"/>
                </a:cubicBezTo>
                <a:cubicBezTo>
                  <a:pt x="5934771" y="2488493"/>
                  <a:pt x="5940848" y="2487190"/>
                  <a:pt x="5947793" y="2486322"/>
                </a:cubicBezTo>
                <a:cubicBezTo>
                  <a:pt x="5947793" y="2474168"/>
                  <a:pt x="5946925" y="2465920"/>
                  <a:pt x="5945189" y="2461579"/>
                </a:cubicBezTo>
                <a:close/>
                <a:moveTo>
                  <a:pt x="4926014" y="2461579"/>
                </a:moveTo>
                <a:cubicBezTo>
                  <a:pt x="4922541" y="2461579"/>
                  <a:pt x="4916898" y="2462448"/>
                  <a:pt x="4909085" y="2464184"/>
                </a:cubicBezTo>
                <a:cubicBezTo>
                  <a:pt x="4899535" y="2465052"/>
                  <a:pt x="4892590" y="2465920"/>
                  <a:pt x="4888249" y="2466788"/>
                </a:cubicBezTo>
                <a:cubicBezTo>
                  <a:pt x="4893458" y="2468525"/>
                  <a:pt x="4898233" y="2470695"/>
                  <a:pt x="4902573" y="2473300"/>
                </a:cubicBezTo>
                <a:cubicBezTo>
                  <a:pt x="4908651" y="2476772"/>
                  <a:pt x="4911255" y="2481113"/>
                  <a:pt x="4910387" y="2486322"/>
                </a:cubicBezTo>
                <a:cubicBezTo>
                  <a:pt x="4910387" y="2487190"/>
                  <a:pt x="4910387" y="2488493"/>
                  <a:pt x="4910387" y="2490229"/>
                </a:cubicBezTo>
                <a:cubicBezTo>
                  <a:pt x="4915596" y="2488493"/>
                  <a:pt x="4921673" y="2487190"/>
                  <a:pt x="4928618" y="2486322"/>
                </a:cubicBezTo>
                <a:cubicBezTo>
                  <a:pt x="4928618" y="2474168"/>
                  <a:pt x="4927750" y="2465920"/>
                  <a:pt x="4926014" y="2461579"/>
                </a:cubicBezTo>
                <a:close/>
                <a:moveTo>
                  <a:pt x="240589" y="2459300"/>
                </a:moveTo>
                <a:cubicBezTo>
                  <a:pt x="243627" y="2459518"/>
                  <a:pt x="246884" y="2460277"/>
                  <a:pt x="250357" y="2461579"/>
                </a:cubicBezTo>
                <a:cubicBezTo>
                  <a:pt x="258170" y="2465920"/>
                  <a:pt x="265550" y="2471997"/>
                  <a:pt x="272494" y="2479811"/>
                </a:cubicBezTo>
                <a:cubicBezTo>
                  <a:pt x="276835" y="2485020"/>
                  <a:pt x="276401" y="2489795"/>
                  <a:pt x="271193" y="2494135"/>
                </a:cubicBezTo>
                <a:cubicBezTo>
                  <a:pt x="266851" y="2496740"/>
                  <a:pt x="259472" y="2497174"/>
                  <a:pt x="249054" y="2495438"/>
                </a:cubicBezTo>
                <a:cubicBezTo>
                  <a:pt x="227350" y="2493701"/>
                  <a:pt x="199569" y="2495004"/>
                  <a:pt x="165710" y="2499344"/>
                </a:cubicBezTo>
                <a:cubicBezTo>
                  <a:pt x="166579" y="2499344"/>
                  <a:pt x="167013" y="2499779"/>
                  <a:pt x="167013" y="2500647"/>
                </a:cubicBezTo>
                <a:cubicBezTo>
                  <a:pt x="167880" y="2501515"/>
                  <a:pt x="168314" y="2501949"/>
                  <a:pt x="168314" y="2501949"/>
                </a:cubicBezTo>
                <a:cubicBezTo>
                  <a:pt x="171787" y="2505422"/>
                  <a:pt x="171787" y="2509762"/>
                  <a:pt x="168314" y="2514971"/>
                </a:cubicBezTo>
                <a:cubicBezTo>
                  <a:pt x="164842" y="2517576"/>
                  <a:pt x="160935" y="2521917"/>
                  <a:pt x="156594" y="2527994"/>
                </a:cubicBezTo>
                <a:cubicBezTo>
                  <a:pt x="158331" y="2527994"/>
                  <a:pt x="159633" y="2527994"/>
                  <a:pt x="160501" y="2527994"/>
                </a:cubicBezTo>
                <a:cubicBezTo>
                  <a:pt x="170051" y="2526258"/>
                  <a:pt x="179600" y="2523653"/>
                  <a:pt x="189150" y="2520180"/>
                </a:cubicBezTo>
                <a:cubicBezTo>
                  <a:pt x="193492" y="2518444"/>
                  <a:pt x="197398" y="2518878"/>
                  <a:pt x="200871" y="2521483"/>
                </a:cubicBezTo>
                <a:cubicBezTo>
                  <a:pt x="209553" y="2526692"/>
                  <a:pt x="216498" y="2534071"/>
                  <a:pt x="221706" y="2543621"/>
                </a:cubicBezTo>
                <a:cubicBezTo>
                  <a:pt x="223443" y="2548830"/>
                  <a:pt x="223443" y="2554039"/>
                  <a:pt x="221706" y="2559248"/>
                </a:cubicBezTo>
                <a:cubicBezTo>
                  <a:pt x="220839" y="2560550"/>
                  <a:pt x="219754" y="2562503"/>
                  <a:pt x="218451" y="2565108"/>
                </a:cubicBezTo>
                <a:lnTo>
                  <a:pt x="214400" y="2573790"/>
                </a:lnTo>
                <a:lnTo>
                  <a:pt x="212591" y="2578781"/>
                </a:lnTo>
                <a:cubicBezTo>
                  <a:pt x="206514" y="2597881"/>
                  <a:pt x="198700" y="2615679"/>
                  <a:pt x="189150" y="2632174"/>
                </a:cubicBezTo>
                <a:cubicBezTo>
                  <a:pt x="180469" y="2648669"/>
                  <a:pt x="165710" y="2657351"/>
                  <a:pt x="144874" y="2658218"/>
                </a:cubicBezTo>
                <a:cubicBezTo>
                  <a:pt x="141402" y="2658218"/>
                  <a:pt x="138363" y="2655614"/>
                  <a:pt x="135758" y="2650405"/>
                </a:cubicBezTo>
                <a:cubicBezTo>
                  <a:pt x="132286" y="2632174"/>
                  <a:pt x="125341" y="2617415"/>
                  <a:pt x="114922" y="2606129"/>
                </a:cubicBezTo>
                <a:cubicBezTo>
                  <a:pt x="114055" y="2604392"/>
                  <a:pt x="114055" y="2603090"/>
                  <a:pt x="114922" y="2602222"/>
                </a:cubicBezTo>
                <a:cubicBezTo>
                  <a:pt x="115791" y="2600486"/>
                  <a:pt x="117093" y="2600052"/>
                  <a:pt x="118829" y="2600920"/>
                </a:cubicBezTo>
                <a:cubicBezTo>
                  <a:pt x="125775" y="2603524"/>
                  <a:pt x="135758" y="2607431"/>
                  <a:pt x="148782" y="2612640"/>
                </a:cubicBezTo>
                <a:cubicBezTo>
                  <a:pt x="153990" y="2613508"/>
                  <a:pt x="157029" y="2612206"/>
                  <a:pt x="157897" y="2608733"/>
                </a:cubicBezTo>
                <a:cubicBezTo>
                  <a:pt x="165710" y="2593106"/>
                  <a:pt x="171787" y="2576177"/>
                  <a:pt x="176128" y="2557946"/>
                </a:cubicBezTo>
                <a:cubicBezTo>
                  <a:pt x="176996" y="2554473"/>
                  <a:pt x="175260" y="2552737"/>
                  <a:pt x="170919" y="2552737"/>
                </a:cubicBezTo>
                <a:cubicBezTo>
                  <a:pt x="169183" y="2552737"/>
                  <a:pt x="166579" y="2553171"/>
                  <a:pt x="163106" y="2554039"/>
                </a:cubicBezTo>
                <a:cubicBezTo>
                  <a:pt x="151819" y="2554907"/>
                  <a:pt x="143138" y="2556209"/>
                  <a:pt x="137061" y="2557946"/>
                </a:cubicBezTo>
                <a:cubicBezTo>
                  <a:pt x="125775" y="2573572"/>
                  <a:pt x="113187" y="2587029"/>
                  <a:pt x="99296" y="2598315"/>
                </a:cubicBezTo>
                <a:cubicBezTo>
                  <a:pt x="77592" y="2616547"/>
                  <a:pt x="46772" y="2631740"/>
                  <a:pt x="6836" y="2643894"/>
                </a:cubicBezTo>
                <a:cubicBezTo>
                  <a:pt x="4232" y="2644762"/>
                  <a:pt x="2495" y="2644328"/>
                  <a:pt x="1627" y="2642592"/>
                </a:cubicBezTo>
                <a:cubicBezTo>
                  <a:pt x="1627" y="2640855"/>
                  <a:pt x="2929" y="2639119"/>
                  <a:pt x="5534" y="2637383"/>
                </a:cubicBezTo>
                <a:cubicBezTo>
                  <a:pt x="66306" y="2595711"/>
                  <a:pt x="104505" y="2554039"/>
                  <a:pt x="120131" y="2512367"/>
                </a:cubicBezTo>
                <a:cubicBezTo>
                  <a:pt x="121868" y="2509762"/>
                  <a:pt x="123171" y="2507158"/>
                  <a:pt x="124038" y="2504553"/>
                </a:cubicBezTo>
                <a:cubicBezTo>
                  <a:pt x="106675" y="2506290"/>
                  <a:pt x="83235" y="2510197"/>
                  <a:pt x="53717" y="2516274"/>
                </a:cubicBezTo>
                <a:cubicBezTo>
                  <a:pt x="46772" y="2518878"/>
                  <a:pt x="41129" y="2518878"/>
                  <a:pt x="36788" y="2516274"/>
                </a:cubicBezTo>
                <a:cubicBezTo>
                  <a:pt x="25502" y="2511933"/>
                  <a:pt x="17688" y="2505856"/>
                  <a:pt x="13347" y="2498042"/>
                </a:cubicBezTo>
                <a:cubicBezTo>
                  <a:pt x="11611" y="2494570"/>
                  <a:pt x="12479" y="2491965"/>
                  <a:pt x="15952" y="2490229"/>
                </a:cubicBezTo>
                <a:cubicBezTo>
                  <a:pt x="29843" y="2490229"/>
                  <a:pt x="47206" y="2488926"/>
                  <a:pt x="68042" y="2486322"/>
                </a:cubicBezTo>
                <a:cubicBezTo>
                  <a:pt x="74119" y="2485454"/>
                  <a:pt x="83669" y="2484152"/>
                  <a:pt x="96691" y="2482415"/>
                </a:cubicBezTo>
                <a:cubicBezTo>
                  <a:pt x="121000" y="2478075"/>
                  <a:pt x="152254" y="2473300"/>
                  <a:pt x="190453" y="2468091"/>
                </a:cubicBezTo>
                <a:cubicBezTo>
                  <a:pt x="199135" y="2467223"/>
                  <a:pt x="210854" y="2465052"/>
                  <a:pt x="225614" y="2461579"/>
                </a:cubicBezTo>
                <a:cubicBezTo>
                  <a:pt x="228218" y="2460711"/>
                  <a:pt x="230389" y="2460277"/>
                  <a:pt x="232125" y="2460277"/>
                </a:cubicBezTo>
                <a:cubicBezTo>
                  <a:pt x="234729" y="2459409"/>
                  <a:pt x="237551" y="2459084"/>
                  <a:pt x="240589" y="2459300"/>
                </a:cubicBezTo>
                <a:close/>
                <a:moveTo>
                  <a:pt x="2825807" y="2449859"/>
                </a:moveTo>
                <a:cubicBezTo>
                  <a:pt x="2827978" y="2449425"/>
                  <a:pt x="2829931" y="2449425"/>
                  <a:pt x="2831667" y="2449859"/>
                </a:cubicBezTo>
                <a:cubicBezTo>
                  <a:pt x="2837745" y="2452464"/>
                  <a:pt x="2845558" y="2458107"/>
                  <a:pt x="2855108" y="2466788"/>
                </a:cubicBezTo>
                <a:cubicBezTo>
                  <a:pt x="2857712" y="2471129"/>
                  <a:pt x="2857278" y="2475470"/>
                  <a:pt x="2853805" y="2479811"/>
                </a:cubicBezTo>
                <a:cubicBezTo>
                  <a:pt x="2849465" y="2484152"/>
                  <a:pt x="2846426" y="2488493"/>
                  <a:pt x="2844690" y="2492833"/>
                </a:cubicBezTo>
                <a:cubicBezTo>
                  <a:pt x="2843822" y="2495438"/>
                  <a:pt x="2842085" y="2499779"/>
                  <a:pt x="2839481" y="2505856"/>
                </a:cubicBezTo>
                <a:cubicBezTo>
                  <a:pt x="2836876" y="2511065"/>
                  <a:pt x="2834706" y="2515406"/>
                  <a:pt x="2832970" y="2518878"/>
                </a:cubicBezTo>
                <a:cubicBezTo>
                  <a:pt x="2833838" y="2519746"/>
                  <a:pt x="2835574" y="2522351"/>
                  <a:pt x="2838179" y="2526692"/>
                </a:cubicBezTo>
                <a:cubicBezTo>
                  <a:pt x="2838179" y="2528428"/>
                  <a:pt x="2838613" y="2529730"/>
                  <a:pt x="2839481" y="2530598"/>
                </a:cubicBezTo>
                <a:cubicBezTo>
                  <a:pt x="2841217" y="2534939"/>
                  <a:pt x="2839915" y="2537978"/>
                  <a:pt x="2835574" y="2539714"/>
                </a:cubicBezTo>
                <a:cubicBezTo>
                  <a:pt x="2824288" y="2543187"/>
                  <a:pt x="2808661" y="2546225"/>
                  <a:pt x="2788693" y="2548830"/>
                </a:cubicBezTo>
                <a:cubicBezTo>
                  <a:pt x="2788693" y="2548830"/>
                  <a:pt x="2788259" y="2548830"/>
                  <a:pt x="2787391" y="2548830"/>
                </a:cubicBezTo>
                <a:cubicBezTo>
                  <a:pt x="2789127" y="2563589"/>
                  <a:pt x="2789127" y="2578781"/>
                  <a:pt x="2787391" y="2594408"/>
                </a:cubicBezTo>
                <a:cubicBezTo>
                  <a:pt x="2805622" y="2582254"/>
                  <a:pt x="2823854" y="2571836"/>
                  <a:pt x="2842085" y="2563155"/>
                </a:cubicBezTo>
                <a:cubicBezTo>
                  <a:pt x="2844690" y="2562287"/>
                  <a:pt x="2846426" y="2562287"/>
                  <a:pt x="2847294" y="2563155"/>
                </a:cubicBezTo>
                <a:cubicBezTo>
                  <a:pt x="2848162" y="2564023"/>
                  <a:pt x="2848162" y="2565325"/>
                  <a:pt x="2847294" y="2567061"/>
                </a:cubicBezTo>
                <a:cubicBezTo>
                  <a:pt x="2814304" y="2602656"/>
                  <a:pt x="2789127" y="2630871"/>
                  <a:pt x="2771764" y="2651707"/>
                </a:cubicBezTo>
                <a:cubicBezTo>
                  <a:pt x="2769159" y="2656048"/>
                  <a:pt x="2764819" y="2656048"/>
                  <a:pt x="2758742" y="2651707"/>
                </a:cubicBezTo>
                <a:cubicBezTo>
                  <a:pt x="2751796" y="2647367"/>
                  <a:pt x="2747021" y="2640421"/>
                  <a:pt x="2744417" y="2630871"/>
                </a:cubicBezTo>
                <a:cubicBezTo>
                  <a:pt x="2743549" y="2627399"/>
                  <a:pt x="2744417" y="2623926"/>
                  <a:pt x="2747021" y="2620453"/>
                </a:cubicBezTo>
                <a:cubicBezTo>
                  <a:pt x="2754835" y="2610904"/>
                  <a:pt x="2758742" y="2594843"/>
                  <a:pt x="2758742" y="2572270"/>
                </a:cubicBezTo>
                <a:cubicBezTo>
                  <a:pt x="2758742" y="2555775"/>
                  <a:pt x="2755703" y="2542753"/>
                  <a:pt x="2749626" y="2533203"/>
                </a:cubicBezTo>
                <a:cubicBezTo>
                  <a:pt x="2748758" y="2527994"/>
                  <a:pt x="2750494" y="2525389"/>
                  <a:pt x="2754835" y="2525389"/>
                </a:cubicBezTo>
                <a:cubicBezTo>
                  <a:pt x="2757439" y="2525389"/>
                  <a:pt x="2760478" y="2525824"/>
                  <a:pt x="2763951" y="2526692"/>
                </a:cubicBezTo>
                <a:cubicBezTo>
                  <a:pt x="2768291" y="2526692"/>
                  <a:pt x="2771330" y="2527126"/>
                  <a:pt x="2773066" y="2527994"/>
                </a:cubicBezTo>
                <a:cubicBezTo>
                  <a:pt x="2781748" y="2526258"/>
                  <a:pt x="2790864" y="2524087"/>
                  <a:pt x="2800413" y="2521483"/>
                </a:cubicBezTo>
                <a:cubicBezTo>
                  <a:pt x="2802150" y="2514537"/>
                  <a:pt x="2803452" y="2505856"/>
                  <a:pt x="2804320" y="2495438"/>
                </a:cubicBezTo>
                <a:cubicBezTo>
                  <a:pt x="2805188" y="2491965"/>
                  <a:pt x="2805622" y="2489361"/>
                  <a:pt x="2805622" y="2487624"/>
                </a:cubicBezTo>
                <a:cubicBezTo>
                  <a:pt x="2805622" y="2485888"/>
                  <a:pt x="2805188" y="2485020"/>
                  <a:pt x="2804320" y="2485020"/>
                </a:cubicBezTo>
                <a:cubicBezTo>
                  <a:pt x="2803452" y="2485020"/>
                  <a:pt x="2802150" y="2485454"/>
                  <a:pt x="2800413" y="2486322"/>
                </a:cubicBezTo>
                <a:cubicBezTo>
                  <a:pt x="2799545" y="2486322"/>
                  <a:pt x="2798243" y="2486756"/>
                  <a:pt x="2796507" y="2487624"/>
                </a:cubicBezTo>
                <a:cubicBezTo>
                  <a:pt x="2786089" y="2491965"/>
                  <a:pt x="2777841" y="2495004"/>
                  <a:pt x="2771764" y="2496740"/>
                </a:cubicBezTo>
                <a:cubicBezTo>
                  <a:pt x="2765687" y="2501081"/>
                  <a:pt x="2756571" y="2495438"/>
                  <a:pt x="2744417" y="2479811"/>
                </a:cubicBezTo>
                <a:cubicBezTo>
                  <a:pt x="2741812" y="2476338"/>
                  <a:pt x="2742681" y="2474168"/>
                  <a:pt x="2747021" y="2473300"/>
                </a:cubicBezTo>
                <a:cubicBezTo>
                  <a:pt x="2780012" y="2466354"/>
                  <a:pt x="2803886" y="2459409"/>
                  <a:pt x="2818645" y="2452464"/>
                </a:cubicBezTo>
                <a:cubicBezTo>
                  <a:pt x="2821249" y="2451161"/>
                  <a:pt x="2823637" y="2450293"/>
                  <a:pt x="2825807" y="2449859"/>
                </a:cubicBezTo>
                <a:close/>
                <a:moveTo>
                  <a:pt x="3556126" y="2448557"/>
                </a:moveTo>
                <a:cubicBezTo>
                  <a:pt x="3552653" y="2448557"/>
                  <a:pt x="3547878" y="2448991"/>
                  <a:pt x="3541801" y="2449859"/>
                </a:cubicBezTo>
                <a:cubicBezTo>
                  <a:pt x="3534855" y="2450727"/>
                  <a:pt x="3529646" y="2451596"/>
                  <a:pt x="3526174" y="2452464"/>
                </a:cubicBezTo>
                <a:cubicBezTo>
                  <a:pt x="3527042" y="2453332"/>
                  <a:pt x="3528778" y="2454634"/>
                  <a:pt x="3531383" y="2456370"/>
                </a:cubicBezTo>
                <a:cubicBezTo>
                  <a:pt x="3535723" y="2458975"/>
                  <a:pt x="3536592" y="2463316"/>
                  <a:pt x="3533988" y="2469393"/>
                </a:cubicBezTo>
                <a:cubicBezTo>
                  <a:pt x="3531383" y="2473734"/>
                  <a:pt x="3529212" y="2481981"/>
                  <a:pt x="3527476" y="2494135"/>
                </a:cubicBezTo>
                <a:cubicBezTo>
                  <a:pt x="3527476" y="2495004"/>
                  <a:pt x="3527476" y="2495872"/>
                  <a:pt x="3527476" y="2496740"/>
                </a:cubicBezTo>
                <a:cubicBezTo>
                  <a:pt x="3530949" y="2496740"/>
                  <a:pt x="3536158" y="2496306"/>
                  <a:pt x="3543103" y="2495438"/>
                </a:cubicBezTo>
                <a:cubicBezTo>
                  <a:pt x="3550916" y="2495438"/>
                  <a:pt x="3556559" y="2495004"/>
                  <a:pt x="3560032" y="2494135"/>
                </a:cubicBezTo>
                <a:cubicBezTo>
                  <a:pt x="3560032" y="2472432"/>
                  <a:pt x="3558730" y="2457239"/>
                  <a:pt x="3556126" y="2448557"/>
                </a:cubicBezTo>
                <a:close/>
                <a:moveTo>
                  <a:pt x="4646273" y="2445952"/>
                </a:moveTo>
                <a:cubicBezTo>
                  <a:pt x="4649746" y="2446387"/>
                  <a:pt x="4653001" y="2447689"/>
                  <a:pt x="4656040" y="2449859"/>
                </a:cubicBezTo>
                <a:cubicBezTo>
                  <a:pt x="4663853" y="2455068"/>
                  <a:pt x="4670364" y="2460711"/>
                  <a:pt x="4675573" y="2466788"/>
                </a:cubicBezTo>
                <a:cubicBezTo>
                  <a:pt x="4679914" y="2471997"/>
                  <a:pt x="4678612" y="2476338"/>
                  <a:pt x="4671667" y="2479811"/>
                </a:cubicBezTo>
                <a:cubicBezTo>
                  <a:pt x="4667326" y="2480679"/>
                  <a:pt x="4658210" y="2481113"/>
                  <a:pt x="4644320" y="2481113"/>
                </a:cubicBezTo>
                <a:cubicBezTo>
                  <a:pt x="4626088" y="2481981"/>
                  <a:pt x="4586152" y="2485454"/>
                  <a:pt x="4524513" y="2491531"/>
                </a:cubicBezTo>
                <a:cubicBezTo>
                  <a:pt x="4524513" y="2495004"/>
                  <a:pt x="4524079" y="2500647"/>
                  <a:pt x="4523211" y="2508460"/>
                </a:cubicBezTo>
                <a:cubicBezTo>
                  <a:pt x="4522342" y="2511933"/>
                  <a:pt x="4521908" y="2514971"/>
                  <a:pt x="4521908" y="2517576"/>
                </a:cubicBezTo>
                <a:cubicBezTo>
                  <a:pt x="4520172" y="2549698"/>
                  <a:pt x="4514095" y="2577479"/>
                  <a:pt x="4503677" y="2600920"/>
                </a:cubicBezTo>
                <a:cubicBezTo>
                  <a:pt x="4493259" y="2629569"/>
                  <a:pt x="4467214" y="2651707"/>
                  <a:pt x="4425542" y="2667334"/>
                </a:cubicBezTo>
                <a:cubicBezTo>
                  <a:pt x="4422938" y="2669071"/>
                  <a:pt x="4421202" y="2669071"/>
                  <a:pt x="4420333" y="2667334"/>
                </a:cubicBezTo>
                <a:cubicBezTo>
                  <a:pt x="4419465" y="2666466"/>
                  <a:pt x="4420333" y="2664730"/>
                  <a:pt x="4422938" y="2662125"/>
                </a:cubicBezTo>
                <a:cubicBezTo>
                  <a:pt x="4465478" y="2629135"/>
                  <a:pt x="4486748" y="2576177"/>
                  <a:pt x="4486748" y="2503251"/>
                </a:cubicBezTo>
                <a:cubicBezTo>
                  <a:pt x="4487616" y="2485020"/>
                  <a:pt x="4485446" y="2472432"/>
                  <a:pt x="4480237" y="2465486"/>
                </a:cubicBezTo>
                <a:cubicBezTo>
                  <a:pt x="4478500" y="2458541"/>
                  <a:pt x="4481105" y="2455068"/>
                  <a:pt x="4488050" y="2455068"/>
                </a:cubicBezTo>
                <a:cubicBezTo>
                  <a:pt x="4502809" y="2457673"/>
                  <a:pt x="4513227" y="2461579"/>
                  <a:pt x="4519304" y="2466788"/>
                </a:cubicBezTo>
                <a:cubicBezTo>
                  <a:pt x="4527986" y="2465052"/>
                  <a:pt x="4540574" y="2463316"/>
                  <a:pt x="4557069" y="2461579"/>
                </a:cubicBezTo>
                <a:cubicBezTo>
                  <a:pt x="4571828" y="2458975"/>
                  <a:pt x="4583114" y="2457239"/>
                  <a:pt x="4590927" y="2456370"/>
                </a:cubicBezTo>
                <a:cubicBezTo>
                  <a:pt x="4610895" y="2453766"/>
                  <a:pt x="4625654" y="2450727"/>
                  <a:pt x="4635204" y="2447255"/>
                </a:cubicBezTo>
                <a:cubicBezTo>
                  <a:pt x="4639111" y="2445952"/>
                  <a:pt x="4642800" y="2445518"/>
                  <a:pt x="4646273" y="2445952"/>
                </a:cubicBezTo>
                <a:close/>
                <a:moveTo>
                  <a:pt x="5583164" y="2442697"/>
                </a:moveTo>
                <a:cubicBezTo>
                  <a:pt x="5584032" y="2442263"/>
                  <a:pt x="5585335" y="2442480"/>
                  <a:pt x="5587071" y="2443348"/>
                </a:cubicBezTo>
                <a:cubicBezTo>
                  <a:pt x="5587071" y="2443348"/>
                  <a:pt x="5587505" y="2443348"/>
                  <a:pt x="5588373" y="2443348"/>
                </a:cubicBezTo>
                <a:cubicBezTo>
                  <a:pt x="5597923" y="2444216"/>
                  <a:pt x="5606605" y="2448123"/>
                  <a:pt x="5614418" y="2455068"/>
                </a:cubicBezTo>
                <a:cubicBezTo>
                  <a:pt x="5618759" y="2459409"/>
                  <a:pt x="5618325" y="2463750"/>
                  <a:pt x="5613116" y="2468091"/>
                </a:cubicBezTo>
                <a:cubicBezTo>
                  <a:pt x="5612248" y="2468959"/>
                  <a:pt x="5610946" y="2469827"/>
                  <a:pt x="5609209" y="2470695"/>
                </a:cubicBezTo>
                <a:cubicBezTo>
                  <a:pt x="5605737" y="2472432"/>
                  <a:pt x="5602264" y="2475036"/>
                  <a:pt x="5598791" y="2478509"/>
                </a:cubicBezTo>
                <a:cubicBezTo>
                  <a:pt x="5584033" y="2490663"/>
                  <a:pt x="5565367" y="2502383"/>
                  <a:pt x="5542795" y="2513669"/>
                </a:cubicBezTo>
                <a:cubicBezTo>
                  <a:pt x="5538454" y="2515406"/>
                  <a:pt x="5535849" y="2515840"/>
                  <a:pt x="5534981" y="2514971"/>
                </a:cubicBezTo>
                <a:cubicBezTo>
                  <a:pt x="5534113" y="2514971"/>
                  <a:pt x="5535415" y="2513235"/>
                  <a:pt x="5538888" y="2509762"/>
                </a:cubicBezTo>
                <a:cubicBezTo>
                  <a:pt x="5550174" y="2497608"/>
                  <a:pt x="5561026" y="2483718"/>
                  <a:pt x="5571444" y="2468091"/>
                </a:cubicBezTo>
                <a:cubicBezTo>
                  <a:pt x="5579258" y="2458541"/>
                  <a:pt x="5582730" y="2451161"/>
                  <a:pt x="5581862" y="2445952"/>
                </a:cubicBezTo>
                <a:cubicBezTo>
                  <a:pt x="5581862" y="2444216"/>
                  <a:pt x="5582296" y="2443131"/>
                  <a:pt x="5583164" y="2442697"/>
                </a:cubicBezTo>
                <a:close/>
                <a:moveTo>
                  <a:pt x="3215830" y="2440743"/>
                </a:moveTo>
                <a:lnTo>
                  <a:pt x="3205412" y="2442046"/>
                </a:lnTo>
                <a:cubicBezTo>
                  <a:pt x="3203676" y="2442914"/>
                  <a:pt x="3200637" y="2443348"/>
                  <a:pt x="3196296" y="2443348"/>
                </a:cubicBezTo>
                <a:cubicBezTo>
                  <a:pt x="3192824" y="2444216"/>
                  <a:pt x="3190219" y="2444650"/>
                  <a:pt x="3188483" y="2444650"/>
                </a:cubicBezTo>
                <a:cubicBezTo>
                  <a:pt x="3188483" y="2446387"/>
                  <a:pt x="3188917" y="2448991"/>
                  <a:pt x="3189785" y="2452464"/>
                </a:cubicBezTo>
                <a:cubicBezTo>
                  <a:pt x="3189785" y="2455936"/>
                  <a:pt x="3189785" y="2458107"/>
                  <a:pt x="3189785" y="2458975"/>
                </a:cubicBezTo>
                <a:cubicBezTo>
                  <a:pt x="3192389" y="2458107"/>
                  <a:pt x="3196730" y="2457239"/>
                  <a:pt x="3202807" y="2456370"/>
                </a:cubicBezTo>
                <a:cubicBezTo>
                  <a:pt x="3208016" y="2455502"/>
                  <a:pt x="3211923" y="2455068"/>
                  <a:pt x="3214528" y="2455068"/>
                </a:cubicBezTo>
                <a:cubicBezTo>
                  <a:pt x="3214528" y="2450727"/>
                  <a:pt x="3214962" y="2445952"/>
                  <a:pt x="3215830" y="2440743"/>
                </a:cubicBezTo>
                <a:close/>
                <a:moveTo>
                  <a:pt x="374479" y="2434232"/>
                </a:moveTo>
                <a:cubicBezTo>
                  <a:pt x="375347" y="2434232"/>
                  <a:pt x="377083" y="2434666"/>
                  <a:pt x="379688" y="2435534"/>
                </a:cubicBezTo>
                <a:cubicBezTo>
                  <a:pt x="397051" y="2437271"/>
                  <a:pt x="408771" y="2439007"/>
                  <a:pt x="414848" y="2440743"/>
                </a:cubicBezTo>
                <a:cubicBezTo>
                  <a:pt x="433948" y="2449425"/>
                  <a:pt x="438723" y="2463316"/>
                  <a:pt x="429173" y="2482415"/>
                </a:cubicBezTo>
                <a:cubicBezTo>
                  <a:pt x="423096" y="2488493"/>
                  <a:pt x="417019" y="2489795"/>
                  <a:pt x="410942" y="2486322"/>
                </a:cubicBezTo>
                <a:cubicBezTo>
                  <a:pt x="398788" y="2475904"/>
                  <a:pt x="385765" y="2459843"/>
                  <a:pt x="371875" y="2438139"/>
                </a:cubicBezTo>
                <a:cubicBezTo>
                  <a:pt x="371006" y="2436403"/>
                  <a:pt x="371006" y="2435534"/>
                  <a:pt x="371875" y="2435534"/>
                </a:cubicBezTo>
                <a:cubicBezTo>
                  <a:pt x="371875" y="2434666"/>
                  <a:pt x="372742" y="2434232"/>
                  <a:pt x="374479" y="2434232"/>
                </a:cubicBezTo>
                <a:close/>
                <a:moveTo>
                  <a:pt x="2503743" y="2433581"/>
                </a:moveTo>
                <a:cubicBezTo>
                  <a:pt x="2507216" y="2433581"/>
                  <a:pt x="2510905" y="2434232"/>
                  <a:pt x="2514812" y="2435534"/>
                </a:cubicBezTo>
                <a:cubicBezTo>
                  <a:pt x="2523494" y="2439007"/>
                  <a:pt x="2530005" y="2442914"/>
                  <a:pt x="2534346" y="2447255"/>
                </a:cubicBezTo>
                <a:cubicBezTo>
                  <a:pt x="2539555" y="2454200"/>
                  <a:pt x="2537385" y="2458975"/>
                  <a:pt x="2527835" y="2461579"/>
                </a:cubicBezTo>
                <a:cubicBezTo>
                  <a:pt x="2523494" y="2462448"/>
                  <a:pt x="2517417" y="2463750"/>
                  <a:pt x="2509603" y="2465486"/>
                </a:cubicBezTo>
                <a:cubicBezTo>
                  <a:pt x="2488767" y="2470695"/>
                  <a:pt x="2472706" y="2474168"/>
                  <a:pt x="2461420" y="2475904"/>
                </a:cubicBezTo>
                <a:cubicBezTo>
                  <a:pt x="2447530" y="2481113"/>
                  <a:pt x="2434073" y="2477206"/>
                  <a:pt x="2421051" y="2464184"/>
                </a:cubicBezTo>
                <a:cubicBezTo>
                  <a:pt x="2417578" y="2459843"/>
                  <a:pt x="2418446" y="2456805"/>
                  <a:pt x="2423655" y="2455068"/>
                </a:cubicBezTo>
                <a:cubicBezTo>
                  <a:pt x="2452304" y="2449859"/>
                  <a:pt x="2475745" y="2443348"/>
                  <a:pt x="2493977" y="2435534"/>
                </a:cubicBezTo>
                <a:cubicBezTo>
                  <a:pt x="2497015" y="2434232"/>
                  <a:pt x="2500271" y="2433581"/>
                  <a:pt x="2503743" y="2433581"/>
                </a:cubicBezTo>
                <a:close/>
                <a:moveTo>
                  <a:pt x="7545984" y="2429023"/>
                </a:moveTo>
                <a:cubicBezTo>
                  <a:pt x="7559007" y="2429023"/>
                  <a:pt x="7570293" y="2430760"/>
                  <a:pt x="7579843" y="2434232"/>
                </a:cubicBezTo>
                <a:cubicBezTo>
                  <a:pt x="7591129" y="2437705"/>
                  <a:pt x="7596337" y="2445518"/>
                  <a:pt x="7595469" y="2457673"/>
                </a:cubicBezTo>
                <a:cubicBezTo>
                  <a:pt x="7594601" y="2468959"/>
                  <a:pt x="7590260" y="2475470"/>
                  <a:pt x="7582447" y="2477206"/>
                </a:cubicBezTo>
                <a:cubicBezTo>
                  <a:pt x="7576369" y="2478943"/>
                  <a:pt x="7570293" y="2475036"/>
                  <a:pt x="7564215" y="2465486"/>
                </a:cubicBezTo>
                <a:cubicBezTo>
                  <a:pt x="7554666" y="2454200"/>
                  <a:pt x="7547287" y="2443348"/>
                  <a:pt x="7542077" y="2432930"/>
                </a:cubicBezTo>
                <a:cubicBezTo>
                  <a:pt x="7541209" y="2432062"/>
                  <a:pt x="7540775" y="2431194"/>
                  <a:pt x="7540775" y="2430325"/>
                </a:cubicBezTo>
                <a:cubicBezTo>
                  <a:pt x="7541643" y="2429457"/>
                  <a:pt x="7543380" y="2429023"/>
                  <a:pt x="7545984" y="2429023"/>
                </a:cubicBezTo>
                <a:close/>
                <a:moveTo>
                  <a:pt x="3798752" y="2425116"/>
                </a:moveTo>
                <a:cubicBezTo>
                  <a:pt x="3817852" y="2425985"/>
                  <a:pt x="3832177" y="2428155"/>
                  <a:pt x="3841727" y="2431628"/>
                </a:cubicBezTo>
                <a:cubicBezTo>
                  <a:pt x="3851276" y="2434232"/>
                  <a:pt x="3857354" y="2440743"/>
                  <a:pt x="3859958" y="2451161"/>
                </a:cubicBezTo>
                <a:cubicBezTo>
                  <a:pt x="3861694" y="2465052"/>
                  <a:pt x="3857788" y="2474168"/>
                  <a:pt x="3848238" y="2478509"/>
                </a:cubicBezTo>
                <a:cubicBezTo>
                  <a:pt x="3841292" y="2480245"/>
                  <a:pt x="3835649" y="2478075"/>
                  <a:pt x="3831309" y="2471997"/>
                </a:cubicBezTo>
                <a:cubicBezTo>
                  <a:pt x="3822627" y="2463316"/>
                  <a:pt x="3811775" y="2450293"/>
                  <a:pt x="3798752" y="2432930"/>
                </a:cubicBezTo>
                <a:cubicBezTo>
                  <a:pt x="3795280" y="2428589"/>
                  <a:pt x="3795280" y="2425985"/>
                  <a:pt x="3798752" y="2425116"/>
                </a:cubicBezTo>
                <a:close/>
                <a:moveTo>
                  <a:pt x="6632291" y="2422512"/>
                </a:moveTo>
                <a:cubicBezTo>
                  <a:pt x="6614059" y="2425985"/>
                  <a:pt x="6591921" y="2430760"/>
                  <a:pt x="6565876" y="2436837"/>
                </a:cubicBezTo>
                <a:cubicBezTo>
                  <a:pt x="6565876" y="2440309"/>
                  <a:pt x="6565442" y="2444216"/>
                  <a:pt x="6564574" y="2448557"/>
                </a:cubicBezTo>
                <a:cubicBezTo>
                  <a:pt x="6570651" y="2446821"/>
                  <a:pt x="6579767" y="2445084"/>
                  <a:pt x="6591921" y="2443348"/>
                </a:cubicBezTo>
                <a:cubicBezTo>
                  <a:pt x="6597998" y="2441612"/>
                  <a:pt x="6611889" y="2438573"/>
                  <a:pt x="6633593" y="2434232"/>
                </a:cubicBezTo>
                <a:cubicBezTo>
                  <a:pt x="6635329" y="2431628"/>
                  <a:pt x="6636631" y="2429023"/>
                  <a:pt x="6637499" y="2426419"/>
                </a:cubicBezTo>
                <a:cubicBezTo>
                  <a:pt x="6638367" y="2423814"/>
                  <a:pt x="6636631" y="2422512"/>
                  <a:pt x="6632291" y="2422512"/>
                </a:cubicBezTo>
                <a:close/>
                <a:moveTo>
                  <a:pt x="5995976" y="2419907"/>
                </a:moveTo>
                <a:cubicBezTo>
                  <a:pt x="5999015" y="2419907"/>
                  <a:pt x="6002053" y="2420342"/>
                  <a:pt x="6005092" y="2421210"/>
                </a:cubicBezTo>
                <a:cubicBezTo>
                  <a:pt x="6008565" y="2422946"/>
                  <a:pt x="6012906" y="2426853"/>
                  <a:pt x="6018114" y="2432930"/>
                </a:cubicBezTo>
                <a:cubicBezTo>
                  <a:pt x="6018983" y="2433798"/>
                  <a:pt x="6019851" y="2434666"/>
                  <a:pt x="6020719" y="2435534"/>
                </a:cubicBezTo>
                <a:cubicBezTo>
                  <a:pt x="6025060" y="2443348"/>
                  <a:pt x="6024626" y="2447255"/>
                  <a:pt x="6019417" y="2447255"/>
                </a:cubicBezTo>
                <a:cubicBezTo>
                  <a:pt x="6017681" y="2447255"/>
                  <a:pt x="6015510" y="2447689"/>
                  <a:pt x="6012906" y="2448557"/>
                </a:cubicBezTo>
                <a:cubicBezTo>
                  <a:pt x="6002488" y="2452030"/>
                  <a:pt x="5992070" y="2454634"/>
                  <a:pt x="5981652" y="2456370"/>
                </a:cubicBezTo>
                <a:cubicBezTo>
                  <a:pt x="5980784" y="2456370"/>
                  <a:pt x="5979481" y="2456370"/>
                  <a:pt x="5977745" y="2456370"/>
                </a:cubicBezTo>
                <a:cubicBezTo>
                  <a:pt x="5978613" y="2457239"/>
                  <a:pt x="5980349" y="2458107"/>
                  <a:pt x="5982954" y="2458975"/>
                </a:cubicBezTo>
                <a:cubicBezTo>
                  <a:pt x="5984690" y="2460711"/>
                  <a:pt x="5985993" y="2462014"/>
                  <a:pt x="5986861" y="2462882"/>
                </a:cubicBezTo>
                <a:cubicBezTo>
                  <a:pt x="5989465" y="2465486"/>
                  <a:pt x="5989899" y="2469393"/>
                  <a:pt x="5988163" y="2474602"/>
                </a:cubicBezTo>
                <a:cubicBezTo>
                  <a:pt x="5988163" y="2475470"/>
                  <a:pt x="5987729" y="2476338"/>
                  <a:pt x="5986861" y="2477206"/>
                </a:cubicBezTo>
                <a:cubicBezTo>
                  <a:pt x="5987729" y="2477206"/>
                  <a:pt x="5989031" y="2476772"/>
                  <a:pt x="5990767" y="2475904"/>
                </a:cubicBezTo>
                <a:cubicBezTo>
                  <a:pt x="5992504" y="2475904"/>
                  <a:pt x="5993806" y="2475470"/>
                  <a:pt x="5994674" y="2474602"/>
                </a:cubicBezTo>
                <a:cubicBezTo>
                  <a:pt x="6001620" y="2472866"/>
                  <a:pt x="6006829" y="2472866"/>
                  <a:pt x="6010301" y="2474602"/>
                </a:cubicBezTo>
                <a:cubicBezTo>
                  <a:pt x="6016379" y="2476338"/>
                  <a:pt x="6022021" y="2481113"/>
                  <a:pt x="6027230" y="2488926"/>
                </a:cubicBezTo>
                <a:cubicBezTo>
                  <a:pt x="6032439" y="2496740"/>
                  <a:pt x="6029400" y="2501081"/>
                  <a:pt x="6018114" y="2501949"/>
                </a:cubicBezTo>
                <a:cubicBezTo>
                  <a:pt x="6012038" y="2501949"/>
                  <a:pt x="6000317" y="2502817"/>
                  <a:pt x="5982954" y="2504553"/>
                </a:cubicBezTo>
                <a:cubicBezTo>
                  <a:pt x="5995976" y="2502817"/>
                  <a:pt x="5994240" y="2502817"/>
                  <a:pt x="5977745" y="2504553"/>
                </a:cubicBezTo>
                <a:cubicBezTo>
                  <a:pt x="5976877" y="2511499"/>
                  <a:pt x="5975575" y="2517576"/>
                  <a:pt x="5973838" y="2522785"/>
                </a:cubicBezTo>
                <a:cubicBezTo>
                  <a:pt x="5978179" y="2524521"/>
                  <a:pt x="5981217" y="2526692"/>
                  <a:pt x="5982954" y="2529296"/>
                </a:cubicBezTo>
                <a:cubicBezTo>
                  <a:pt x="5986427" y="2535373"/>
                  <a:pt x="5985124" y="2539280"/>
                  <a:pt x="5979047" y="2541016"/>
                </a:cubicBezTo>
                <a:cubicBezTo>
                  <a:pt x="5962552" y="2544489"/>
                  <a:pt x="5944321" y="2547962"/>
                  <a:pt x="5924353" y="2551434"/>
                </a:cubicBezTo>
                <a:cubicBezTo>
                  <a:pt x="5922617" y="2556643"/>
                  <a:pt x="5919578" y="2559248"/>
                  <a:pt x="5915237" y="2559248"/>
                </a:cubicBezTo>
                <a:cubicBezTo>
                  <a:pt x="5909160" y="2557512"/>
                  <a:pt x="5904819" y="2553171"/>
                  <a:pt x="5902215" y="2546225"/>
                </a:cubicBezTo>
                <a:lnTo>
                  <a:pt x="5899610" y="2518878"/>
                </a:lnTo>
                <a:cubicBezTo>
                  <a:pt x="5898742" y="2518878"/>
                  <a:pt x="5897006" y="2519312"/>
                  <a:pt x="5894401" y="2520180"/>
                </a:cubicBezTo>
                <a:cubicBezTo>
                  <a:pt x="5891797" y="2520180"/>
                  <a:pt x="5890060" y="2520615"/>
                  <a:pt x="5889192" y="2521483"/>
                </a:cubicBezTo>
                <a:cubicBezTo>
                  <a:pt x="5888324" y="2521483"/>
                  <a:pt x="5887456" y="2521483"/>
                  <a:pt x="5886588" y="2521483"/>
                </a:cubicBezTo>
                <a:cubicBezTo>
                  <a:pt x="5882247" y="2522351"/>
                  <a:pt x="5879208" y="2521917"/>
                  <a:pt x="5877472" y="2520180"/>
                </a:cubicBezTo>
                <a:cubicBezTo>
                  <a:pt x="5874867" y="2518444"/>
                  <a:pt x="5872263" y="2516274"/>
                  <a:pt x="5869658" y="2513669"/>
                </a:cubicBezTo>
                <a:cubicBezTo>
                  <a:pt x="5867923" y="2536242"/>
                  <a:pt x="5863581" y="2559248"/>
                  <a:pt x="5856636" y="2582688"/>
                </a:cubicBezTo>
                <a:cubicBezTo>
                  <a:pt x="5847087" y="2614810"/>
                  <a:pt x="5824080" y="2639553"/>
                  <a:pt x="5787617" y="2656916"/>
                </a:cubicBezTo>
                <a:cubicBezTo>
                  <a:pt x="5785012" y="2658653"/>
                  <a:pt x="5783276" y="2659087"/>
                  <a:pt x="5782408" y="2658218"/>
                </a:cubicBezTo>
                <a:cubicBezTo>
                  <a:pt x="5781540" y="2657351"/>
                  <a:pt x="5781974" y="2655614"/>
                  <a:pt x="5783710" y="2653010"/>
                </a:cubicBezTo>
                <a:cubicBezTo>
                  <a:pt x="5816701" y="2620019"/>
                  <a:pt x="5835366" y="2564891"/>
                  <a:pt x="5839707" y="2487624"/>
                </a:cubicBezTo>
                <a:cubicBezTo>
                  <a:pt x="5840575" y="2474602"/>
                  <a:pt x="5837970" y="2462448"/>
                  <a:pt x="5831893" y="2451161"/>
                </a:cubicBezTo>
                <a:cubicBezTo>
                  <a:pt x="5830157" y="2444216"/>
                  <a:pt x="5832761" y="2440743"/>
                  <a:pt x="5839707" y="2440743"/>
                </a:cubicBezTo>
                <a:cubicBezTo>
                  <a:pt x="5840575" y="2440743"/>
                  <a:pt x="5842746" y="2441178"/>
                  <a:pt x="5846218" y="2442046"/>
                </a:cubicBezTo>
                <a:cubicBezTo>
                  <a:pt x="5855768" y="2443782"/>
                  <a:pt x="5862713" y="2445518"/>
                  <a:pt x="5867054" y="2447255"/>
                </a:cubicBezTo>
                <a:cubicBezTo>
                  <a:pt x="5877472" y="2446387"/>
                  <a:pt x="5892231" y="2443782"/>
                  <a:pt x="5911330" y="2439441"/>
                </a:cubicBezTo>
                <a:cubicBezTo>
                  <a:pt x="5922617" y="2437705"/>
                  <a:pt x="5930864" y="2436403"/>
                  <a:pt x="5936073" y="2435534"/>
                </a:cubicBezTo>
                <a:cubicBezTo>
                  <a:pt x="5955173" y="2432062"/>
                  <a:pt x="5972102" y="2427287"/>
                  <a:pt x="5986861" y="2421210"/>
                </a:cubicBezTo>
                <a:cubicBezTo>
                  <a:pt x="5989899" y="2420342"/>
                  <a:pt x="5992938" y="2419907"/>
                  <a:pt x="5995976" y="2419907"/>
                </a:cubicBezTo>
                <a:close/>
                <a:moveTo>
                  <a:pt x="4976801" y="2419907"/>
                </a:moveTo>
                <a:cubicBezTo>
                  <a:pt x="4979840" y="2419907"/>
                  <a:pt x="4982879" y="2420342"/>
                  <a:pt x="4985917" y="2421210"/>
                </a:cubicBezTo>
                <a:cubicBezTo>
                  <a:pt x="4989390" y="2422946"/>
                  <a:pt x="4993731" y="2426853"/>
                  <a:pt x="4998939" y="2432930"/>
                </a:cubicBezTo>
                <a:cubicBezTo>
                  <a:pt x="4999808" y="2433798"/>
                  <a:pt x="5000676" y="2434666"/>
                  <a:pt x="5001544" y="2435534"/>
                </a:cubicBezTo>
                <a:cubicBezTo>
                  <a:pt x="5005885" y="2443348"/>
                  <a:pt x="5005451" y="2447255"/>
                  <a:pt x="5000242" y="2447255"/>
                </a:cubicBezTo>
                <a:cubicBezTo>
                  <a:pt x="4998506" y="2447255"/>
                  <a:pt x="4996335" y="2447689"/>
                  <a:pt x="4993731" y="2448557"/>
                </a:cubicBezTo>
                <a:cubicBezTo>
                  <a:pt x="4983313" y="2452030"/>
                  <a:pt x="4972895" y="2454634"/>
                  <a:pt x="4962477" y="2456370"/>
                </a:cubicBezTo>
                <a:cubicBezTo>
                  <a:pt x="4961609" y="2456370"/>
                  <a:pt x="4960306" y="2456370"/>
                  <a:pt x="4958570" y="2456370"/>
                </a:cubicBezTo>
                <a:cubicBezTo>
                  <a:pt x="4959438" y="2457239"/>
                  <a:pt x="4961174" y="2458107"/>
                  <a:pt x="4963779" y="2458975"/>
                </a:cubicBezTo>
                <a:cubicBezTo>
                  <a:pt x="4965515" y="2460711"/>
                  <a:pt x="4966818" y="2462014"/>
                  <a:pt x="4967686" y="2462882"/>
                </a:cubicBezTo>
                <a:cubicBezTo>
                  <a:pt x="4970290" y="2465486"/>
                  <a:pt x="4970724" y="2469393"/>
                  <a:pt x="4968988" y="2474602"/>
                </a:cubicBezTo>
                <a:cubicBezTo>
                  <a:pt x="4968988" y="2475470"/>
                  <a:pt x="4968554" y="2476338"/>
                  <a:pt x="4967686" y="2477206"/>
                </a:cubicBezTo>
                <a:cubicBezTo>
                  <a:pt x="4968554" y="2477206"/>
                  <a:pt x="4969856" y="2476772"/>
                  <a:pt x="4971592" y="2475904"/>
                </a:cubicBezTo>
                <a:cubicBezTo>
                  <a:pt x="4973329" y="2475904"/>
                  <a:pt x="4974631" y="2475470"/>
                  <a:pt x="4975499" y="2474602"/>
                </a:cubicBezTo>
                <a:cubicBezTo>
                  <a:pt x="4982445" y="2472866"/>
                  <a:pt x="4987654" y="2472866"/>
                  <a:pt x="4991126" y="2474602"/>
                </a:cubicBezTo>
                <a:cubicBezTo>
                  <a:pt x="4997204" y="2476338"/>
                  <a:pt x="5002846" y="2481113"/>
                  <a:pt x="5008055" y="2488926"/>
                </a:cubicBezTo>
                <a:cubicBezTo>
                  <a:pt x="5013264" y="2496740"/>
                  <a:pt x="5010226" y="2501081"/>
                  <a:pt x="4998939" y="2501949"/>
                </a:cubicBezTo>
                <a:cubicBezTo>
                  <a:pt x="4992863" y="2501949"/>
                  <a:pt x="4981142" y="2502817"/>
                  <a:pt x="4963779" y="2504553"/>
                </a:cubicBezTo>
                <a:cubicBezTo>
                  <a:pt x="4976801" y="2502817"/>
                  <a:pt x="4975065" y="2502817"/>
                  <a:pt x="4958570" y="2504553"/>
                </a:cubicBezTo>
                <a:cubicBezTo>
                  <a:pt x="4957702" y="2511499"/>
                  <a:pt x="4956400" y="2517576"/>
                  <a:pt x="4954663" y="2522785"/>
                </a:cubicBezTo>
                <a:cubicBezTo>
                  <a:pt x="4959004" y="2524521"/>
                  <a:pt x="4962043" y="2526692"/>
                  <a:pt x="4963779" y="2529296"/>
                </a:cubicBezTo>
                <a:cubicBezTo>
                  <a:pt x="4967252" y="2535373"/>
                  <a:pt x="4965950" y="2539280"/>
                  <a:pt x="4959872" y="2541016"/>
                </a:cubicBezTo>
                <a:cubicBezTo>
                  <a:pt x="4943377" y="2544489"/>
                  <a:pt x="4925146" y="2547962"/>
                  <a:pt x="4905178" y="2551434"/>
                </a:cubicBezTo>
                <a:cubicBezTo>
                  <a:pt x="4903442" y="2556643"/>
                  <a:pt x="4900403" y="2559248"/>
                  <a:pt x="4896062" y="2559248"/>
                </a:cubicBezTo>
                <a:cubicBezTo>
                  <a:pt x="4889985" y="2557512"/>
                  <a:pt x="4885644" y="2553171"/>
                  <a:pt x="4883040" y="2546225"/>
                </a:cubicBezTo>
                <a:lnTo>
                  <a:pt x="4880435" y="2518878"/>
                </a:lnTo>
                <a:cubicBezTo>
                  <a:pt x="4879567" y="2518878"/>
                  <a:pt x="4877831" y="2519312"/>
                  <a:pt x="4875226" y="2520180"/>
                </a:cubicBezTo>
                <a:cubicBezTo>
                  <a:pt x="4872622" y="2520180"/>
                  <a:pt x="4870886" y="2520615"/>
                  <a:pt x="4870017" y="2521483"/>
                </a:cubicBezTo>
                <a:cubicBezTo>
                  <a:pt x="4869149" y="2521483"/>
                  <a:pt x="4868281" y="2521483"/>
                  <a:pt x="4867413" y="2521483"/>
                </a:cubicBezTo>
                <a:cubicBezTo>
                  <a:pt x="4863072" y="2522351"/>
                  <a:pt x="4860033" y="2521917"/>
                  <a:pt x="4858297" y="2520180"/>
                </a:cubicBezTo>
                <a:cubicBezTo>
                  <a:pt x="4855692" y="2518444"/>
                  <a:pt x="4853088" y="2516274"/>
                  <a:pt x="4850483" y="2513669"/>
                </a:cubicBezTo>
                <a:cubicBezTo>
                  <a:pt x="4848748" y="2536242"/>
                  <a:pt x="4844406" y="2559248"/>
                  <a:pt x="4837461" y="2582688"/>
                </a:cubicBezTo>
                <a:cubicBezTo>
                  <a:pt x="4827912" y="2614810"/>
                  <a:pt x="4804905" y="2639553"/>
                  <a:pt x="4768442" y="2656916"/>
                </a:cubicBezTo>
                <a:cubicBezTo>
                  <a:pt x="4765837" y="2658653"/>
                  <a:pt x="4764102" y="2659087"/>
                  <a:pt x="4763233" y="2658218"/>
                </a:cubicBezTo>
                <a:cubicBezTo>
                  <a:pt x="4762365" y="2657351"/>
                  <a:pt x="4762799" y="2655614"/>
                  <a:pt x="4764535" y="2653010"/>
                </a:cubicBezTo>
                <a:cubicBezTo>
                  <a:pt x="4797526" y="2620019"/>
                  <a:pt x="4816191" y="2564891"/>
                  <a:pt x="4820532" y="2487624"/>
                </a:cubicBezTo>
                <a:cubicBezTo>
                  <a:pt x="4821400" y="2474602"/>
                  <a:pt x="4818796" y="2462448"/>
                  <a:pt x="4812718" y="2451161"/>
                </a:cubicBezTo>
                <a:cubicBezTo>
                  <a:pt x="4810982" y="2444216"/>
                  <a:pt x="4813587" y="2440743"/>
                  <a:pt x="4820532" y="2440743"/>
                </a:cubicBezTo>
                <a:cubicBezTo>
                  <a:pt x="4821400" y="2440743"/>
                  <a:pt x="4823571" y="2441178"/>
                  <a:pt x="4827043" y="2442046"/>
                </a:cubicBezTo>
                <a:cubicBezTo>
                  <a:pt x="4836593" y="2443782"/>
                  <a:pt x="4843539" y="2445518"/>
                  <a:pt x="4847879" y="2447255"/>
                </a:cubicBezTo>
                <a:cubicBezTo>
                  <a:pt x="4858297" y="2446387"/>
                  <a:pt x="4873056" y="2443782"/>
                  <a:pt x="4892155" y="2439441"/>
                </a:cubicBezTo>
                <a:cubicBezTo>
                  <a:pt x="4903442" y="2437705"/>
                  <a:pt x="4911689" y="2436403"/>
                  <a:pt x="4916898" y="2435534"/>
                </a:cubicBezTo>
                <a:cubicBezTo>
                  <a:pt x="4935998" y="2432062"/>
                  <a:pt x="4952927" y="2427287"/>
                  <a:pt x="4967686" y="2421210"/>
                </a:cubicBezTo>
                <a:cubicBezTo>
                  <a:pt x="4970724" y="2420342"/>
                  <a:pt x="4973763" y="2419907"/>
                  <a:pt x="4976801" y="2419907"/>
                </a:cubicBezTo>
                <a:close/>
                <a:moveTo>
                  <a:pt x="6302413" y="2418605"/>
                </a:moveTo>
                <a:lnTo>
                  <a:pt x="6331063" y="2418605"/>
                </a:lnTo>
                <a:cubicBezTo>
                  <a:pt x="6342349" y="2418605"/>
                  <a:pt x="6351464" y="2423814"/>
                  <a:pt x="6358410" y="2434232"/>
                </a:cubicBezTo>
                <a:cubicBezTo>
                  <a:pt x="6361882" y="2441178"/>
                  <a:pt x="6361882" y="2448557"/>
                  <a:pt x="6358410" y="2456370"/>
                </a:cubicBezTo>
                <a:cubicBezTo>
                  <a:pt x="6355805" y="2461579"/>
                  <a:pt x="6349727" y="2463316"/>
                  <a:pt x="6340179" y="2461579"/>
                </a:cubicBezTo>
                <a:cubicBezTo>
                  <a:pt x="6334970" y="2458975"/>
                  <a:pt x="6328892" y="2454200"/>
                  <a:pt x="6321947" y="2447255"/>
                </a:cubicBezTo>
                <a:cubicBezTo>
                  <a:pt x="6319343" y="2443782"/>
                  <a:pt x="6314567" y="2439007"/>
                  <a:pt x="6307622" y="2432930"/>
                </a:cubicBezTo>
                <a:cubicBezTo>
                  <a:pt x="6304149" y="2429457"/>
                  <a:pt x="6301545" y="2426853"/>
                  <a:pt x="6299809" y="2425116"/>
                </a:cubicBezTo>
                <a:cubicBezTo>
                  <a:pt x="6298072" y="2423380"/>
                  <a:pt x="6297204" y="2421644"/>
                  <a:pt x="6297204" y="2419907"/>
                </a:cubicBezTo>
                <a:cubicBezTo>
                  <a:pt x="6298072" y="2419039"/>
                  <a:pt x="6299809" y="2418605"/>
                  <a:pt x="6302413" y="2418605"/>
                </a:cubicBezTo>
                <a:close/>
                <a:moveTo>
                  <a:pt x="713472" y="2417303"/>
                </a:moveTo>
                <a:cubicBezTo>
                  <a:pt x="716076" y="2417303"/>
                  <a:pt x="720418" y="2417737"/>
                  <a:pt x="726495" y="2418605"/>
                </a:cubicBezTo>
                <a:cubicBezTo>
                  <a:pt x="742990" y="2419473"/>
                  <a:pt x="755144" y="2420776"/>
                  <a:pt x="762957" y="2422512"/>
                </a:cubicBezTo>
                <a:cubicBezTo>
                  <a:pt x="776848" y="2428589"/>
                  <a:pt x="781623" y="2441612"/>
                  <a:pt x="777282" y="2461579"/>
                </a:cubicBezTo>
                <a:cubicBezTo>
                  <a:pt x="772073" y="2471997"/>
                  <a:pt x="764694" y="2474602"/>
                  <a:pt x="755144" y="2469393"/>
                </a:cubicBezTo>
                <a:cubicBezTo>
                  <a:pt x="742121" y="2459843"/>
                  <a:pt x="726929" y="2444216"/>
                  <a:pt x="709565" y="2422512"/>
                </a:cubicBezTo>
                <a:cubicBezTo>
                  <a:pt x="707829" y="2419907"/>
                  <a:pt x="707395" y="2418605"/>
                  <a:pt x="708263" y="2418605"/>
                </a:cubicBezTo>
                <a:cubicBezTo>
                  <a:pt x="708263" y="2417737"/>
                  <a:pt x="710000" y="2417303"/>
                  <a:pt x="713472" y="2417303"/>
                </a:cubicBezTo>
                <a:close/>
                <a:moveTo>
                  <a:pt x="5476380" y="2416001"/>
                </a:moveTo>
                <a:cubicBezTo>
                  <a:pt x="5487667" y="2416001"/>
                  <a:pt x="5499386" y="2417737"/>
                  <a:pt x="5511541" y="2421210"/>
                </a:cubicBezTo>
                <a:cubicBezTo>
                  <a:pt x="5528904" y="2427287"/>
                  <a:pt x="5532811" y="2440309"/>
                  <a:pt x="5523261" y="2460277"/>
                </a:cubicBezTo>
                <a:cubicBezTo>
                  <a:pt x="5518921" y="2467223"/>
                  <a:pt x="5513277" y="2468091"/>
                  <a:pt x="5506332" y="2462882"/>
                </a:cubicBezTo>
                <a:cubicBezTo>
                  <a:pt x="5494178" y="2450727"/>
                  <a:pt x="5483326" y="2436403"/>
                  <a:pt x="5473776" y="2419907"/>
                </a:cubicBezTo>
                <a:cubicBezTo>
                  <a:pt x="5472908" y="2418171"/>
                  <a:pt x="5472908" y="2417303"/>
                  <a:pt x="5473776" y="2417303"/>
                </a:cubicBezTo>
                <a:cubicBezTo>
                  <a:pt x="5473776" y="2416435"/>
                  <a:pt x="5474644" y="2416001"/>
                  <a:pt x="5476380" y="2416001"/>
                </a:cubicBezTo>
                <a:close/>
                <a:moveTo>
                  <a:pt x="1596562" y="2410466"/>
                </a:moveTo>
                <a:cubicBezTo>
                  <a:pt x="1600035" y="2410249"/>
                  <a:pt x="1603291" y="2410792"/>
                  <a:pt x="1606329" y="2412094"/>
                </a:cubicBezTo>
                <a:cubicBezTo>
                  <a:pt x="1618483" y="2417303"/>
                  <a:pt x="1628033" y="2425116"/>
                  <a:pt x="1634979" y="2435534"/>
                </a:cubicBezTo>
                <a:cubicBezTo>
                  <a:pt x="1637583" y="2440743"/>
                  <a:pt x="1635847" y="2443782"/>
                  <a:pt x="1629769" y="2444650"/>
                </a:cubicBezTo>
                <a:cubicBezTo>
                  <a:pt x="1619352" y="2446387"/>
                  <a:pt x="1608500" y="2447255"/>
                  <a:pt x="1597213" y="2447255"/>
                </a:cubicBezTo>
                <a:cubicBezTo>
                  <a:pt x="1578982" y="2447255"/>
                  <a:pt x="1561185" y="2448123"/>
                  <a:pt x="1543821" y="2449859"/>
                </a:cubicBezTo>
                <a:cubicBezTo>
                  <a:pt x="1544690" y="2450727"/>
                  <a:pt x="1546426" y="2452030"/>
                  <a:pt x="1549030" y="2453766"/>
                </a:cubicBezTo>
                <a:cubicBezTo>
                  <a:pt x="1552503" y="2456370"/>
                  <a:pt x="1555541" y="2458975"/>
                  <a:pt x="1558146" y="2461579"/>
                </a:cubicBezTo>
                <a:cubicBezTo>
                  <a:pt x="1560750" y="2464184"/>
                  <a:pt x="1560316" y="2467657"/>
                  <a:pt x="1556844" y="2471997"/>
                </a:cubicBezTo>
                <a:cubicBezTo>
                  <a:pt x="1554239" y="2474602"/>
                  <a:pt x="1549465" y="2479377"/>
                  <a:pt x="1542519" y="2486322"/>
                </a:cubicBezTo>
                <a:cubicBezTo>
                  <a:pt x="1539914" y="2488926"/>
                  <a:pt x="1538179" y="2490663"/>
                  <a:pt x="1537310" y="2491531"/>
                </a:cubicBezTo>
                <a:cubicBezTo>
                  <a:pt x="1534705" y="2495004"/>
                  <a:pt x="1532101" y="2498042"/>
                  <a:pt x="1529497" y="2500647"/>
                </a:cubicBezTo>
                <a:cubicBezTo>
                  <a:pt x="1530365" y="2501515"/>
                  <a:pt x="1530799" y="2502817"/>
                  <a:pt x="1530799" y="2504553"/>
                </a:cubicBezTo>
                <a:cubicBezTo>
                  <a:pt x="1529063" y="2516708"/>
                  <a:pt x="1528194" y="2529296"/>
                  <a:pt x="1528194" y="2542319"/>
                </a:cubicBezTo>
                <a:lnTo>
                  <a:pt x="1528194" y="2629569"/>
                </a:lnTo>
                <a:cubicBezTo>
                  <a:pt x="1528194" y="2645196"/>
                  <a:pt x="1522551" y="2653444"/>
                  <a:pt x="1511265" y="2654312"/>
                </a:cubicBezTo>
                <a:cubicBezTo>
                  <a:pt x="1500847" y="2652576"/>
                  <a:pt x="1492600" y="2645630"/>
                  <a:pt x="1486522" y="2633476"/>
                </a:cubicBezTo>
                <a:cubicBezTo>
                  <a:pt x="1484786" y="2628267"/>
                  <a:pt x="1485220" y="2622190"/>
                  <a:pt x="1487825" y="2615244"/>
                </a:cubicBezTo>
                <a:cubicBezTo>
                  <a:pt x="1493033" y="2593540"/>
                  <a:pt x="1495638" y="2567930"/>
                  <a:pt x="1495638" y="2538412"/>
                </a:cubicBezTo>
                <a:cubicBezTo>
                  <a:pt x="1486957" y="2546225"/>
                  <a:pt x="1477407" y="2553605"/>
                  <a:pt x="1466989" y="2560550"/>
                </a:cubicBezTo>
                <a:cubicBezTo>
                  <a:pt x="1436603" y="2583122"/>
                  <a:pt x="1409690" y="2596579"/>
                  <a:pt x="1386249" y="2600920"/>
                </a:cubicBezTo>
                <a:cubicBezTo>
                  <a:pt x="1381909" y="2601788"/>
                  <a:pt x="1381040" y="2600920"/>
                  <a:pt x="1383645" y="2598315"/>
                </a:cubicBezTo>
                <a:cubicBezTo>
                  <a:pt x="1420108" y="2573139"/>
                  <a:pt x="1454401" y="2538846"/>
                  <a:pt x="1486522" y="2495438"/>
                </a:cubicBezTo>
                <a:cubicBezTo>
                  <a:pt x="1486522" y="2493701"/>
                  <a:pt x="1485654" y="2491531"/>
                  <a:pt x="1483918" y="2488926"/>
                </a:cubicBezTo>
                <a:cubicBezTo>
                  <a:pt x="1483050" y="2488059"/>
                  <a:pt x="1482616" y="2487190"/>
                  <a:pt x="1482616" y="2486322"/>
                </a:cubicBezTo>
                <a:cubicBezTo>
                  <a:pt x="1481747" y="2481981"/>
                  <a:pt x="1483484" y="2479811"/>
                  <a:pt x="1487825" y="2479811"/>
                </a:cubicBezTo>
                <a:cubicBezTo>
                  <a:pt x="1490429" y="2479811"/>
                  <a:pt x="1493468" y="2479811"/>
                  <a:pt x="1496941" y="2479811"/>
                </a:cubicBezTo>
                <a:cubicBezTo>
                  <a:pt x="1497808" y="2477206"/>
                  <a:pt x="1499545" y="2474168"/>
                  <a:pt x="1502150" y="2470695"/>
                </a:cubicBezTo>
                <a:cubicBezTo>
                  <a:pt x="1503886" y="2468091"/>
                  <a:pt x="1505622" y="2463316"/>
                  <a:pt x="1507358" y="2456370"/>
                </a:cubicBezTo>
                <a:cubicBezTo>
                  <a:pt x="1507358" y="2455502"/>
                  <a:pt x="1507358" y="2454634"/>
                  <a:pt x="1507358" y="2453766"/>
                </a:cubicBezTo>
                <a:cubicBezTo>
                  <a:pt x="1483050" y="2457239"/>
                  <a:pt x="1459175" y="2461579"/>
                  <a:pt x="1435735" y="2466788"/>
                </a:cubicBezTo>
                <a:cubicBezTo>
                  <a:pt x="1432262" y="2468525"/>
                  <a:pt x="1428790" y="2468525"/>
                  <a:pt x="1425317" y="2466788"/>
                </a:cubicBezTo>
                <a:cubicBezTo>
                  <a:pt x="1425317" y="2466788"/>
                  <a:pt x="1424883" y="2466788"/>
                  <a:pt x="1424015" y="2466788"/>
                </a:cubicBezTo>
                <a:cubicBezTo>
                  <a:pt x="1417070" y="2462448"/>
                  <a:pt x="1409256" y="2455936"/>
                  <a:pt x="1400574" y="2447255"/>
                </a:cubicBezTo>
                <a:cubicBezTo>
                  <a:pt x="1397969" y="2443782"/>
                  <a:pt x="1398838" y="2441612"/>
                  <a:pt x="1403179" y="2440743"/>
                </a:cubicBezTo>
                <a:cubicBezTo>
                  <a:pt x="1419674" y="2439875"/>
                  <a:pt x="1435735" y="2438139"/>
                  <a:pt x="1451361" y="2435534"/>
                </a:cubicBezTo>
                <a:cubicBezTo>
                  <a:pt x="1453966" y="2435534"/>
                  <a:pt x="1457873" y="2435100"/>
                  <a:pt x="1463082" y="2434232"/>
                </a:cubicBezTo>
                <a:cubicBezTo>
                  <a:pt x="1487391" y="2429891"/>
                  <a:pt x="1515606" y="2425551"/>
                  <a:pt x="1547728" y="2421210"/>
                </a:cubicBezTo>
                <a:cubicBezTo>
                  <a:pt x="1559882" y="2420342"/>
                  <a:pt x="1572471" y="2417737"/>
                  <a:pt x="1585493" y="2413396"/>
                </a:cubicBezTo>
                <a:cubicBezTo>
                  <a:pt x="1589400" y="2411660"/>
                  <a:pt x="1593090" y="2410683"/>
                  <a:pt x="1596562" y="2410466"/>
                </a:cubicBezTo>
                <a:close/>
                <a:moveTo>
                  <a:pt x="3601378" y="2409815"/>
                </a:moveTo>
                <a:cubicBezTo>
                  <a:pt x="3604634" y="2410032"/>
                  <a:pt x="3607781" y="2410792"/>
                  <a:pt x="3610820" y="2412094"/>
                </a:cubicBezTo>
                <a:cubicBezTo>
                  <a:pt x="3623842" y="2417303"/>
                  <a:pt x="3631656" y="2422946"/>
                  <a:pt x="3634260" y="2429023"/>
                </a:cubicBezTo>
                <a:cubicBezTo>
                  <a:pt x="3638601" y="2436837"/>
                  <a:pt x="3636865" y="2441178"/>
                  <a:pt x="3629051" y="2442046"/>
                </a:cubicBezTo>
                <a:cubicBezTo>
                  <a:pt x="3618634" y="2442914"/>
                  <a:pt x="3605611" y="2444216"/>
                  <a:pt x="3589984" y="2445952"/>
                </a:cubicBezTo>
                <a:cubicBezTo>
                  <a:pt x="3590852" y="2446821"/>
                  <a:pt x="3592154" y="2447689"/>
                  <a:pt x="3593891" y="2448557"/>
                </a:cubicBezTo>
                <a:cubicBezTo>
                  <a:pt x="3597363" y="2450293"/>
                  <a:pt x="3599534" y="2451596"/>
                  <a:pt x="3600402" y="2452464"/>
                </a:cubicBezTo>
                <a:cubicBezTo>
                  <a:pt x="3606479" y="2458541"/>
                  <a:pt x="3607781" y="2465486"/>
                  <a:pt x="3604309" y="2473300"/>
                </a:cubicBezTo>
                <a:cubicBezTo>
                  <a:pt x="3603440" y="2477641"/>
                  <a:pt x="3602138" y="2483284"/>
                  <a:pt x="3600402" y="2490229"/>
                </a:cubicBezTo>
                <a:cubicBezTo>
                  <a:pt x="3615160" y="2489361"/>
                  <a:pt x="3626881" y="2487624"/>
                  <a:pt x="3635562" y="2485020"/>
                </a:cubicBezTo>
                <a:cubicBezTo>
                  <a:pt x="3638167" y="2484152"/>
                  <a:pt x="3645112" y="2483718"/>
                  <a:pt x="3656399" y="2483718"/>
                </a:cubicBezTo>
                <a:cubicBezTo>
                  <a:pt x="3667685" y="2488059"/>
                  <a:pt x="3675932" y="2495004"/>
                  <a:pt x="3681141" y="2504553"/>
                </a:cubicBezTo>
                <a:cubicBezTo>
                  <a:pt x="3686350" y="2514103"/>
                  <a:pt x="3683312" y="2519746"/>
                  <a:pt x="3672026" y="2521483"/>
                </a:cubicBezTo>
                <a:cubicBezTo>
                  <a:pt x="3648585" y="2518878"/>
                  <a:pt x="3623842" y="2518010"/>
                  <a:pt x="3597797" y="2518878"/>
                </a:cubicBezTo>
                <a:lnTo>
                  <a:pt x="3597797" y="2530598"/>
                </a:lnTo>
                <a:cubicBezTo>
                  <a:pt x="3597797" y="2535807"/>
                  <a:pt x="3597363" y="2545357"/>
                  <a:pt x="3596495" y="2559248"/>
                </a:cubicBezTo>
                <a:cubicBezTo>
                  <a:pt x="3595627" y="2574007"/>
                  <a:pt x="3595193" y="2583990"/>
                  <a:pt x="3595193" y="2589199"/>
                </a:cubicBezTo>
                <a:cubicBezTo>
                  <a:pt x="3592589" y="2628267"/>
                  <a:pt x="3586077" y="2655180"/>
                  <a:pt x="3575659" y="2669939"/>
                </a:cubicBezTo>
                <a:cubicBezTo>
                  <a:pt x="3573055" y="2673411"/>
                  <a:pt x="3570884" y="2673411"/>
                  <a:pt x="3569148" y="2669939"/>
                </a:cubicBezTo>
                <a:cubicBezTo>
                  <a:pt x="3562203" y="2647367"/>
                  <a:pt x="3558296" y="2623058"/>
                  <a:pt x="3557428" y="2597013"/>
                </a:cubicBezTo>
                <a:cubicBezTo>
                  <a:pt x="3557428" y="2570100"/>
                  <a:pt x="3557862" y="2544489"/>
                  <a:pt x="3558730" y="2520180"/>
                </a:cubicBezTo>
                <a:cubicBezTo>
                  <a:pt x="3554389" y="2521049"/>
                  <a:pt x="3549614" y="2521483"/>
                  <a:pt x="3544405" y="2521483"/>
                </a:cubicBezTo>
                <a:cubicBezTo>
                  <a:pt x="3537460" y="2522351"/>
                  <a:pt x="3531383" y="2522785"/>
                  <a:pt x="3526174" y="2522785"/>
                </a:cubicBezTo>
                <a:cubicBezTo>
                  <a:pt x="3522701" y="2546225"/>
                  <a:pt x="3516190" y="2568364"/>
                  <a:pt x="3506640" y="2589199"/>
                </a:cubicBezTo>
                <a:cubicBezTo>
                  <a:pt x="3490145" y="2614376"/>
                  <a:pt x="3465836" y="2631306"/>
                  <a:pt x="3433715" y="2639987"/>
                </a:cubicBezTo>
                <a:cubicBezTo>
                  <a:pt x="3431978" y="2640855"/>
                  <a:pt x="3430676" y="2640421"/>
                  <a:pt x="3429808" y="2638685"/>
                </a:cubicBezTo>
                <a:cubicBezTo>
                  <a:pt x="3429808" y="2637817"/>
                  <a:pt x="3430676" y="2636515"/>
                  <a:pt x="3432412" y="2634778"/>
                </a:cubicBezTo>
                <a:cubicBezTo>
                  <a:pt x="3463666" y="2612206"/>
                  <a:pt x="3482331" y="2576177"/>
                  <a:pt x="3488409" y="2526692"/>
                </a:cubicBezTo>
                <a:cubicBezTo>
                  <a:pt x="3464100" y="2530164"/>
                  <a:pt x="3449342" y="2532335"/>
                  <a:pt x="3444132" y="2533203"/>
                </a:cubicBezTo>
                <a:cubicBezTo>
                  <a:pt x="3436319" y="2534071"/>
                  <a:pt x="3430676" y="2533203"/>
                  <a:pt x="3427203" y="2530598"/>
                </a:cubicBezTo>
                <a:cubicBezTo>
                  <a:pt x="3419390" y="2524521"/>
                  <a:pt x="3413747" y="2518444"/>
                  <a:pt x="3410274" y="2512367"/>
                </a:cubicBezTo>
                <a:cubicBezTo>
                  <a:pt x="3408538" y="2509762"/>
                  <a:pt x="3409406" y="2507592"/>
                  <a:pt x="3412879" y="2505856"/>
                </a:cubicBezTo>
                <a:cubicBezTo>
                  <a:pt x="3413747" y="2505856"/>
                  <a:pt x="3414181" y="2505856"/>
                  <a:pt x="3414181" y="2505856"/>
                </a:cubicBezTo>
                <a:cubicBezTo>
                  <a:pt x="3424599" y="2505856"/>
                  <a:pt x="3439357" y="2504988"/>
                  <a:pt x="3458457" y="2503251"/>
                </a:cubicBezTo>
                <a:cubicBezTo>
                  <a:pt x="3461930" y="2502383"/>
                  <a:pt x="3467573" y="2501949"/>
                  <a:pt x="3475386" y="2501949"/>
                </a:cubicBezTo>
                <a:cubicBezTo>
                  <a:pt x="3482331" y="2501081"/>
                  <a:pt x="3487540" y="2500647"/>
                  <a:pt x="3491013" y="2500647"/>
                </a:cubicBezTo>
                <a:cubicBezTo>
                  <a:pt x="3491881" y="2498042"/>
                  <a:pt x="3492315" y="2495872"/>
                  <a:pt x="3492315" y="2494135"/>
                </a:cubicBezTo>
                <a:cubicBezTo>
                  <a:pt x="3492315" y="2475904"/>
                  <a:pt x="3491447" y="2463316"/>
                  <a:pt x="3489711" y="2456370"/>
                </a:cubicBezTo>
                <a:lnTo>
                  <a:pt x="3488409" y="2456370"/>
                </a:lnTo>
                <a:cubicBezTo>
                  <a:pt x="3477991" y="2458107"/>
                  <a:pt x="3468007" y="2451161"/>
                  <a:pt x="3458457" y="2435534"/>
                </a:cubicBezTo>
                <a:cubicBezTo>
                  <a:pt x="3455853" y="2430325"/>
                  <a:pt x="3457155" y="2427721"/>
                  <a:pt x="3462364" y="2427721"/>
                </a:cubicBezTo>
                <a:cubicBezTo>
                  <a:pt x="3503167" y="2425116"/>
                  <a:pt x="3546141" y="2419473"/>
                  <a:pt x="3591286" y="2410792"/>
                </a:cubicBezTo>
                <a:cubicBezTo>
                  <a:pt x="3594759" y="2409924"/>
                  <a:pt x="3598123" y="2409598"/>
                  <a:pt x="3601378" y="2409815"/>
                </a:cubicBezTo>
                <a:close/>
                <a:moveTo>
                  <a:pt x="2881153" y="2409489"/>
                </a:moveTo>
                <a:cubicBezTo>
                  <a:pt x="2882889" y="2408622"/>
                  <a:pt x="2885494" y="2408622"/>
                  <a:pt x="2888966" y="2409489"/>
                </a:cubicBezTo>
                <a:cubicBezTo>
                  <a:pt x="2901989" y="2412962"/>
                  <a:pt x="2912841" y="2419907"/>
                  <a:pt x="2921522" y="2430325"/>
                </a:cubicBezTo>
                <a:cubicBezTo>
                  <a:pt x="2925863" y="2433798"/>
                  <a:pt x="2925863" y="2438573"/>
                  <a:pt x="2921522" y="2444650"/>
                </a:cubicBezTo>
                <a:cubicBezTo>
                  <a:pt x="2919786" y="2447255"/>
                  <a:pt x="2916313" y="2453332"/>
                  <a:pt x="2911104" y="2462882"/>
                </a:cubicBezTo>
                <a:cubicBezTo>
                  <a:pt x="2907632" y="2469827"/>
                  <a:pt x="2905027" y="2474602"/>
                  <a:pt x="2903291" y="2477206"/>
                </a:cubicBezTo>
                <a:cubicBezTo>
                  <a:pt x="2899818" y="2483284"/>
                  <a:pt x="2895477" y="2489795"/>
                  <a:pt x="2890268" y="2496740"/>
                </a:cubicBezTo>
                <a:cubicBezTo>
                  <a:pt x="2895477" y="2495004"/>
                  <a:pt x="2903725" y="2491965"/>
                  <a:pt x="2915011" y="2487624"/>
                </a:cubicBezTo>
                <a:cubicBezTo>
                  <a:pt x="2924561" y="2484152"/>
                  <a:pt x="2932375" y="2481547"/>
                  <a:pt x="2938451" y="2479811"/>
                </a:cubicBezTo>
                <a:cubicBezTo>
                  <a:pt x="2951474" y="2476338"/>
                  <a:pt x="2963628" y="2479811"/>
                  <a:pt x="2974914" y="2490229"/>
                </a:cubicBezTo>
                <a:cubicBezTo>
                  <a:pt x="2979255" y="2496306"/>
                  <a:pt x="2977519" y="2501081"/>
                  <a:pt x="2969705" y="2504553"/>
                </a:cubicBezTo>
                <a:cubicBezTo>
                  <a:pt x="2967969" y="2505422"/>
                  <a:pt x="2964930" y="2506290"/>
                  <a:pt x="2960590" y="2507158"/>
                </a:cubicBezTo>
                <a:cubicBezTo>
                  <a:pt x="2950172" y="2509762"/>
                  <a:pt x="2937149" y="2512367"/>
                  <a:pt x="2921522" y="2514971"/>
                </a:cubicBezTo>
                <a:cubicBezTo>
                  <a:pt x="2927600" y="2518444"/>
                  <a:pt x="2933242" y="2522785"/>
                  <a:pt x="2938451" y="2527994"/>
                </a:cubicBezTo>
                <a:cubicBezTo>
                  <a:pt x="2941924" y="2532335"/>
                  <a:pt x="2942358" y="2536242"/>
                  <a:pt x="2939754" y="2539714"/>
                </a:cubicBezTo>
                <a:cubicBezTo>
                  <a:pt x="2939754" y="2540582"/>
                  <a:pt x="2938886" y="2542319"/>
                  <a:pt x="2937149" y="2544923"/>
                </a:cubicBezTo>
                <a:cubicBezTo>
                  <a:pt x="2933677" y="2552737"/>
                  <a:pt x="2931072" y="2560116"/>
                  <a:pt x="2929336" y="2567061"/>
                </a:cubicBezTo>
                <a:cubicBezTo>
                  <a:pt x="2928467" y="2568798"/>
                  <a:pt x="2927165" y="2571402"/>
                  <a:pt x="2925429" y="2574875"/>
                </a:cubicBezTo>
                <a:cubicBezTo>
                  <a:pt x="2923692" y="2580084"/>
                  <a:pt x="2921957" y="2583990"/>
                  <a:pt x="2920220" y="2586595"/>
                </a:cubicBezTo>
                <a:cubicBezTo>
                  <a:pt x="2938451" y="2600486"/>
                  <a:pt x="2957117" y="2611772"/>
                  <a:pt x="2976217" y="2620453"/>
                </a:cubicBezTo>
                <a:cubicBezTo>
                  <a:pt x="2993580" y="2629135"/>
                  <a:pt x="3008773" y="2635646"/>
                  <a:pt x="3021795" y="2639987"/>
                </a:cubicBezTo>
                <a:cubicBezTo>
                  <a:pt x="3025268" y="2641724"/>
                  <a:pt x="3027004" y="2643026"/>
                  <a:pt x="3027004" y="2643894"/>
                </a:cubicBezTo>
                <a:cubicBezTo>
                  <a:pt x="3027004" y="2645630"/>
                  <a:pt x="3025268" y="2646933"/>
                  <a:pt x="3021795" y="2647801"/>
                </a:cubicBezTo>
                <a:cubicBezTo>
                  <a:pt x="3002696" y="2649537"/>
                  <a:pt x="2978821" y="2650839"/>
                  <a:pt x="2950172" y="2651707"/>
                </a:cubicBezTo>
                <a:cubicBezTo>
                  <a:pt x="2946699" y="2652576"/>
                  <a:pt x="2943226" y="2652142"/>
                  <a:pt x="2939754" y="2650405"/>
                </a:cubicBezTo>
                <a:cubicBezTo>
                  <a:pt x="2924127" y="2638251"/>
                  <a:pt x="2911104" y="2626097"/>
                  <a:pt x="2900686" y="2613942"/>
                </a:cubicBezTo>
                <a:cubicBezTo>
                  <a:pt x="2879850" y="2635646"/>
                  <a:pt x="2848596" y="2647801"/>
                  <a:pt x="2806925" y="2650405"/>
                </a:cubicBezTo>
                <a:cubicBezTo>
                  <a:pt x="2802584" y="2650405"/>
                  <a:pt x="2800413" y="2650405"/>
                  <a:pt x="2800413" y="2650405"/>
                </a:cubicBezTo>
                <a:cubicBezTo>
                  <a:pt x="2799545" y="2649537"/>
                  <a:pt x="2800848" y="2648235"/>
                  <a:pt x="2804320" y="2646498"/>
                </a:cubicBezTo>
                <a:cubicBezTo>
                  <a:pt x="2843388" y="2630003"/>
                  <a:pt x="2868998" y="2611338"/>
                  <a:pt x="2881153" y="2590502"/>
                </a:cubicBezTo>
                <a:cubicBezTo>
                  <a:pt x="2880285" y="2588765"/>
                  <a:pt x="2878548" y="2585727"/>
                  <a:pt x="2875944" y="2581386"/>
                </a:cubicBezTo>
                <a:cubicBezTo>
                  <a:pt x="2873339" y="2577914"/>
                  <a:pt x="2871169" y="2575309"/>
                  <a:pt x="2869432" y="2573572"/>
                </a:cubicBezTo>
                <a:cubicBezTo>
                  <a:pt x="2862487" y="2559682"/>
                  <a:pt x="2855108" y="2551869"/>
                  <a:pt x="2847294" y="2550132"/>
                </a:cubicBezTo>
                <a:cubicBezTo>
                  <a:pt x="2842085" y="2546660"/>
                  <a:pt x="2839915" y="2543621"/>
                  <a:pt x="2840783" y="2541016"/>
                </a:cubicBezTo>
                <a:cubicBezTo>
                  <a:pt x="2840783" y="2538412"/>
                  <a:pt x="2842085" y="2537110"/>
                  <a:pt x="2844690" y="2537110"/>
                </a:cubicBezTo>
                <a:cubicBezTo>
                  <a:pt x="2844690" y="2536242"/>
                  <a:pt x="2845124" y="2534505"/>
                  <a:pt x="2845992" y="2531901"/>
                </a:cubicBezTo>
                <a:cubicBezTo>
                  <a:pt x="2860751" y="2504119"/>
                  <a:pt x="2872037" y="2477641"/>
                  <a:pt x="2879850" y="2452464"/>
                </a:cubicBezTo>
                <a:cubicBezTo>
                  <a:pt x="2882455" y="2436837"/>
                  <a:pt x="2882455" y="2425551"/>
                  <a:pt x="2879850" y="2418605"/>
                </a:cubicBezTo>
                <a:cubicBezTo>
                  <a:pt x="2878982" y="2415133"/>
                  <a:pt x="2879416" y="2412094"/>
                  <a:pt x="2881153" y="2409489"/>
                </a:cubicBezTo>
                <a:close/>
                <a:moveTo>
                  <a:pt x="111016" y="2406885"/>
                </a:moveTo>
                <a:cubicBezTo>
                  <a:pt x="130984" y="2406885"/>
                  <a:pt x="144440" y="2407753"/>
                  <a:pt x="151386" y="2409489"/>
                </a:cubicBezTo>
                <a:cubicBezTo>
                  <a:pt x="160935" y="2410358"/>
                  <a:pt x="168314" y="2414264"/>
                  <a:pt x="173524" y="2421210"/>
                </a:cubicBezTo>
                <a:cubicBezTo>
                  <a:pt x="181337" y="2440309"/>
                  <a:pt x="177430" y="2453766"/>
                  <a:pt x="161804" y="2461579"/>
                </a:cubicBezTo>
                <a:cubicBezTo>
                  <a:pt x="157463" y="2461579"/>
                  <a:pt x="152688" y="2459409"/>
                  <a:pt x="147478" y="2455068"/>
                </a:cubicBezTo>
                <a:cubicBezTo>
                  <a:pt x="136193" y="2445518"/>
                  <a:pt x="123171" y="2431194"/>
                  <a:pt x="108411" y="2412094"/>
                </a:cubicBezTo>
                <a:cubicBezTo>
                  <a:pt x="106675" y="2410358"/>
                  <a:pt x="106241" y="2409055"/>
                  <a:pt x="107109" y="2408187"/>
                </a:cubicBezTo>
                <a:cubicBezTo>
                  <a:pt x="107109" y="2407319"/>
                  <a:pt x="108411" y="2406885"/>
                  <a:pt x="111016" y="2406885"/>
                </a:cubicBezTo>
                <a:close/>
                <a:moveTo>
                  <a:pt x="3909118" y="2402653"/>
                </a:moveTo>
                <a:cubicBezTo>
                  <a:pt x="3910637" y="2402436"/>
                  <a:pt x="3912482" y="2402544"/>
                  <a:pt x="3914652" y="2402978"/>
                </a:cubicBezTo>
                <a:cubicBezTo>
                  <a:pt x="3930279" y="2407319"/>
                  <a:pt x="3941565" y="2414264"/>
                  <a:pt x="3948511" y="2423814"/>
                </a:cubicBezTo>
                <a:cubicBezTo>
                  <a:pt x="3952851" y="2429023"/>
                  <a:pt x="3953285" y="2434232"/>
                  <a:pt x="3949813" y="2439441"/>
                </a:cubicBezTo>
                <a:cubicBezTo>
                  <a:pt x="3944604" y="2446387"/>
                  <a:pt x="3938093" y="2458107"/>
                  <a:pt x="3930279" y="2474602"/>
                </a:cubicBezTo>
                <a:cubicBezTo>
                  <a:pt x="3927675" y="2480679"/>
                  <a:pt x="3924636" y="2487190"/>
                  <a:pt x="3921164" y="2494135"/>
                </a:cubicBezTo>
                <a:cubicBezTo>
                  <a:pt x="3928109" y="2492399"/>
                  <a:pt x="3938961" y="2488926"/>
                  <a:pt x="3953720" y="2483718"/>
                </a:cubicBezTo>
                <a:cubicBezTo>
                  <a:pt x="3958929" y="2481981"/>
                  <a:pt x="3962835" y="2480679"/>
                  <a:pt x="3965440" y="2479811"/>
                </a:cubicBezTo>
                <a:cubicBezTo>
                  <a:pt x="3978462" y="2475470"/>
                  <a:pt x="3991051" y="2479811"/>
                  <a:pt x="4003205" y="2492833"/>
                </a:cubicBezTo>
                <a:cubicBezTo>
                  <a:pt x="4007546" y="2499779"/>
                  <a:pt x="4005375" y="2504119"/>
                  <a:pt x="3996694" y="2505856"/>
                </a:cubicBezTo>
                <a:cubicBezTo>
                  <a:pt x="3988012" y="2508460"/>
                  <a:pt x="3975858" y="2511065"/>
                  <a:pt x="3960231" y="2513669"/>
                </a:cubicBezTo>
                <a:cubicBezTo>
                  <a:pt x="3952417" y="2515406"/>
                  <a:pt x="3946774" y="2516708"/>
                  <a:pt x="3943302" y="2517576"/>
                </a:cubicBezTo>
                <a:cubicBezTo>
                  <a:pt x="3952851" y="2519312"/>
                  <a:pt x="3960665" y="2524087"/>
                  <a:pt x="3966742" y="2531901"/>
                </a:cubicBezTo>
                <a:cubicBezTo>
                  <a:pt x="3970215" y="2536242"/>
                  <a:pt x="3970649" y="2540582"/>
                  <a:pt x="3968044" y="2544923"/>
                </a:cubicBezTo>
                <a:cubicBezTo>
                  <a:pt x="3967176" y="2546660"/>
                  <a:pt x="3965874" y="2550132"/>
                  <a:pt x="3964138" y="2555341"/>
                </a:cubicBezTo>
                <a:cubicBezTo>
                  <a:pt x="3961533" y="2560550"/>
                  <a:pt x="3959363" y="2565325"/>
                  <a:pt x="3957626" y="2569666"/>
                </a:cubicBezTo>
                <a:cubicBezTo>
                  <a:pt x="3957626" y="2570534"/>
                  <a:pt x="3957192" y="2572270"/>
                  <a:pt x="3956324" y="2574875"/>
                </a:cubicBezTo>
                <a:cubicBezTo>
                  <a:pt x="3954588" y="2579216"/>
                  <a:pt x="3951983" y="2585727"/>
                  <a:pt x="3948511" y="2594408"/>
                </a:cubicBezTo>
                <a:cubicBezTo>
                  <a:pt x="3961533" y="2605695"/>
                  <a:pt x="3978028" y="2616547"/>
                  <a:pt x="3997996" y="2626965"/>
                </a:cubicBezTo>
                <a:cubicBezTo>
                  <a:pt x="4011019" y="2633910"/>
                  <a:pt x="4025343" y="2640855"/>
                  <a:pt x="4040970" y="2647801"/>
                </a:cubicBezTo>
                <a:cubicBezTo>
                  <a:pt x="4044443" y="2648669"/>
                  <a:pt x="4046179" y="2649537"/>
                  <a:pt x="4046179" y="2650405"/>
                </a:cubicBezTo>
                <a:cubicBezTo>
                  <a:pt x="4046179" y="2652142"/>
                  <a:pt x="4044443" y="2653010"/>
                  <a:pt x="4040970" y="2653010"/>
                </a:cubicBezTo>
                <a:cubicBezTo>
                  <a:pt x="4021871" y="2655614"/>
                  <a:pt x="3998430" y="2657351"/>
                  <a:pt x="3970649" y="2658218"/>
                </a:cubicBezTo>
                <a:cubicBezTo>
                  <a:pt x="3968044" y="2658218"/>
                  <a:pt x="3965006" y="2657351"/>
                  <a:pt x="3961533" y="2655614"/>
                </a:cubicBezTo>
                <a:cubicBezTo>
                  <a:pt x="3960665" y="2654746"/>
                  <a:pt x="3960231" y="2654312"/>
                  <a:pt x="3960231" y="2654312"/>
                </a:cubicBezTo>
                <a:cubicBezTo>
                  <a:pt x="3948945" y="2645630"/>
                  <a:pt x="3938527" y="2635646"/>
                  <a:pt x="3928977" y="2624360"/>
                </a:cubicBezTo>
                <a:cubicBezTo>
                  <a:pt x="3915955" y="2638251"/>
                  <a:pt x="3891212" y="2649103"/>
                  <a:pt x="3854749" y="2656916"/>
                </a:cubicBezTo>
                <a:cubicBezTo>
                  <a:pt x="3851276" y="2657785"/>
                  <a:pt x="3849106" y="2657351"/>
                  <a:pt x="3848238" y="2655614"/>
                </a:cubicBezTo>
                <a:cubicBezTo>
                  <a:pt x="3847370" y="2653010"/>
                  <a:pt x="3848238" y="2651273"/>
                  <a:pt x="3850842" y="2650405"/>
                </a:cubicBezTo>
                <a:cubicBezTo>
                  <a:pt x="3879492" y="2634778"/>
                  <a:pt x="3899025" y="2618283"/>
                  <a:pt x="3909443" y="2600920"/>
                </a:cubicBezTo>
                <a:cubicBezTo>
                  <a:pt x="3903366" y="2592238"/>
                  <a:pt x="3898591" y="2583990"/>
                  <a:pt x="3895119" y="2576177"/>
                </a:cubicBezTo>
                <a:cubicBezTo>
                  <a:pt x="3888173" y="2564023"/>
                  <a:pt x="3881662" y="2556643"/>
                  <a:pt x="3875585" y="2554039"/>
                </a:cubicBezTo>
                <a:cubicBezTo>
                  <a:pt x="3870376" y="2550566"/>
                  <a:pt x="3867771" y="2547528"/>
                  <a:pt x="3867771" y="2544923"/>
                </a:cubicBezTo>
                <a:cubicBezTo>
                  <a:pt x="3867771" y="2540582"/>
                  <a:pt x="3870376" y="2537978"/>
                  <a:pt x="3875585" y="2537110"/>
                </a:cubicBezTo>
                <a:cubicBezTo>
                  <a:pt x="3888607" y="2508460"/>
                  <a:pt x="3898157" y="2478943"/>
                  <a:pt x="3904234" y="2448557"/>
                </a:cubicBezTo>
                <a:cubicBezTo>
                  <a:pt x="3906839" y="2436403"/>
                  <a:pt x="3907273" y="2425116"/>
                  <a:pt x="3905537" y="2414698"/>
                </a:cubicBezTo>
                <a:lnTo>
                  <a:pt x="3905537" y="2413396"/>
                </a:lnTo>
                <a:cubicBezTo>
                  <a:pt x="3904668" y="2409055"/>
                  <a:pt x="3904668" y="2406017"/>
                  <a:pt x="3905537" y="2404280"/>
                </a:cubicBezTo>
                <a:cubicBezTo>
                  <a:pt x="3906405" y="2403413"/>
                  <a:pt x="3907598" y="2402870"/>
                  <a:pt x="3909118" y="2402653"/>
                </a:cubicBezTo>
                <a:close/>
                <a:moveTo>
                  <a:pt x="1784411" y="2401350"/>
                </a:moveTo>
                <a:cubicBezTo>
                  <a:pt x="1785931" y="2401134"/>
                  <a:pt x="1787776" y="2401242"/>
                  <a:pt x="1789946" y="2401676"/>
                </a:cubicBezTo>
                <a:cubicBezTo>
                  <a:pt x="1790814" y="2401676"/>
                  <a:pt x="1792116" y="2402110"/>
                  <a:pt x="1793853" y="2402978"/>
                </a:cubicBezTo>
                <a:cubicBezTo>
                  <a:pt x="1807743" y="2405583"/>
                  <a:pt x="1816425" y="2410358"/>
                  <a:pt x="1819898" y="2417303"/>
                </a:cubicBezTo>
                <a:cubicBezTo>
                  <a:pt x="1823370" y="2423380"/>
                  <a:pt x="1823804" y="2429023"/>
                  <a:pt x="1821199" y="2434232"/>
                </a:cubicBezTo>
                <a:cubicBezTo>
                  <a:pt x="1820331" y="2438573"/>
                  <a:pt x="1819464" y="2447689"/>
                  <a:pt x="1818595" y="2461579"/>
                </a:cubicBezTo>
                <a:cubicBezTo>
                  <a:pt x="1817727" y="2467657"/>
                  <a:pt x="1817293" y="2472432"/>
                  <a:pt x="1817293" y="2475904"/>
                </a:cubicBezTo>
                <a:cubicBezTo>
                  <a:pt x="1817293" y="2483718"/>
                  <a:pt x="1817293" y="2491531"/>
                  <a:pt x="1817293" y="2499344"/>
                </a:cubicBezTo>
                <a:cubicBezTo>
                  <a:pt x="1819898" y="2498476"/>
                  <a:pt x="1822936" y="2497608"/>
                  <a:pt x="1826409" y="2496740"/>
                </a:cubicBezTo>
                <a:cubicBezTo>
                  <a:pt x="1830750" y="2495872"/>
                  <a:pt x="1834222" y="2495004"/>
                  <a:pt x="1836826" y="2494135"/>
                </a:cubicBezTo>
                <a:cubicBezTo>
                  <a:pt x="1843772" y="2492399"/>
                  <a:pt x="1850283" y="2495872"/>
                  <a:pt x="1856360" y="2504553"/>
                </a:cubicBezTo>
                <a:lnTo>
                  <a:pt x="1856360" y="2496740"/>
                </a:lnTo>
                <a:cubicBezTo>
                  <a:pt x="1856360" y="2484586"/>
                  <a:pt x="1855492" y="2474602"/>
                  <a:pt x="1853756" y="2466788"/>
                </a:cubicBezTo>
                <a:cubicBezTo>
                  <a:pt x="1845942" y="2474602"/>
                  <a:pt x="1835525" y="2482850"/>
                  <a:pt x="1822502" y="2491531"/>
                </a:cubicBezTo>
                <a:cubicBezTo>
                  <a:pt x="1820766" y="2493268"/>
                  <a:pt x="1819464" y="2493701"/>
                  <a:pt x="1818595" y="2492833"/>
                </a:cubicBezTo>
                <a:cubicBezTo>
                  <a:pt x="1817727" y="2491965"/>
                  <a:pt x="1817727" y="2490229"/>
                  <a:pt x="1818595" y="2487624"/>
                </a:cubicBezTo>
                <a:cubicBezTo>
                  <a:pt x="1822936" y="2480679"/>
                  <a:pt x="1825974" y="2473300"/>
                  <a:pt x="1827711" y="2465486"/>
                </a:cubicBezTo>
                <a:cubicBezTo>
                  <a:pt x="1829448" y="2462014"/>
                  <a:pt x="1830316" y="2458107"/>
                  <a:pt x="1830316" y="2453766"/>
                </a:cubicBezTo>
                <a:cubicBezTo>
                  <a:pt x="1830316" y="2451161"/>
                  <a:pt x="1831618" y="2449425"/>
                  <a:pt x="1834222" y="2448557"/>
                </a:cubicBezTo>
                <a:cubicBezTo>
                  <a:pt x="1841168" y="2449425"/>
                  <a:pt x="1846377" y="2451161"/>
                  <a:pt x="1849849" y="2453766"/>
                </a:cubicBezTo>
                <a:cubicBezTo>
                  <a:pt x="1851585" y="2450293"/>
                  <a:pt x="1854624" y="2448991"/>
                  <a:pt x="1858965" y="2449859"/>
                </a:cubicBezTo>
                <a:cubicBezTo>
                  <a:pt x="1869383" y="2451596"/>
                  <a:pt x="1876762" y="2453766"/>
                  <a:pt x="1881103" y="2456370"/>
                </a:cubicBezTo>
                <a:cubicBezTo>
                  <a:pt x="1889785" y="2450293"/>
                  <a:pt x="1897164" y="2444650"/>
                  <a:pt x="1903241" y="2439441"/>
                </a:cubicBezTo>
                <a:cubicBezTo>
                  <a:pt x="1907582" y="2435969"/>
                  <a:pt x="1911489" y="2431628"/>
                  <a:pt x="1914962" y="2426419"/>
                </a:cubicBezTo>
                <a:cubicBezTo>
                  <a:pt x="1916698" y="2422946"/>
                  <a:pt x="1920605" y="2421644"/>
                  <a:pt x="1926682" y="2422512"/>
                </a:cubicBezTo>
                <a:cubicBezTo>
                  <a:pt x="1939704" y="2426853"/>
                  <a:pt x="1950122" y="2432930"/>
                  <a:pt x="1957935" y="2440743"/>
                </a:cubicBezTo>
                <a:cubicBezTo>
                  <a:pt x="1959672" y="2443348"/>
                  <a:pt x="1958804" y="2446387"/>
                  <a:pt x="1955331" y="2449859"/>
                </a:cubicBezTo>
                <a:cubicBezTo>
                  <a:pt x="1954463" y="2449859"/>
                  <a:pt x="1953160" y="2450293"/>
                  <a:pt x="1951424" y="2451161"/>
                </a:cubicBezTo>
                <a:cubicBezTo>
                  <a:pt x="1941874" y="2453766"/>
                  <a:pt x="1935363" y="2456370"/>
                  <a:pt x="1931891" y="2458975"/>
                </a:cubicBezTo>
                <a:cubicBezTo>
                  <a:pt x="1930154" y="2459843"/>
                  <a:pt x="1927550" y="2460711"/>
                  <a:pt x="1924077" y="2461579"/>
                </a:cubicBezTo>
                <a:cubicBezTo>
                  <a:pt x="1911055" y="2465920"/>
                  <a:pt x="1899769" y="2468959"/>
                  <a:pt x="1890219" y="2470695"/>
                </a:cubicBezTo>
                <a:cubicBezTo>
                  <a:pt x="1890219" y="2482850"/>
                  <a:pt x="1890219" y="2495438"/>
                  <a:pt x="1890219" y="2508460"/>
                </a:cubicBezTo>
                <a:cubicBezTo>
                  <a:pt x="1895427" y="2508460"/>
                  <a:pt x="1902373" y="2507592"/>
                  <a:pt x="1911055" y="2505856"/>
                </a:cubicBezTo>
                <a:cubicBezTo>
                  <a:pt x="1910187" y="2506724"/>
                  <a:pt x="1911055" y="2506724"/>
                  <a:pt x="1913659" y="2505856"/>
                </a:cubicBezTo>
                <a:cubicBezTo>
                  <a:pt x="1916263" y="2504988"/>
                  <a:pt x="1919737" y="2504119"/>
                  <a:pt x="1924077" y="2503251"/>
                </a:cubicBezTo>
                <a:cubicBezTo>
                  <a:pt x="1934494" y="2500647"/>
                  <a:pt x="1941441" y="2498910"/>
                  <a:pt x="1944913" y="2498042"/>
                </a:cubicBezTo>
                <a:cubicBezTo>
                  <a:pt x="1951859" y="2496306"/>
                  <a:pt x="1958370" y="2496306"/>
                  <a:pt x="1964447" y="2498042"/>
                </a:cubicBezTo>
                <a:cubicBezTo>
                  <a:pt x="1965315" y="2498042"/>
                  <a:pt x="1966183" y="2498476"/>
                  <a:pt x="1967051" y="2499344"/>
                </a:cubicBezTo>
                <a:cubicBezTo>
                  <a:pt x="1974865" y="2502817"/>
                  <a:pt x="1980073" y="2506724"/>
                  <a:pt x="1982679" y="2511065"/>
                </a:cubicBezTo>
                <a:cubicBezTo>
                  <a:pt x="1987019" y="2518878"/>
                  <a:pt x="1986151" y="2523219"/>
                  <a:pt x="1980073" y="2524087"/>
                </a:cubicBezTo>
                <a:cubicBezTo>
                  <a:pt x="1967919" y="2526692"/>
                  <a:pt x="1951859" y="2528428"/>
                  <a:pt x="1931891" y="2529296"/>
                </a:cubicBezTo>
                <a:cubicBezTo>
                  <a:pt x="1935363" y="2530164"/>
                  <a:pt x="1938402" y="2531467"/>
                  <a:pt x="1941006" y="2533203"/>
                </a:cubicBezTo>
                <a:cubicBezTo>
                  <a:pt x="1944478" y="2535807"/>
                  <a:pt x="1945347" y="2540148"/>
                  <a:pt x="1943611" y="2546225"/>
                </a:cubicBezTo>
                <a:cubicBezTo>
                  <a:pt x="1941006" y="2550566"/>
                  <a:pt x="1939704" y="2555775"/>
                  <a:pt x="1939704" y="2561852"/>
                </a:cubicBezTo>
                <a:cubicBezTo>
                  <a:pt x="1939704" y="2583556"/>
                  <a:pt x="1939270" y="2601354"/>
                  <a:pt x="1938402" y="2615244"/>
                </a:cubicBezTo>
                <a:cubicBezTo>
                  <a:pt x="1936666" y="2647367"/>
                  <a:pt x="1932324" y="2670373"/>
                  <a:pt x="1925379" y="2684263"/>
                </a:cubicBezTo>
                <a:cubicBezTo>
                  <a:pt x="1923643" y="2686000"/>
                  <a:pt x="1922775" y="2686868"/>
                  <a:pt x="1922775" y="2686868"/>
                </a:cubicBezTo>
                <a:cubicBezTo>
                  <a:pt x="1921907" y="2686868"/>
                  <a:pt x="1921038" y="2686000"/>
                  <a:pt x="1920171" y="2684263"/>
                </a:cubicBezTo>
                <a:cubicBezTo>
                  <a:pt x="1915830" y="2670373"/>
                  <a:pt x="1912357" y="2650839"/>
                  <a:pt x="1909752" y="2625662"/>
                </a:cubicBezTo>
                <a:cubicBezTo>
                  <a:pt x="1908016" y="2596145"/>
                  <a:pt x="1907148" y="2574441"/>
                  <a:pt x="1907148" y="2560550"/>
                </a:cubicBezTo>
                <a:cubicBezTo>
                  <a:pt x="1907148" y="2549264"/>
                  <a:pt x="1905846" y="2539714"/>
                  <a:pt x="1903241" y="2531901"/>
                </a:cubicBezTo>
                <a:cubicBezTo>
                  <a:pt x="1901505" y="2531901"/>
                  <a:pt x="1898900" y="2532335"/>
                  <a:pt x="1895427" y="2533203"/>
                </a:cubicBezTo>
                <a:cubicBezTo>
                  <a:pt x="1891955" y="2533203"/>
                  <a:pt x="1889785" y="2533203"/>
                  <a:pt x="1888917" y="2533203"/>
                </a:cubicBezTo>
                <a:cubicBezTo>
                  <a:pt x="1888048" y="2535807"/>
                  <a:pt x="1887614" y="2538846"/>
                  <a:pt x="1887614" y="2542319"/>
                </a:cubicBezTo>
                <a:cubicBezTo>
                  <a:pt x="1882405" y="2603090"/>
                  <a:pt x="1855058" y="2642592"/>
                  <a:pt x="1805573" y="2660823"/>
                </a:cubicBezTo>
                <a:cubicBezTo>
                  <a:pt x="1802968" y="2661691"/>
                  <a:pt x="1801232" y="2661691"/>
                  <a:pt x="1800363" y="2660823"/>
                </a:cubicBezTo>
                <a:cubicBezTo>
                  <a:pt x="1799495" y="2659955"/>
                  <a:pt x="1799930" y="2658653"/>
                  <a:pt x="1801666" y="2656916"/>
                </a:cubicBezTo>
                <a:cubicBezTo>
                  <a:pt x="1815557" y="2644762"/>
                  <a:pt x="1826409" y="2631740"/>
                  <a:pt x="1834222" y="2617849"/>
                </a:cubicBezTo>
                <a:cubicBezTo>
                  <a:pt x="1821199" y="2616981"/>
                  <a:pt x="1804270" y="2617849"/>
                  <a:pt x="1783434" y="2620453"/>
                </a:cubicBezTo>
                <a:cubicBezTo>
                  <a:pt x="1769544" y="2621322"/>
                  <a:pt x="1755219" y="2624794"/>
                  <a:pt x="1740461" y="2630871"/>
                </a:cubicBezTo>
                <a:cubicBezTo>
                  <a:pt x="1735251" y="2633476"/>
                  <a:pt x="1731345" y="2634344"/>
                  <a:pt x="1728740" y="2633476"/>
                </a:cubicBezTo>
                <a:cubicBezTo>
                  <a:pt x="1723531" y="2629135"/>
                  <a:pt x="1719190" y="2623058"/>
                  <a:pt x="1715718" y="2615244"/>
                </a:cubicBezTo>
                <a:cubicBezTo>
                  <a:pt x="1713981" y="2610904"/>
                  <a:pt x="1715284" y="2606563"/>
                  <a:pt x="1719625" y="2602222"/>
                </a:cubicBezTo>
                <a:cubicBezTo>
                  <a:pt x="1722229" y="2597013"/>
                  <a:pt x="1724400" y="2587897"/>
                  <a:pt x="1726136" y="2574875"/>
                </a:cubicBezTo>
                <a:cubicBezTo>
                  <a:pt x="1726136" y="2570534"/>
                  <a:pt x="1726570" y="2563589"/>
                  <a:pt x="1727438" y="2554039"/>
                </a:cubicBezTo>
                <a:cubicBezTo>
                  <a:pt x="1729174" y="2517576"/>
                  <a:pt x="1729608" y="2491965"/>
                  <a:pt x="1728740" y="2477206"/>
                </a:cubicBezTo>
                <a:cubicBezTo>
                  <a:pt x="1728740" y="2464184"/>
                  <a:pt x="1726570" y="2452464"/>
                  <a:pt x="1722229" y="2442046"/>
                </a:cubicBezTo>
                <a:cubicBezTo>
                  <a:pt x="1719625" y="2436837"/>
                  <a:pt x="1722229" y="2434232"/>
                  <a:pt x="1730043" y="2434232"/>
                </a:cubicBezTo>
                <a:cubicBezTo>
                  <a:pt x="1742197" y="2436837"/>
                  <a:pt x="1752615" y="2442480"/>
                  <a:pt x="1761297" y="2451161"/>
                </a:cubicBezTo>
                <a:cubicBezTo>
                  <a:pt x="1763033" y="2453766"/>
                  <a:pt x="1763901" y="2456805"/>
                  <a:pt x="1763901" y="2460277"/>
                </a:cubicBezTo>
                <a:cubicBezTo>
                  <a:pt x="1771714" y="2461145"/>
                  <a:pt x="1777792" y="2463316"/>
                  <a:pt x="1782133" y="2466788"/>
                </a:cubicBezTo>
                <a:cubicBezTo>
                  <a:pt x="1789078" y="2468525"/>
                  <a:pt x="1791682" y="2471997"/>
                  <a:pt x="1789946" y="2477206"/>
                </a:cubicBezTo>
                <a:cubicBezTo>
                  <a:pt x="1789946" y="2488493"/>
                  <a:pt x="1786907" y="2495004"/>
                  <a:pt x="1780830" y="2496740"/>
                </a:cubicBezTo>
                <a:cubicBezTo>
                  <a:pt x="1777358" y="2495004"/>
                  <a:pt x="1774319" y="2492399"/>
                  <a:pt x="1771714" y="2488926"/>
                </a:cubicBezTo>
                <a:cubicBezTo>
                  <a:pt x="1771714" y="2488059"/>
                  <a:pt x="1771280" y="2486322"/>
                  <a:pt x="1770412" y="2483718"/>
                </a:cubicBezTo>
                <a:cubicBezTo>
                  <a:pt x="1767808" y="2478509"/>
                  <a:pt x="1765637" y="2473300"/>
                  <a:pt x="1763901" y="2468091"/>
                </a:cubicBezTo>
                <a:cubicBezTo>
                  <a:pt x="1763033" y="2481113"/>
                  <a:pt x="1761731" y="2494135"/>
                  <a:pt x="1759994" y="2507158"/>
                </a:cubicBezTo>
                <a:cubicBezTo>
                  <a:pt x="1764335" y="2507158"/>
                  <a:pt x="1770846" y="2506290"/>
                  <a:pt x="1779528" y="2504553"/>
                </a:cubicBezTo>
                <a:cubicBezTo>
                  <a:pt x="1783869" y="2503685"/>
                  <a:pt x="1787341" y="2503251"/>
                  <a:pt x="1789946" y="2503251"/>
                </a:cubicBezTo>
                <a:cubicBezTo>
                  <a:pt x="1790814" y="2488493"/>
                  <a:pt x="1791248" y="2475036"/>
                  <a:pt x="1791248" y="2462882"/>
                </a:cubicBezTo>
                <a:cubicBezTo>
                  <a:pt x="1791248" y="2441178"/>
                  <a:pt x="1788209" y="2424682"/>
                  <a:pt x="1782133" y="2413396"/>
                </a:cubicBezTo>
                <a:cubicBezTo>
                  <a:pt x="1780396" y="2409055"/>
                  <a:pt x="1779962" y="2405583"/>
                  <a:pt x="1780830" y="2402978"/>
                </a:cubicBezTo>
                <a:cubicBezTo>
                  <a:pt x="1781698" y="2402110"/>
                  <a:pt x="1782892" y="2401568"/>
                  <a:pt x="1784411" y="2401350"/>
                </a:cubicBezTo>
                <a:close/>
                <a:moveTo>
                  <a:pt x="5564933" y="2400374"/>
                </a:moveTo>
                <a:cubicBezTo>
                  <a:pt x="5565801" y="2400374"/>
                  <a:pt x="5566669" y="2401676"/>
                  <a:pt x="5567537" y="2404280"/>
                </a:cubicBezTo>
                <a:cubicBezTo>
                  <a:pt x="5569274" y="2408622"/>
                  <a:pt x="5570576" y="2413396"/>
                  <a:pt x="5571444" y="2418605"/>
                </a:cubicBezTo>
                <a:cubicBezTo>
                  <a:pt x="5583599" y="2416869"/>
                  <a:pt x="5604000" y="2414264"/>
                  <a:pt x="5632650" y="2410792"/>
                </a:cubicBezTo>
                <a:cubicBezTo>
                  <a:pt x="5652618" y="2408187"/>
                  <a:pt x="5664338" y="2406017"/>
                  <a:pt x="5667810" y="2404280"/>
                </a:cubicBezTo>
                <a:cubicBezTo>
                  <a:pt x="5675624" y="2402544"/>
                  <a:pt x="5683003" y="2402978"/>
                  <a:pt x="5689948" y="2405583"/>
                </a:cubicBezTo>
                <a:cubicBezTo>
                  <a:pt x="5697762" y="2409055"/>
                  <a:pt x="5705141" y="2414698"/>
                  <a:pt x="5712087" y="2422512"/>
                </a:cubicBezTo>
                <a:cubicBezTo>
                  <a:pt x="5716428" y="2432062"/>
                  <a:pt x="5715125" y="2438573"/>
                  <a:pt x="5708180" y="2442046"/>
                </a:cubicBezTo>
                <a:cubicBezTo>
                  <a:pt x="5691685" y="2443782"/>
                  <a:pt x="5676926" y="2448557"/>
                  <a:pt x="5663904" y="2456370"/>
                </a:cubicBezTo>
                <a:cubicBezTo>
                  <a:pt x="5677795" y="2466788"/>
                  <a:pt x="5681267" y="2479377"/>
                  <a:pt x="5674322" y="2494135"/>
                </a:cubicBezTo>
                <a:cubicBezTo>
                  <a:pt x="5667377" y="2500213"/>
                  <a:pt x="5661733" y="2501081"/>
                  <a:pt x="5657392" y="2496740"/>
                </a:cubicBezTo>
                <a:cubicBezTo>
                  <a:pt x="5645238" y="2486322"/>
                  <a:pt x="5633084" y="2470695"/>
                  <a:pt x="5620929" y="2449859"/>
                </a:cubicBezTo>
                <a:cubicBezTo>
                  <a:pt x="5619193" y="2447255"/>
                  <a:pt x="5618759" y="2445518"/>
                  <a:pt x="5619627" y="2444650"/>
                </a:cubicBezTo>
                <a:cubicBezTo>
                  <a:pt x="5619627" y="2442914"/>
                  <a:pt x="5621364" y="2442480"/>
                  <a:pt x="5624836" y="2443348"/>
                </a:cubicBezTo>
                <a:cubicBezTo>
                  <a:pt x="5625705" y="2443348"/>
                  <a:pt x="5628309" y="2444216"/>
                  <a:pt x="5632650" y="2445952"/>
                </a:cubicBezTo>
                <a:cubicBezTo>
                  <a:pt x="5642200" y="2448557"/>
                  <a:pt x="5649579" y="2450727"/>
                  <a:pt x="5654788" y="2452464"/>
                </a:cubicBezTo>
                <a:cubicBezTo>
                  <a:pt x="5656524" y="2449859"/>
                  <a:pt x="5658695" y="2446387"/>
                  <a:pt x="5661299" y="2442046"/>
                </a:cubicBezTo>
                <a:cubicBezTo>
                  <a:pt x="5664772" y="2437705"/>
                  <a:pt x="5666508" y="2435100"/>
                  <a:pt x="5666508" y="2434232"/>
                </a:cubicBezTo>
                <a:cubicBezTo>
                  <a:pt x="5668245" y="2430760"/>
                  <a:pt x="5666942" y="2429023"/>
                  <a:pt x="5662601" y="2429023"/>
                </a:cubicBezTo>
                <a:cubicBezTo>
                  <a:pt x="5656524" y="2429891"/>
                  <a:pt x="5644370" y="2431194"/>
                  <a:pt x="5626138" y="2432930"/>
                </a:cubicBezTo>
                <a:cubicBezTo>
                  <a:pt x="5600962" y="2435534"/>
                  <a:pt x="5582730" y="2437705"/>
                  <a:pt x="5571444" y="2439441"/>
                </a:cubicBezTo>
                <a:cubicBezTo>
                  <a:pt x="5569708" y="2456805"/>
                  <a:pt x="5565367" y="2468525"/>
                  <a:pt x="5558422" y="2474602"/>
                </a:cubicBezTo>
                <a:cubicBezTo>
                  <a:pt x="5549740" y="2479811"/>
                  <a:pt x="5541927" y="2478075"/>
                  <a:pt x="5534981" y="2469393"/>
                </a:cubicBezTo>
                <a:cubicBezTo>
                  <a:pt x="5529772" y="2455502"/>
                  <a:pt x="5531509" y="2444216"/>
                  <a:pt x="5540190" y="2435534"/>
                </a:cubicBezTo>
                <a:cubicBezTo>
                  <a:pt x="5548004" y="2426853"/>
                  <a:pt x="5555383" y="2416435"/>
                  <a:pt x="5562328" y="2404280"/>
                </a:cubicBezTo>
                <a:cubicBezTo>
                  <a:pt x="5563197" y="2401676"/>
                  <a:pt x="5564065" y="2400374"/>
                  <a:pt x="5564933" y="2400374"/>
                </a:cubicBezTo>
                <a:close/>
                <a:moveTo>
                  <a:pt x="7299450" y="2399072"/>
                </a:moveTo>
                <a:cubicBezTo>
                  <a:pt x="7311605" y="2401676"/>
                  <a:pt x="7323325" y="2407319"/>
                  <a:pt x="7334611" y="2416001"/>
                </a:cubicBezTo>
                <a:cubicBezTo>
                  <a:pt x="7340688" y="2420342"/>
                  <a:pt x="7342424" y="2426853"/>
                  <a:pt x="7339819" y="2435534"/>
                </a:cubicBezTo>
                <a:cubicBezTo>
                  <a:pt x="7338083" y="2442480"/>
                  <a:pt x="7337215" y="2448991"/>
                  <a:pt x="7337215" y="2455068"/>
                </a:cubicBezTo>
                <a:cubicBezTo>
                  <a:pt x="7340688" y="2455068"/>
                  <a:pt x="7345029" y="2453766"/>
                  <a:pt x="7350237" y="2451161"/>
                </a:cubicBezTo>
                <a:cubicBezTo>
                  <a:pt x="7356315" y="2449425"/>
                  <a:pt x="7362392" y="2449425"/>
                  <a:pt x="7368469" y="2451161"/>
                </a:cubicBezTo>
                <a:cubicBezTo>
                  <a:pt x="7375415" y="2454634"/>
                  <a:pt x="7380189" y="2458541"/>
                  <a:pt x="7382793" y="2462882"/>
                </a:cubicBezTo>
                <a:cubicBezTo>
                  <a:pt x="7387135" y="2469827"/>
                  <a:pt x="7384965" y="2474168"/>
                  <a:pt x="7376283" y="2475904"/>
                </a:cubicBezTo>
                <a:cubicBezTo>
                  <a:pt x="7363260" y="2478509"/>
                  <a:pt x="7349804" y="2481113"/>
                  <a:pt x="7335913" y="2483718"/>
                </a:cubicBezTo>
                <a:cubicBezTo>
                  <a:pt x="7335913" y="2488059"/>
                  <a:pt x="7335913" y="2492399"/>
                  <a:pt x="7335913" y="2496740"/>
                </a:cubicBezTo>
                <a:cubicBezTo>
                  <a:pt x="7346331" y="2495004"/>
                  <a:pt x="7354145" y="2492833"/>
                  <a:pt x="7359353" y="2490229"/>
                </a:cubicBezTo>
                <a:cubicBezTo>
                  <a:pt x="7363695" y="2487624"/>
                  <a:pt x="7368035" y="2487624"/>
                  <a:pt x="7372376" y="2490229"/>
                </a:cubicBezTo>
                <a:cubicBezTo>
                  <a:pt x="7382793" y="2493701"/>
                  <a:pt x="7390607" y="2498910"/>
                  <a:pt x="7395816" y="2505856"/>
                </a:cubicBezTo>
                <a:cubicBezTo>
                  <a:pt x="7398421" y="2511065"/>
                  <a:pt x="7397987" y="2515840"/>
                  <a:pt x="7394514" y="2520180"/>
                </a:cubicBezTo>
                <a:cubicBezTo>
                  <a:pt x="7389305" y="2526258"/>
                  <a:pt x="7384965" y="2532769"/>
                  <a:pt x="7381491" y="2539714"/>
                </a:cubicBezTo>
                <a:cubicBezTo>
                  <a:pt x="7382360" y="2540582"/>
                  <a:pt x="7383663" y="2541885"/>
                  <a:pt x="7385398" y="2543621"/>
                </a:cubicBezTo>
                <a:cubicBezTo>
                  <a:pt x="7386267" y="2544489"/>
                  <a:pt x="7387135" y="2545357"/>
                  <a:pt x="7388003" y="2546225"/>
                </a:cubicBezTo>
                <a:cubicBezTo>
                  <a:pt x="7391476" y="2551434"/>
                  <a:pt x="7389739" y="2555341"/>
                  <a:pt x="7382793" y="2557946"/>
                </a:cubicBezTo>
                <a:cubicBezTo>
                  <a:pt x="7380189" y="2557946"/>
                  <a:pt x="7375415" y="2558380"/>
                  <a:pt x="7368469" y="2559248"/>
                </a:cubicBezTo>
                <a:cubicBezTo>
                  <a:pt x="7351974" y="2560984"/>
                  <a:pt x="7338951" y="2562287"/>
                  <a:pt x="7329401" y="2563155"/>
                </a:cubicBezTo>
                <a:cubicBezTo>
                  <a:pt x="7329401" y="2563155"/>
                  <a:pt x="7329401" y="2563589"/>
                  <a:pt x="7329401" y="2564457"/>
                </a:cubicBezTo>
                <a:cubicBezTo>
                  <a:pt x="7328533" y="2575743"/>
                  <a:pt x="7325929" y="2586161"/>
                  <a:pt x="7321588" y="2595711"/>
                </a:cubicBezTo>
                <a:cubicBezTo>
                  <a:pt x="7361524" y="2619151"/>
                  <a:pt x="7402761" y="2635212"/>
                  <a:pt x="7445301" y="2643894"/>
                </a:cubicBezTo>
                <a:cubicBezTo>
                  <a:pt x="7449643" y="2644762"/>
                  <a:pt x="7451813" y="2645630"/>
                  <a:pt x="7451813" y="2646498"/>
                </a:cubicBezTo>
                <a:cubicBezTo>
                  <a:pt x="7452681" y="2647367"/>
                  <a:pt x="7450945" y="2648669"/>
                  <a:pt x="7446604" y="2650405"/>
                </a:cubicBezTo>
                <a:cubicBezTo>
                  <a:pt x="7424032" y="2656482"/>
                  <a:pt x="7402327" y="2661257"/>
                  <a:pt x="7381491" y="2664730"/>
                </a:cubicBezTo>
                <a:cubicBezTo>
                  <a:pt x="7374547" y="2664730"/>
                  <a:pt x="7369337" y="2664296"/>
                  <a:pt x="7365865" y="2663427"/>
                </a:cubicBezTo>
                <a:cubicBezTo>
                  <a:pt x="7345897" y="2655614"/>
                  <a:pt x="7324627" y="2642158"/>
                  <a:pt x="7302055" y="2623058"/>
                </a:cubicBezTo>
                <a:cubicBezTo>
                  <a:pt x="7287296" y="2638685"/>
                  <a:pt x="7259515" y="2649103"/>
                  <a:pt x="7218711" y="2654312"/>
                </a:cubicBezTo>
                <a:cubicBezTo>
                  <a:pt x="7215239" y="2654312"/>
                  <a:pt x="7212634" y="2654312"/>
                  <a:pt x="7210897" y="2654312"/>
                </a:cubicBezTo>
                <a:cubicBezTo>
                  <a:pt x="7210029" y="2656916"/>
                  <a:pt x="7208727" y="2658218"/>
                  <a:pt x="7206991" y="2658218"/>
                </a:cubicBezTo>
                <a:cubicBezTo>
                  <a:pt x="7201781" y="2660823"/>
                  <a:pt x="7197875" y="2660389"/>
                  <a:pt x="7195271" y="2656916"/>
                </a:cubicBezTo>
                <a:cubicBezTo>
                  <a:pt x="7189193" y="2652576"/>
                  <a:pt x="7184853" y="2646498"/>
                  <a:pt x="7182248" y="2638685"/>
                </a:cubicBezTo>
                <a:cubicBezTo>
                  <a:pt x="7180512" y="2632608"/>
                  <a:pt x="7180945" y="2625662"/>
                  <a:pt x="7183550" y="2617849"/>
                </a:cubicBezTo>
                <a:cubicBezTo>
                  <a:pt x="7187891" y="2602222"/>
                  <a:pt x="7190495" y="2579216"/>
                  <a:pt x="7191363" y="2548830"/>
                </a:cubicBezTo>
                <a:cubicBezTo>
                  <a:pt x="7191363" y="2541885"/>
                  <a:pt x="7190930" y="2536676"/>
                  <a:pt x="7190061" y="2533203"/>
                </a:cubicBezTo>
                <a:cubicBezTo>
                  <a:pt x="7170962" y="2554039"/>
                  <a:pt x="7152731" y="2568364"/>
                  <a:pt x="7135367" y="2576177"/>
                </a:cubicBezTo>
                <a:cubicBezTo>
                  <a:pt x="7131027" y="2577914"/>
                  <a:pt x="7128422" y="2578347"/>
                  <a:pt x="7127553" y="2577479"/>
                </a:cubicBezTo>
                <a:cubicBezTo>
                  <a:pt x="7127553" y="2576611"/>
                  <a:pt x="7128856" y="2574875"/>
                  <a:pt x="7131460" y="2572270"/>
                </a:cubicBezTo>
                <a:cubicBezTo>
                  <a:pt x="7159241" y="2541016"/>
                  <a:pt x="7183117" y="2501949"/>
                  <a:pt x="7203084" y="2455068"/>
                </a:cubicBezTo>
                <a:cubicBezTo>
                  <a:pt x="7208293" y="2442914"/>
                  <a:pt x="7209161" y="2432062"/>
                  <a:pt x="7205689" y="2422512"/>
                </a:cubicBezTo>
                <a:cubicBezTo>
                  <a:pt x="7205689" y="2414698"/>
                  <a:pt x="7208727" y="2412094"/>
                  <a:pt x="7214804" y="2414698"/>
                </a:cubicBezTo>
                <a:cubicBezTo>
                  <a:pt x="7228695" y="2420776"/>
                  <a:pt x="7239113" y="2428589"/>
                  <a:pt x="7246058" y="2438139"/>
                </a:cubicBezTo>
                <a:cubicBezTo>
                  <a:pt x="7251267" y="2445084"/>
                  <a:pt x="7251701" y="2451596"/>
                  <a:pt x="7247360" y="2457673"/>
                </a:cubicBezTo>
                <a:cubicBezTo>
                  <a:pt x="7243887" y="2459409"/>
                  <a:pt x="7238679" y="2466354"/>
                  <a:pt x="7231733" y="2478509"/>
                </a:cubicBezTo>
                <a:cubicBezTo>
                  <a:pt x="7225656" y="2487190"/>
                  <a:pt x="7220013" y="2495438"/>
                  <a:pt x="7214804" y="2503251"/>
                </a:cubicBezTo>
                <a:cubicBezTo>
                  <a:pt x="7219145" y="2508460"/>
                  <a:pt x="7221315" y="2513235"/>
                  <a:pt x="7221315" y="2517576"/>
                </a:cubicBezTo>
                <a:cubicBezTo>
                  <a:pt x="7223051" y="2550566"/>
                  <a:pt x="7222617" y="2583122"/>
                  <a:pt x="7220013" y="2615244"/>
                </a:cubicBezTo>
                <a:cubicBezTo>
                  <a:pt x="7220013" y="2626531"/>
                  <a:pt x="7218277" y="2638251"/>
                  <a:pt x="7214804" y="2650405"/>
                </a:cubicBezTo>
                <a:cubicBezTo>
                  <a:pt x="7214804" y="2649537"/>
                  <a:pt x="7215673" y="2649103"/>
                  <a:pt x="7217409" y="2649103"/>
                </a:cubicBezTo>
                <a:cubicBezTo>
                  <a:pt x="7248663" y="2635212"/>
                  <a:pt x="7269933" y="2619585"/>
                  <a:pt x="7281219" y="2602222"/>
                </a:cubicBezTo>
                <a:cubicBezTo>
                  <a:pt x="7279483" y="2600486"/>
                  <a:pt x="7277746" y="2598749"/>
                  <a:pt x="7276009" y="2597013"/>
                </a:cubicBezTo>
                <a:cubicBezTo>
                  <a:pt x="7265591" y="2583122"/>
                  <a:pt x="7253003" y="2576177"/>
                  <a:pt x="7238245" y="2576177"/>
                </a:cubicBezTo>
                <a:cubicBezTo>
                  <a:pt x="7234772" y="2576177"/>
                  <a:pt x="7233469" y="2574441"/>
                  <a:pt x="7234337" y="2570968"/>
                </a:cubicBezTo>
                <a:cubicBezTo>
                  <a:pt x="7235206" y="2564891"/>
                  <a:pt x="7240415" y="2561852"/>
                  <a:pt x="7249965" y="2561852"/>
                </a:cubicBezTo>
                <a:cubicBezTo>
                  <a:pt x="7251701" y="2562721"/>
                  <a:pt x="7253871" y="2563155"/>
                  <a:pt x="7256476" y="2563155"/>
                </a:cubicBezTo>
                <a:cubicBezTo>
                  <a:pt x="7259949" y="2564023"/>
                  <a:pt x="7262553" y="2564457"/>
                  <a:pt x="7264289" y="2564457"/>
                </a:cubicBezTo>
                <a:cubicBezTo>
                  <a:pt x="7261685" y="2560116"/>
                  <a:pt x="7258213" y="2552303"/>
                  <a:pt x="7253871" y="2541016"/>
                </a:cubicBezTo>
                <a:cubicBezTo>
                  <a:pt x="7252135" y="2535807"/>
                  <a:pt x="7250833" y="2532335"/>
                  <a:pt x="7249965" y="2530598"/>
                </a:cubicBezTo>
                <a:cubicBezTo>
                  <a:pt x="7247360" y="2524521"/>
                  <a:pt x="7243887" y="2519312"/>
                  <a:pt x="7239547" y="2514971"/>
                </a:cubicBezTo>
                <a:cubicBezTo>
                  <a:pt x="7237811" y="2512367"/>
                  <a:pt x="7236942" y="2510197"/>
                  <a:pt x="7236942" y="2508460"/>
                </a:cubicBezTo>
                <a:cubicBezTo>
                  <a:pt x="7237811" y="2506724"/>
                  <a:pt x="7239547" y="2505856"/>
                  <a:pt x="7242151" y="2505856"/>
                </a:cubicBezTo>
                <a:cubicBezTo>
                  <a:pt x="7243019" y="2505856"/>
                  <a:pt x="7244322" y="2505856"/>
                  <a:pt x="7246058" y="2505856"/>
                </a:cubicBezTo>
                <a:cubicBezTo>
                  <a:pt x="7257345" y="2504988"/>
                  <a:pt x="7265158" y="2505422"/>
                  <a:pt x="7269499" y="2507158"/>
                </a:cubicBezTo>
                <a:cubicBezTo>
                  <a:pt x="7269499" y="2507158"/>
                  <a:pt x="7269933" y="2507158"/>
                  <a:pt x="7270801" y="2507158"/>
                </a:cubicBezTo>
                <a:cubicBezTo>
                  <a:pt x="7281219" y="2506290"/>
                  <a:pt x="7291637" y="2504553"/>
                  <a:pt x="7302055" y="2501949"/>
                </a:cubicBezTo>
                <a:cubicBezTo>
                  <a:pt x="7302055" y="2497608"/>
                  <a:pt x="7302055" y="2493701"/>
                  <a:pt x="7302055" y="2490229"/>
                </a:cubicBezTo>
                <a:lnTo>
                  <a:pt x="7279917" y="2492833"/>
                </a:lnTo>
                <a:cubicBezTo>
                  <a:pt x="7276444" y="2492833"/>
                  <a:pt x="7272537" y="2492399"/>
                  <a:pt x="7268196" y="2491531"/>
                </a:cubicBezTo>
                <a:cubicBezTo>
                  <a:pt x="7259515" y="2486322"/>
                  <a:pt x="7252569" y="2480245"/>
                  <a:pt x="7247360" y="2473300"/>
                </a:cubicBezTo>
                <a:cubicBezTo>
                  <a:pt x="7246492" y="2470695"/>
                  <a:pt x="7247360" y="2468959"/>
                  <a:pt x="7249965" y="2468091"/>
                </a:cubicBezTo>
                <a:cubicBezTo>
                  <a:pt x="7262119" y="2467223"/>
                  <a:pt x="7279483" y="2465052"/>
                  <a:pt x="7302055" y="2461579"/>
                </a:cubicBezTo>
                <a:cubicBezTo>
                  <a:pt x="7302055" y="2458975"/>
                  <a:pt x="7302055" y="2455502"/>
                  <a:pt x="7302055" y="2451161"/>
                </a:cubicBezTo>
                <a:cubicBezTo>
                  <a:pt x="7300319" y="2433798"/>
                  <a:pt x="7296845" y="2420776"/>
                  <a:pt x="7291637" y="2412094"/>
                </a:cubicBezTo>
                <a:cubicBezTo>
                  <a:pt x="7289032" y="2404280"/>
                  <a:pt x="7291637" y="2399940"/>
                  <a:pt x="7299450" y="2399072"/>
                </a:cubicBezTo>
                <a:close/>
                <a:moveTo>
                  <a:pt x="490379" y="2399072"/>
                </a:moveTo>
                <a:cubicBezTo>
                  <a:pt x="506006" y="2401676"/>
                  <a:pt x="518160" y="2408187"/>
                  <a:pt x="526842" y="2418605"/>
                </a:cubicBezTo>
                <a:cubicBezTo>
                  <a:pt x="530314" y="2422078"/>
                  <a:pt x="530748" y="2427287"/>
                  <a:pt x="528144" y="2434232"/>
                </a:cubicBezTo>
                <a:cubicBezTo>
                  <a:pt x="523803" y="2444650"/>
                  <a:pt x="521198" y="2459409"/>
                  <a:pt x="520330" y="2478509"/>
                </a:cubicBezTo>
                <a:cubicBezTo>
                  <a:pt x="525539" y="2477641"/>
                  <a:pt x="532051" y="2476338"/>
                  <a:pt x="539864" y="2474602"/>
                </a:cubicBezTo>
                <a:cubicBezTo>
                  <a:pt x="542469" y="2473734"/>
                  <a:pt x="544639" y="2473300"/>
                  <a:pt x="546375" y="2473300"/>
                </a:cubicBezTo>
                <a:cubicBezTo>
                  <a:pt x="551584" y="2470695"/>
                  <a:pt x="556793" y="2471129"/>
                  <a:pt x="562002" y="2474602"/>
                </a:cubicBezTo>
                <a:cubicBezTo>
                  <a:pt x="569816" y="2478075"/>
                  <a:pt x="574591" y="2481981"/>
                  <a:pt x="576327" y="2486322"/>
                </a:cubicBezTo>
                <a:cubicBezTo>
                  <a:pt x="578931" y="2494135"/>
                  <a:pt x="575459" y="2499344"/>
                  <a:pt x="565909" y="2501949"/>
                </a:cubicBezTo>
                <a:cubicBezTo>
                  <a:pt x="559832" y="2501949"/>
                  <a:pt x="547678" y="2502383"/>
                  <a:pt x="529447" y="2503251"/>
                </a:cubicBezTo>
                <a:cubicBezTo>
                  <a:pt x="525105" y="2504119"/>
                  <a:pt x="521633" y="2504553"/>
                  <a:pt x="519028" y="2504553"/>
                </a:cubicBezTo>
                <a:cubicBezTo>
                  <a:pt x="519028" y="2515840"/>
                  <a:pt x="519028" y="2526258"/>
                  <a:pt x="519028" y="2535807"/>
                </a:cubicBezTo>
                <a:cubicBezTo>
                  <a:pt x="519897" y="2535807"/>
                  <a:pt x="521198" y="2535373"/>
                  <a:pt x="522935" y="2534505"/>
                </a:cubicBezTo>
                <a:cubicBezTo>
                  <a:pt x="524671" y="2534505"/>
                  <a:pt x="525539" y="2534505"/>
                  <a:pt x="525539" y="2534505"/>
                </a:cubicBezTo>
                <a:cubicBezTo>
                  <a:pt x="537694" y="2533637"/>
                  <a:pt x="555924" y="2531467"/>
                  <a:pt x="580234" y="2527994"/>
                </a:cubicBezTo>
                <a:cubicBezTo>
                  <a:pt x="589783" y="2526258"/>
                  <a:pt x="597597" y="2527126"/>
                  <a:pt x="603674" y="2530598"/>
                </a:cubicBezTo>
                <a:cubicBezTo>
                  <a:pt x="610620" y="2533203"/>
                  <a:pt x="616696" y="2538846"/>
                  <a:pt x="621905" y="2547528"/>
                </a:cubicBezTo>
                <a:cubicBezTo>
                  <a:pt x="625378" y="2555341"/>
                  <a:pt x="622340" y="2559682"/>
                  <a:pt x="612790" y="2560550"/>
                </a:cubicBezTo>
                <a:cubicBezTo>
                  <a:pt x="585877" y="2557946"/>
                  <a:pt x="552887" y="2557946"/>
                  <a:pt x="513819" y="2560550"/>
                </a:cubicBezTo>
                <a:cubicBezTo>
                  <a:pt x="511215" y="2560550"/>
                  <a:pt x="507742" y="2560550"/>
                  <a:pt x="503401" y="2560550"/>
                </a:cubicBezTo>
                <a:cubicBezTo>
                  <a:pt x="508610" y="2564023"/>
                  <a:pt x="512517" y="2567061"/>
                  <a:pt x="515121" y="2569666"/>
                </a:cubicBezTo>
                <a:cubicBezTo>
                  <a:pt x="518594" y="2573139"/>
                  <a:pt x="518160" y="2576177"/>
                  <a:pt x="513819" y="2578781"/>
                </a:cubicBezTo>
                <a:cubicBezTo>
                  <a:pt x="505137" y="2583122"/>
                  <a:pt x="489945" y="2594843"/>
                  <a:pt x="468241" y="2613942"/>
                </a:cubicBezTo>
                <a:cubicBezTo>
                  <a:pt x="475186" y="2613942"/>
                  <a:pt x="491681" y="2613074"/>
                  <a:pt x="517726" y="2611338"/>
                </a:cubicBezTo>
                <a:cubicBezTo>
                  <a:pt x="524671" y="2610470"/>
                  <a:pt x="529880" y="2610035"/>
                  <a:pt x="533353" y="2610035"/>
                </a:cubicBezTo>
                <a:cubicBezTo>
                  <a:pt x="531617" y="2607431"/>
                  <a:pt x="529880" y="2603958"/>
                  <a:pt x="528144" y="2599617"/>
                </a:cubicBezTo>
                <a:cubicBezTo>
                  <a:pt x="524671" y="2592672"/>
                  <a:pt x="522067" y="2588331"/>
                  <a:pt x="520330" y="2586595"/>
                </a:cubicBezTo>
                <a:cubicBezTo>
                  <a:pt x="519462" y="2583990"/>
                  <a:pt x="519028" y="2582688"/>
                  <a:pt x="519028" y="2582688"/>
                </a:cubicBezTo>
                <a:cubicBezTo>
                  <a:pt x="519897" y="2581820"/>
                  <a:pt x="521633" y="2581820"/>
                  <a:pt x="524237" y="2582688"/>
                </a:cubicBezTo>
                <a:cubicBezTo>
                  <a:pt x="547678" y="2587897"/>
                  <a:pt x="565041" y="2594408"/>
                  <a:pt x="576327" y="2602222"/>
                </a:cubicBezTo>
                <a:cubicBezTo>
                  <a:pt x="591086" y="2611772"/>
                  <a:pt x="594124" y="2627833"/>
                  <a:pt x="585443" y="2650405"/>
                </a:cubicBezTo>
                <a:cubicBezTo>
                  <a:pt x="580234" y="2658218"/>
                  <a:pt x="573289" y="2659521"/>
                  <a:pt x="564607" y="2654312"/>
                </a:cubicBezTo>
                <a:cubicBezTo>
                  <a:pt x="556793" y="2649971"/>
                  <a:pt x="548111" y="2637817"/>
                  <a:pt x="538562" y="2617849"/>
                </a:cubicBezTo>
                <a:cubicBezTo>
                  <a:pt x="496022" y="2635212"/>
                  <a:pt x="466938" y="2647801"/>
                  <a:pt x="451312" y="2655614"/>
                </a:cubicBezTo>
                <a:cubicBezTo>
                  <a:pt x="448707" y="2659087"/>
                  <a:pt x="444800" y="2659087"/>
                  <a:pt x="439591" y="2655614"/>
                </a:cubicBezTo>
                <a:cubicBezTo>
                  <a:pt x="433514" y="2650405"/>
                  <a:pt x="428305" y="2642592"/>
                  <a:pt x="423964" y="2632174"/>
                </a:cubicBezTo>
                <a:cubicBezTo>
                  <a:pt x="422227" y="2626097"/>
                  <a:pt x="423096" y="2623058"/>
                  <a:pt x="426569" y="2623058"/>
                </a:cubicBezTo>
                <a:cubicBezTo>
                  <a:pt x="436119" y="2620453"/>
                  <a:pt x="443931" y="2614376"/>
                  <a:pt x="450009" y="2604826"/>
                </a:cubicBezTo>
                <a:cubicBezTo>
                  <a:pt x="457823" y="2593540"/>
                  <a:pt x="463900" y="2580084"/>
                  <a:pt x="468241" y="2564457"/>
                </a:cubicBezTo>
                <a:cubicBezTo>
                  <a:pt x="456086" y="2566193"/>
                  <a:pt x="444800" y="2568364"/>
                  <a:pt x="434382" y="2570968"/>
                </a:cubicBezTo>
                <a:cubicBezTo>
                  <a:pt x="433514" y="2570968"/>
                  <a:pt x="432646" y="2570968"/>
                  <a:pt x="431778" y="2570968"/>
                </a:cubicBezTo>
                <a:cubicBezTo>
                  <a:pt x="427437" y="2571836"/>
                  <a:pt x="423964" y="2570968"/>
                  <a:pt x="421359" y="2568364"/>
                </a:cubicBezTo>
                <a:cubicBezTo>
                  <a:pt x="420492" y="2567496"/>
                  <a:pt x="419623" y="2566627"/>
                  <a:pt x="418755" y="2565759"/>
                </a:cubicBezTo>
                <a:cubicBezTo>
                  <a:pt x="417019" y="2564023"/>
                  <a:pt x="415717" y="2563155"/>
                  <a:pt x="414848" y="2563155"/>
                </a:cubicBezTo>
                <a:cubicBezTo>
                  <a:pt x="411376" y="2572705"/>
                  <a:pt x="407469" y="2584425"/>
                  <a:pt x="403128" y="2598315"/>
                </a:cubicBezTo>
                <a:cubicBezTo>
                  <a:pt x="401392" y="2603524"/>
                  <a:pt x="398788" y="2611338"/>
                  <a:pt x="395315" y="2621756"/>
                </a:cubicBezTo>
                <a:cubicBezTo>
                  <a:pt x="390106" y="2637383"/>
                  <a:pt x="387068" y="2646933"/>
                  <a:pt x="386198" y="2650405"/>
                </a:cubicBezTo>
                <a:cubicBezTo>
                  <a:pt x="383595" y="2656482"/>
                  <a:pt x="378820" y="2658653"/>
                  <a:pt x="371875" y="2656916"/>
                </a:cubicBezTo>
                <a:cubicBezTo>
                  <a:pt x="359720" y="2649971"/>
                  <a:pt x="352341" y="2636515"/>
                  <a:pt x="349736" y="2616547"/>
                </a:cubicBezTo>
                <a:cubicBezTo>
                  <a:pt x="350605" y="2613074"/>
                  <a:pt x="352341" y="2611338"/>
                  <a:pt x="354945" y="2611338"/>
                </a:cubicBezTo>
                <a:cubicBezTo>
                  <a:pt x="358417" y="2611338"/>
                  <a:pt x="365363" y="2606129"/>
                  <a:pt x="375781" y="2595711"/>
                </a:cubicBezTo>
                <a:cubicBezTo>
                  <a:pt x="387935" y="2583556"/>
                  <a:pt x="399221" y="2570968"/>
                  <a:pt x="409639" y="2557946"/>
                </a:cubicBezTo>
                <a:cubicBezTo>
                  <a:pt x="409639" y="2557078"/>
                  <a:pt x="408771" y="2555775"/>
                  <a:pt x="407034" y="2554039"/>
                </a:cubicBezTo>
                <a:cubicBezTo>
                  <a:pt x="406166" y="2552303"/>
                  <a:pt x="405298" y="2551000"/>
                  <a:pt x="404431" y="2550132"/>
                </a:cubicBezTo>
                <a:cubicBezTo>
                  <a:pt x="402694" y="2548396"/>
                  <a:pt x="402260" y="2547094"/>
                  <a:pt x="403128" y="2546225"/>
                </a:cubicBezTo>
                <a:cubicBezTo>
                  <a:pt x="403128" y="2544489"/>
                  <a:pt x="404431" y="2543621"/>
                  <a:pt x="407034" y="2543621"/>
                </a:cubicBezTo>
                <a:cubicBezTo>
                  <a:pt x="414848" y="2544489"/>
                  <a:pt x="430042" y="2544055"/>
                  <a:pt x="452613" y="2542319"/>
                </a:cubicBezTo>
                <a:cubicBezTo>
                  <a:pt x="463900" y="2540582"/>
                  <a:pt x="476054" y="2539280"/>
                  <a:pt x="489076" y="2538412"/>
                </a:cubicBezTo>
                <a:lnTo>
                  <a:pt x="489076" y="2507158"/>
                </a:lnTo>
                <a:cubicBezTo>
                  <a:pt x="482999" y="2508894"/>
                  <a:pt x="476488" y="2509762"/>
                  <a:pt x="469543" y="2509762"/>
                </a:cubicBezTo>
                <a:cubicBezTo>
                  <a:pt x="465202" y="2511499"/>
                  <a:pt x="460427" y="2510631"/>
                  <a:pt x="455218" y="2507158"/>
                </a:cubicBezTo>
                <a:cubicBezTo>
                  <a:pt x="450009" y="2501949"/>
                  <a:pt x="445235" y="2497174"/>
                  <a:pt x="440893" y="2492833"/>
                </a:cubicBezTo>
                <a:cubicBezTo>
                  <a:pt x="439157" y="2490229"/>
                  <a:pt x="438723" y="2488493"/>
                  <a:pt x="439591" y="2487624"/>
                </a:cubicBezTo>
                <a:cubicBezTo>
                  <a:pt x="440459" y="2485888"/>
                  <a:pt x="442195" y="2485020"/>
                  <a:pt x="444800" y="2485020"/>
                </a:cubicBezTo>
                <a:cubicBezTo>
                  <a:pt x="446536" y="2485020"/>
                  <a:pt x="451745" y="2484586"/>
                  <a:pt x="460427" y="2483718"/>
                </a:cubicBezTo>
                <a:cubicBezTo>
                  <a:pt x="472581" y="2482850"/>
                  <a:pt x="482131" y="2481981"/>
                  <a:pt x="489076" y="2481113"/>
                </a:cubicBezTo>
                <a:lnTo>
                  <a:pt x="489076" y="2465486"/>
                </a:lnTo>
                <a:cubicBezTo>
                  <a:pt x="489945" y="2443782"/>
                  <a:pt x="486472" y="2426419"/>
                  <a:pt x="478659" y="2413396"/>
                </a:cubicBezTo>
                <a:cubicBezTo>
                  <a:pt x="476054" y="2403847"/>
                  <a:pt x="479961" y="2399072"/>
                  <a:pt x="490379" y="2399072"/>
                </a:cubicBezTo>
                <a:close/>
                <a:moveTo>
                  <a:pt x="7952694" y="2398746"/>
                </a:moveTo>
                <a:cubicBezTo>
                  <a:pt x="7954431" y="2398095"/>
                  <a:pt x="7956167" y="2398204"/>
                  <a:pt x="7957903" y="2399072"/>
                </a:cubicBezTo>
                <a:cubicBezTo>
                  <a:pt x="7958771" y="2399072"/>
                  <a:pt x="7960073" y="2399506"/>
                  <a:pt x="7961810" y="2400374"/>
                </a:cubicBezTo>
                <a:cubicBezTo>
                  <a:pt x="7978305" y="2407319"/>
                  <a:pt x="7987421" y="2412528"/>
                  <a:pt x="7989157" y="2416001"/>
                </a:cubicBezTo>
                <a:cubicBezTo>
                  <a:pt x="7995235" y="2422946"/>
                  <a:pt x="7993932" y="2427721"/>
                  <a:pt x="7985251" y="2430325"/>
                </a:cubicBezTo>
                <a:cubicBezTo>
                  <a:pt x="7980909" y="2432062"/>
                  <a:pt x="7974833" y="2434232"/>
                  <a:pt x="7967019" y="2436837"/>
                </a:cubicBezTo>
                <a:cubicBezTo>
                  <a:pt x="7958337" y="2440309"/>
                  <a:pt x="7951826" y="2442914"/>
                  <a:pt x="7947485" y="2444650"/>
                </a:cubicBezTo>
                <a:cubicBezTo>
                  <a:pt x="7950090" y="2446387"/>
                  <a:pt x="7952695" y="2448557"/>
                  <a:pt x="7955299" y="2451161"/>
                </a:cubicBezTo>
                <a:cubicBezTo>
                  <a:pt x="7957903" y="2456370"/>
                  <a:pt x="7958771" y="2461145"/>
                  <a:pt x="7957903" y="2465486"/>
                </a:cubicBezTo>
                <a:cubicBezTo>
                  <a:pt x="7957035" y="2468091"/>
                  <a:pt x="7956167" y="2471997"/>
                  <a:pt x="7955299" y="2477206"/>
                </a:cubicBezTo>
                <a:cubicBezTo>
                  <a:pt x="7954431" y="2479811"/>
                  <a:pt x="7953997" y="2481547"/>
                  <a:pt x="7953997" y="2482415"/>
                </a:cubicBezTo>
                <a:cubicBezTo>
                  <a:pt x="7954865" y="2482415"/>
                  <a:pt x="7956167" y="2481981"/>
                  <a:pt x="7957903" y="2481113"/>
                </a:cubicBezTo>
                <a:cubicBezTo>
                  <a:pt x="7960508" y="2481113"/>
                  <a:pt x="7962244" y="2480679"/>
                  <a:pt x="7963113" y="2479811"/>
                </a:cubicBezTo>
                <a:cubicBezTo>
                  <a:pt x="7968321" y="2478943"/>
                  <a:pt x="7973531" y="2478509"/>
                  <a:pt x="7978739" y="2478509"/>
                </a:cubicBezTo>
                <a:cubicBezTo>
                  <a:pt x="7988289" y="2482850"/>
                  <a:pt x="7994367" y="2486756"/>
                  <a:pt x="7996971" y="2490229"/>
                </a:cubicBezTo>
                <a:lnTo>
                  <a:pt x="7998273" y="2491531"/>
                </a:lnTo>
                <a:lnTo>
                  <a:pt x="7999575" y="2491531"/>
                </a:lnTo>
                <a:cubicBezTo>
                  <a:pt x="8001311" y="2491531"/>
                  <a:pt x="8003482" y="2491965"/>
                  <a:pt x="8006087" y="2492833"/>
                </a:cubicBezTo>
                <a:cubicBezTo>
                  <a:pt x="8012163" y="2492833"/>
                  <a:pt x="8016505" y="2493701"/>
                  <a:pt x="8019109" y="2495438"/>
                </a:cubicBezTo>
                <a:cubicBezTo>
                  <a:pt x="8025186" y="2494570"/>
                  <a:pt x="8032999" y="2493701"/>
                  <a:pt x="8042549" y="2492833"/>
                </a:cubicBezTo>
                <a:cubicBezTo>
                  <a:pt x="8050363" y="2491965"/>
                  <a:pt x="8057308" y="2491097"/>
                  <a:pt x="8063385" y="2490229"/>
                </a:cubicBezTo>
                <a:cubicBezTo>
                  <a:pt x="8072067" y="2489361"/>
                  <a:pt x="8078578" y="2487624"/>
                  <a:pt x="8082919" y="2485020"/>
                </a:cubicBezTo>
                <a:cubicBezTo>
                  <a:pt x="8082919" y="2485020"/>
                  <a:pt x="8083353" y="2485020"/>
                  <a:pt x="8084221" y="2485020"/>
                </a:cubicBezTo>
                <a:cubicBezTo>
                  <a:pt x="8090298" y="2482415"/>
                  <a:pt x="8096375" y="2481981"/>
                  <a:pt x="8102453" y="2483718"/>
                </a:cubicBezTo>
                <a:cubicBezTo>
                  <a:pt x="8114607" y="2488059"/>
                  <a:pt x="8124157" y="2495438"/>
                  <a:pt x="8131102" y="2505856"/>
                </a:cubicBezTo>
                <a:cubicBezTo>
                  <a:pt x="8135443" y="2510197"/>
                  <a:pt x="8135443" y="2514103"/>
                  <a:pt x="8131102" y="2517576"/>
                </a:cubicBezTo>
                <a:cubicBezTo>
                  <a:pt x="8122420" y="2524521"/>
                  <a:pt x="8114607" y="2537978"/>
                  <a:pt x="8107661" y="2557946"/>
                </a:cubicBezTo>
                <a:cubicBezTo>
                  <a:pt x="8110266" y="2560550"/>
                  <a:pt x="8112871" y="2563589"/>
                  <a:pt x="8115475" y="2567061"/>
                </a:cubicBezTo>
                <a:cubicBezTo>
                  <a:pt x="8118079" y="2575743"/>
                  <a:pt x="8115475" y="2581386"/>
                  <a:pt x="8107661" y="2583990"/>
                </a:cubicBezTo>
                <a:cubicBezTo>
                  <a:pt x="8080748" y="2583990"/>
                  <a:pt x="8057308" y="2584425"/>
                  <a:pt x="8037341" y="2585293"/>
                </a:cubicBezTo>
                <a:cubicBezTo>
                  <a:pt x="8037341" y="2593106"/>
                  <a:pt x="8036038" y="2598749"/>
                  <a:pt x="8033433" y="2602222"/>
                </a:cubicBezTo>
                <a:cubicBezTo>
                  <a:pt x="8032565" y="2605695"/>
                  <a:pt x="8029527" y="2606563"/>
                  <a:pt x="8024318" y="2604826"/>
                </a:cubicBezTo>
                <a:cubicBezTo>
                  <a:pt x="8013031" y="2600486"/>
                  <a:pt x="8007389" y="2591370"/>
                  <a:pt x="8007389" y="2577479"/>
                </a:cubicBezTo>
                <a:cubicBezTo>
                  <a:pt x="8006520" y="2548830"/>
                  <a:pt x="8002613" y="2524521"/>
                  <a:pt x="7995669" y="2504553"/>
                </a:cubicBezTo>
                <a:cubicBezTo>
                  <a:pt x="7995669" y="2504553"/>
                  <a:pt x="7995235" y="2504553"/>
                  <a:pt x="7994367" y="2504553"/>
                </a:cubicBezTo>
                <a:cubicBezTo>
                  <a:pt x="7993497" y="2505422"/>
                  <a:pt x="7992630" y="2505856"/>
                  <a:pt x="7991762" y="2505856"/>
                </a:cubicBezTo>
                <a:cubicBezTo>
                  <a:pt x="7978739" y="2505856"/>
                  <a:pt x="7965717" y="2507158"/>
                  <a:pt x="7952695" y="2509762"/>
                </a:cubicBezTo>
                <a:lnTo>
                  <a:pt x="7952695" y="2514971"/>
                </a:lnTo>
                <a:cubicBezTo>
                  <a:pt x="7952695" y="2518444"/>
                  <a:pt x="7952695" y="2522351"/>
                  <a:pt x="7952695" y="2526692"/>
                </a:cubicBezTo>
                <a:cubicBezTo>
                  <a:pt x="7966585" y="2525824"/>
                  <a:pt x="7976569" y="2527560"/>
                  <a:pt x="7982646" y="2531901"/>
                </a:cubicBezTo>
                <a:cubicBezTo>
                  <a:pt x="7993064" y="2535373"/>
                  <a:pt x="7996102" y="2545791"/>
                  <a:pt x="7991762" y="2563155"/>
                </a:cubicBezTo>
                <a:cubicBezTo>
                  <a:pt x="7990025" y="2571836"/>
                  <a:pt x="7984817" y="2574007"/>
                  <a:pt x="7976135" y="2569666"/>
                </a:cubicBezTo>
                <a:cubicBezTo>
                  <a:pt x="7972662" y="2567061"/>
                  <a:pt x="7967019" y="2562721"/>
                  <a:pt x="7959205" y="2556643"/>
                </a:cubicBezTo>
                <a:cubicBezTo>
                  <a:pt x="7955733" y="2553171"/>
                  <a:pt x="7953128" y="2550566"/>
                  <a:pt x="7951392" y="2548830"/>
                </a:cubicBezTo>
                <a:cubicBezTo>
                  <a:pt x="7951392" y="2578347"/>
                  <a:pt x="7951826" y="2603090"/>
                  <a:pt x="7952695" y="2623058"/>
                </a:cubicBezTo>
                <a:cubicBezTo>
                  <a:pt x="7952695" y="2642158"/>
                  <a:pt x="7949655" y="2655180"/>
                  <a:pt x="7943579" y="2662125"/>
                </a:cubicBezTo>
                <a:cubicBezTo>
                  <a:pt x="7937501" y="2668202"/>
                  <a:pt x="7931424" y="2668636"/>
                  <a:pt x="7925347" y="2663427"/>
                </a:cubicBezTo>
                <a:cubicBezTo>
                  <a:pt x="7921874" y="2661691"/>
                  <a:pt x="7918401" y="2656482"/>
                  <a:pt x="7914929" y="2647801"/>
                </a:cubicBezTo>
                <a:cubicBezTo>
                  <a:pt x="7912325" y="2642592"/>
                  <a:pt x="7911891" y="2638251"/>
                  <a:pt x="7913627" y="2634778"/>
                </a:cubicBezTo>
                <a:cubicBezTo>
                  <a:pt x="7916231" y="2622624"/>
                  <a:pt x="7918401" y="2599183"/>
                  <a:pt x="7920139" y="2564457"/>
                </a:cubicBezTo>
                <a:cubicBezTo>
                  <a:pt x="7899303" y="2587897"/>
                  <a:pt x="7872823" y="2606563"/>
                  <a:pt x="7840701" y="2620453"/>
                </a:cubicBezTo>
                <a:cubicBezTo>
                  <a:pt x="7836360" y="2621322"/>
                  <a:pt x="7834190" y="2621322"/>
                  <a:pt x="7834190" y="2620453"/>
                </a:cubicBezTo>
                <a:cubicBezTo>
                  <a:pt x="7833321" y="2620453"/>
                  <a:pt x="7834190" y="2619151"/>
                  <a:pt x="7836795" y="2616547"/>
                </a:cubicBezTo>
                <a:cubicBezTo>
                  <a:pt x="7858499" y="2596579"/>
                  <a:pt x="7881939" y="2564023"/>
                  <a:pt x="7907116" y="2518878"/>
                </a:cubicBezTo>
                <a:cubicBezTo>
                  <a:pt x="7901039" y="2520615"/>
                  <a:pt x="7892357" y="2522785"/>
                  <a:pt x="7881071" y="2525389"/>
                </a:cubicBezTo>
                <a:cubicBezTo>
                  <a:pt x="7872389" y="2527994"/>
                  <a:pt x="7866312" y="2529730"/>
                  <a:pt x="7862839" y="2530598"/>
                </a:cubicBezTo>
                <a:cubicBezTo>
                  <a:pt x="7860235" y="2532335"/>
                  <a:pt x="7857196" y="2531901"/>
                  <a:pt x="7853723" y="2529296"/>
                </a:cubicBezTo>
                <a:cubicBezTo>
                  <a:pt x="7845910" y="2524955"/>
                  <a:pt x="7839399" y="2519312"/>
                  <a:pt x="7834190" y="2512367"/>
                </a:cubicBezTo>
                <a:cubicBezTo>
                  <a:pt x="7831585" y="2506290"/>
                  <a:pt x="7834190" y="2502817"/>
                  <a:pt x="7842003" y="2501949"/>
                </a:cubicBezTo>
                <a:cubicBezTo>
                  <a:pt x="7846344" y="2502817"/>
                  <a:pt x="7857631" y="2501515"/>
                  <a:pt x="7875862" y="2498042"/>
                </a:cubicBezTo>
                <a:cubicBezTo>
                  <a:pt x="7888885" y="2495438"/>
                  <a:pt x="7902775" y="2492833"/>
                  <a:pt x="7917534" y="2490229"/>
                </a:cubicBezTo>
                <a:cubicBezTo>
                  <a:pt x="7916665" y="2474602"/>
                  <a:pt x="7914929" y="2462882"/>
                  <a:pt x="7912325" y="2455068"/>
                </a:cubicBezTo>
                <a:cubicBezTo>
                  <a:pt x="7895829" y="2459409"/>
                  <a:pt x="7877598" y="2463316"/>
                  <a:pt x="7857631" y="2466788"/>
                </a:cubicBezTo>
                <a:cubicBezTo>
                  <a:pt x="7854157" y="2466788"/>
                  <a:pt x="7852421" y="2466354"/>
                  <a:pt x="7852421" y="2465486"/>
                </a:cubicBezTo>
                <a:cubicBezTo>
                  <a:pt x="7852421" y="2464618"/>
                  <a:pt x="7853723" y="2463316"/>
                  <a:pt x="7856328" y="2461579"/>
                </a:cubicBezTo>
                <a:cubicBezTo>
                  <a:pt x="7867614" y="2457239"/>
                  <a:pt x="7890621" y="2443782"/>
                  <a:pt x="7925347" y="2421210"/>
                </a:cubicBezTo>
                <a:cubicBezTo>
                  <a:pt x="7929687" y="2417737"/>
                  <a:pt x="7934463" y="2413830"/>
                  <a:pt x="7939672" y="2409489"/>
                </a:cubicBezTo>
                <a:cubicBezTo>
                  <a:pt x="7944013" y="2406017"/>
                  <a:pt x="7946617" y="2403847"/>
                  <a:pt x="7947485" y="2402978"/>
                </a:cubicBezTo>
                <a:cubicBezTo>
                  <a:pt x="7949221" y="2400808"/>
                  <a:pt x="7950958" y="2399397"/>
                  <a:pt x="7952694" y="2398746"/>
                </a:cubicBezTo>
                <a:close/>
                <a:moveTo>
                  <a:pt x="5228544" y="2398746"/>
                </a:moveTo>
                <a:cubicBezTo>
                  <a:pt x="5230281" y="2398095"/>
                  <a:pt x="5232017" y="2398204"/>
                  <a:pt x="5233754" y="2399072"/>
                </a:cubicBezTo>
                <a:cubicBezTo>
                  <a:pt x="5234621" y="2399072"/>
                  <a:pt x="5235923" y="2399506"/>
                  <a:pt x="5237660" y="2400374"/>
                </a:cubicBezTo>
                <a:cubicBezTo>
                  <a:pt x="5254155" y="2407319"/>
                  <a:pt x="5263270" y="2412528"/>
                  <a:pt x="5265008" y="2416001"/>
                </a:cubicBezTo>
                <a:cubicBezTo>
                  <a:pt x="5271084" y="2422946"/>
                  <a:pt x="5269782" y="2427721"/>
                  <a:pt x="5261101" y="2430325"/>
                </a:cubicBezTo>
                <a:cubicBezTo>
                  <a:pt x="5256759" y="2432062"/>
                  <a:pt x="5250683" y="2434232"/>
                  <a:pt x="5242869" y="2436837"/>
                </a:cubicBezTo>
                <a:cubicBezTo>
                  <a:pt x="5234187" y="2440309"/>
                  <a:pt x="5227676" y="2442914"/>
                  <a:pt x="5223336" y="2444650"/>
                </a:cubicBezTo>
                <a:cubicBezTo>
                  <a:pt x="5225940" y="2446387"/>
                  <a:pt x="5228545" y="2448557"/>
                  <a:pt x="5231149" y="2451161"/>
                </a:cubicBezTo>
                <a:cubicBezTo>
                  <a:pt x="5233754" y="2456370"/>
                  <a:pt x="5234621" y="2461145"/>
                  <a:pt x="5233754" y="2465486"/>
                </a:cubicBezTo>
                <a:cubicBezTo>
                  <a:pt x="5232885" y="2468091"/>
                  <a:pt x="5232017" y="2471997"/>
                  <a:pt x="5231149" y="2477206"/>
                </a:cubicBezTo>
                <a:cubicBezTo>
                  <a:pt x="5230281" y="2479811"/>
                  <a:pt x="5229847" y="2481547"/>
                  <a:pt x="5229847" y="2482415"/>
                </a:cubicBezTo>
                <a:cubicBezTo>
                  <a:pt x="5230714" y="2482415"/>
                  <a:pt x="5232017" y="2481981"/>
                  <a:pt x="5233754" y="2481113"/>
                </a:cubicBezTo>
                <a:cubicBezTo>
                  <a:pt x="5236358" y="2481113"/>
                  <a:pt x="5238094" y="2480679"/>
                  <a:pt x="5238963" y="2479811"/>
                </a:cubicBezTo>
                <a:cubicBezTo>
                  <a:pt x="5244172" y="2478943"/>
                  <a:pt x="5249381" y="2478509"/>
                  <a:pt x="5254590" y="2478509"/>
                </a:cubicBezTo>
                <a:cubicBezTo>
                  <a:pt x="5264139" y="2482850"/>
                  <a:pt x="5270217" y="2486756"/>
                  <a:pt x="5272821" y="2490229"/>
                </a:cubicBezTo>
                <a:lnTo>
                  <a:pt x="5274123" y="2491531"/>
                </a:lnTo>
                <a:lnTo>
                  <a:pt x="5275426" y="2491531"/>
                </a:lnTo>
                <a:cubicBezTo>
                  <a:pt x="5277161" y="2491531"/>
                  <a:pt x="5279332" y="2491965"/>
                  <a:pt x="5281937" y="2492833"/>
                </a:cubicBezTo>
                <a:cubicBezTo>
                  <a:pt x="5288013" y="2492833"/>
                  <a:pt x="5292355" y="2493701"/>
                  <a:pt x="5294959" y="2495438"/>
                </a:cubicBezTo>
                <a:cubicBezTo>
                  <a:pt x="5301036" y="2494570"/>
                  <a:pt x="5308849" y="2493701"/>
                  <a:pt x="5318400" y="2492833"/>
                </a:cubicBezTo>
                <a:cubicBezTo>
                  <a:pt x="5326213" y="2491965"/>
                  <a:pt x="5333158" y="2491097"/>
                  <a:pt x="5339236" y="2490229"/>
                </a:cubicBezTo>
                <a:cubicBezTo>
                  <a:pt x="5347916" y="2489361"/>
                  <a:pt x="5354428" y="2487624"/>
                  <a:pt x="5358769" y="2485020"/>
                </a:cubicBezTo>
                <a:cubicBezTo>
                  <a:pt x="5358769" y="2485020"/>
                  <a:pt x="5359203" y="2485020"/>
                  <a:pt x="5360072" y="2485020"/>
                </a:cubicBezTo>
                <a:cubicBezTo>
                  <a:pt x="5366148" y="2482415"/>
                  <a:pt x="5372225" y="2481981"/>
                  <a:pt x="5378303" y="2483718"/>
                </a:cubicBezTo>
                <a:cubicBezTo>
                  <a:pt x="5390457" y="2488059"/>
                  <a:pt x="5400006" y="2495438"/>
                  <a:pt x="5406952" y="2505856"/>
                </a:cubicBezTo>
                <a:cubicBezTo>
                  <a:pt x="5411293" y="2510197"/>
                  <a:pt x="5411293" y="2514103"/>
                  <a:pt x="5406952" y="2517576"/>
                </a:cubicBezTo>
                <a:cubicBezTo>
                  <a:pt x="5398270" y="2524521"/>
                  <a:pt x="5390457" y="2537978"/>
                  <a:pt x="5383512" y="2557946"/>
                </a:cubicBezTo>
                <a:cubicBezTo>
                  <a:pt x="5386116" y="2560550"/>
                  <a:pt x="5388721" y="2563589"/>
                  <a:pt x="5391325" y="2567061"/>
                </a:cubicBezTo>
                <a:cubicBezTo>
                  <a:pt x="5393930" y="2575743"/>
                  <a:pt x="5391325" y="2581386"/>
                  <a:pt x="5383512" y="2583990"/>
                </a:cubicBezTo>
                <a:cubicBezTo>
                  <a:pt x="5356598" y="2583990"/>
                  <a:pt x="5333158" y="2584425"/>
                  <a:pt x="5313191" y="2585293"/>
                </a:cubicBezTo>
                <a:cubicBezTo>
                  <a:pt x="5313191" y="2593106"/>
                  <a:pt x="5311888" y="2598749"/>
                  <a:pt x="5309284" y="2602222"/>
                </a:cubicBezTo>
                <a:cubicBezTo>
                  <a:pt x="5308415" y="2605695"/>
                  <a:pt x="5305377" y="2606563"/>
                  <a:pt x="5300168" y="2604826"/>
                </a:cubicBezTo>
                <a:cubicBezTo>
                  <a:pt x="5288882" y="2600486"/>
                  <a:pt x="5283239" y="2591370"/>
                  <a:pt x="5283239" y="2577479"/>
                </a:cubicBezTo>
                <a:cubicBezTo>
                  <a:pt x="5282370" y="2548830"/>
                  <a:pt x="5278464" y="2524521"/>
                  <a:pt x="5271519" y="2504553"/>
                </a:cubicBezTo>
                <a:cubicBezTo>
                  <a:pt x="5271519" y="2504553"/>
                  <a:pt x="5271084" y="2504553"/>
                  <a:pt x="5270217" y="2504553"/>
                </a:cubicBezTo>
                <a:cubicBezTo>
                  <a:pt x="5269348" y="2505422"/>
                  <a:pt x="5268479" y="2505856"/>
                  <a:pt x="5267612" y="2505856"/>
                </a:cubicBezTo>
                <a:cubicBezTo>
                  <a:pt x="5254590" y="2505856"/>
                  <a:pt x="5241567" y="2507158"/>
                  <a:pt x="5228545" y="2509762"/>
                </a:cubicBezTo>
                <a:lnTo>
                  <a:pt x="5228545" y="2514971"/>
                </a:lnTo>
                <a:cubicBezTo>
                  <a:pt x="5228545" y="2518444"/>
                  <a:pt x="5228545" y="2522351"/>
                  <a:pt x="5228545" y="2526692"/>
                </a:cubicBezTo>
                <a:cubicBezTo>
                  <a:pt x="5242435" y="2525824"/>
                  <a:pt x="5252419" y="2527560"/>
                  <a:pt x="5258496" y="2531901"/>
                </a:cubicBezTo>
                <a:cubicBezTo>
                  <a:pt x="5268914" y="2535373"/>
                  <a:pt x="5271952" y="2545791"/>
                  <a:pt x="5267612" y="2563155"/>
                </a:cubicBezTo>
                <a:cubicBezTo>
                  <a:pt x="5265875" y="2571836"/>
                  <a:pt x="5260666" y="2574007"/>
                  <a:pt x="5251985" y="2569666"/>
                </a:cubicBezTo>
                <a:cubicBezTo>
                  <a:pt x="5248512" y="2567061"/>
                  <a:pt x="5242869" y="2562721"/>
                  <a:pt x="5235056" y="2556643"/>
                </a:cubicBezTo>
                <a:cubicBezTo>
                  <a:pt x="5231583" y="2553171"/>
                  <a:pt x="5228978" y="2550566"/>
                  <a:pt x="5227242" y="2548830"/>
                </a:cubicBezTo>
                <a:cubicBezTo>
                  <a:pt x="5227242" y="2578347"/>
                  <a:pt x="5227676" y="2603090"/>
                  <a:pt x="5228545" y="2623058"/>
                </a:cubicBezTo>
                <a:cubicBezTo>
                  <a:pt x="5228545" y="2642158"/>
                  <a:pt x="5225505" y="2655180"/>
                  <a:pt x="5219429" y="2662125"/>
                </a:cubicBezTo>
                <a:cubicBezTo>
                  <a:pt x="5213351" y="2668202"/>
                  <a:pt x="5207274" y="2668636"/>
                  <a:pt x="5201198" y="2663427"/>
                </a:cubicBezTo>
                <a:cubicBezTo>
                  <a:pt x="5197724" y="2661691"/>
                  <a:pt x="5194251" y="2656482"/>
                  <a:pt x="5190780" y="2647801"/>
                </a:cubicBezTo>
                <a:cubicBezTo>
                  <a:pt x="5188175" y="2642592"/>
                  <a:pt x="5187740" y="2638251"/>
                  <a:pt x="5189477" y="2634778"/>
                </a:cubicBezTo>
                <a:cubicBezTo>
                  <a:pt x="5192082" y="2622624"/>
                  <a:pt x="5194251" y="2599183"/>
                  <a:pt x="5195989" y="2564457"/>
                </a:cubicBezTo>
                <a:cubicBezTo>
                  <a:pt x="5175153" y="2587897"/>
                  <a:pt x="5148673" y="2606563"/>
                  <a:pt x="5116552" y="2620453"/>
                </a:cubicBezTo>
                <a:cubicBezTo>
                  <a:pt x="5112210" y="2621322"/>
                  <a:pt x="5110040" y="2621322"/>
                  <a:pt x="5110040" y="2620453"/>
                </a:cubicBezTo>
                <a:cubicBezTo>
                  <a:pt x="5109172" y="2620453"/>
                  <a:pt x="5110040" y="2619151"/>
                  <a:pt x="5112645" y="2616547"/>
                </a:cubicBezTo>
                <a:cubicBezTo>
                  <a:pt x="5134348" y="2596579"/>
                  <a:pt x="5157789" y="2564023"/>
                  <a:pt x="5182966" y="2518878"/>
                </a:cubicBezTo>
                <a:cubicBezTo>
                  <a:pt x="5176889" y="2520615"/>
                  <a:pt x="5168206" y="2522785"/>
                  <a:pt x="5156921" y="2525389"/>
                </a:cubicBezTo>
                <a:cubicBezTo>
                  <a:pt x="5148239" y="2527994"/>
                  <a:pt x="5142162" y="2529730"/>
                  <a:pt x="5138690" y="2530598"/>
                </a:cubicBezTo>
                <a:cubicBezTo>
                  <a:pt x="5136085" y="2532335"/>
                  <a:pt x="5133046" y="2531901"/>
                  <a:pt x="5129574" y="2529296"/>
                </a:cubicBezTo>
                <a:cubicBezTo>
                  <a:pt x="5121760" y="2524955"/>
                  <a:pt x="5115249" y="2519312"/>
                  <a:pt x="5110040" y="2512367"/>
                </a:cubicBezTo>
                <a:cubicBezTo>
                  <a:pt x="5107436" y="2506290"/>
                  <a:pt x="5110040" y="2502817"/>
                  <a:pt x="5117854" y="2501949"/>
                </a:cubicBezTo>
                <a:cubicBezTo>
                  <a:pt x="5122194" y="2502817"/>
                  <a:pt x="5133481" y="2501515"/>
                  <a:pt x="5151712" y="2498042"/>
                </a:cubicBezTo>
                <a:cubicBezTo>
                  <a:pt x="5164735" y="2495438"/>
                  <a:pt x="5178624" y="2492833"/>
                  <a:pt x="5193384" y="2490229"/>
                </a:cubicBezTo>
                <a:cubicBezTo>
                  <a:pt x="5192515" y="2474602"/>
                  <a:pt x="5190780" y="2462882"/>
                  <a:pt x="5188175" y="2455068"/>
                </a:cubicBezTo>
                <a:cubicBezTo>
                  <a:pt x="5171680" y="2459409"/>
                  <a:pt x="5153448" y="2463316"/>
                  <a:pt x="5133481" y="2466788"/>
                </a:cubicBezTo>
                <a:cubicBezTo>
                  <a:pt x="5130008" y="2466788"/>
                  <a:pt x="5128272" y="2466354"/>
                  <a:pt x="5128272" y="2465486"/>
                </a:cubicBezTo>
                <a:cubicBezTo>
                  <a:pt x="5128272" y="2464618"/>
                  <a:pt x="5129574" y="2463316"/>
                  <a:pt x="5132178" y="2461579"/>
                </a:cubicBezTo>
                <a:cubicBezTo>
                  <a:pt x="5143464" y="2457239"/>
                  <a:pt x="5166471" y="2443782"/>
                  <a:pt x="5201198" y="2421210"/>
                </a:cubicBezTo>
                <a:cubicBezTo>
                  <a:pt x="5205538" y="2417737"/>
                  <a:pt x="5210313" y="2413830"/>
                  <a:pt x="5215522" y="2409489"/>
                </a:cubicBezTo>
                <a:cubicBezTo>
                  <a:pt x="5219863" y="2406017"/>
                  <a:pt x="5222467" y="2403847"/>
                  <a:pt x="5223336" y="2402978"/>
                </a:cubicBezTo>
                <a:cubicBezTo>
                  <a:pt x="5225072" y="2400808"/>
                  <a:pt x="5226808" y="2399397"/>
                  <a:pt x="5228544" y="2398746"/>
                </a:cubicBezTo>
                <a:close/>
                <a:moveTo>
                  <a:pt x="4210672" y="2397769"/>
                </a:moveTo>
                <a:cubicBezTo>
                  <a:pt x="4226299" y="2402110"/>
                  <a:pt x="4239321" y="2410792"/>
                  <a:pt x="4249739" y="2423814"/>
                </a:cubicBezTo>
                <a:cubicBezTo>
                  <a:pt x="4253212" y="2429023"/>
                  <a:pt x="4252777" y="2433798"/>
                  <a:pt x="4248437" y="2438139"/>
                </a:cubicBezTo>
                <a:cubicBezTo>
                  <a:pt x="4231074" y="2453766"/>
                  <a:pt x="4210672" y="2471129"/>
                  <a:pt x="4187231" y="2490229"/>
                </a:cubicBezTo>
                <a:cubicBezTo>
                  <a:pt x="4195045" y="2489361"/>
                  <a:pt x="4207199" y="2487624"/>
                  <a:pt x="4223694" y="2485020"/>
                </a:cubicBezTo>
                <a:cubicBezTo>
                  <a:pt x="4249739" y="2481547"/>
                  <a:pt x="4268839" y="2479377"/>
                  <a:pt x="4280993" y="2478509"/>
                </a:cubicBezTo>
                <a:cubicBezTo>
                  <a:pt x="4284466" y="2477641"/>
                  <a:pt x="4289240" y="2476772"/>
                  <a:pt x="4295318" y="2475904"/>
                </a:cubicBezTo>
                <a:cubicBezTo>
                  <a:pt x="4302263" y="2475036"/>
                  <a:pt x="4307472" y="2474168"/>
                  <a:pt x="4310945" y="2473300"/>
                </a:cubicBezTo>
                <a:cubicBezTo>
                  <a:pt x="4318758" y="2470695"/>
                  <a:pt x="4325703" y="2471997"/>
                  <a:pt x="4331781" y="2477206"/>
                </a:cubicBezTo>
                <a:cubicBezTo>
                  <a:pt x="4343067" y="2488493"/>
                  <a:pt x="4350446" y="2497608"/>
                  <a:pt x="4353919" y="2504553"/>
                </a:cubicBezTo>
                <a:cubicBezTo>
                  <a:pt x="4356523" y="2508894"/>
                  <a:pt x="4356523" y="2513669"/>
                  <a:pt x="4353919" y="2518878"/>
                </a:cubicBezTo>
                <a:cubicBezTo>
                  <a:pt x="4350446" y="2524955"/>
                  <a:pt x="4348276" y="2532335"/>
                  <a:pt x="4347407" y="2541016"/>
                </a:cubicBezTo>
                <a:cubicBezTo>
                  <a:pt x="4343935" y="2567930"/>
                  <a:pt x="4338726" y="2597881"/>
                  <a:pt x="4331781" y="2630871"/>
                </a:cubicBezTo>
                <a:cubicBezTo>
                  <a:pt x="4324835" y="2653444"/>
                  <a:pt x="4311379" y="2665598"/>
                  <a:pt x="4291411" y="2667334"/>
                </a:cubicBezTo>
                <a:cubicBezTo>
                  <a:pt x="4286202" y="2668202"/>
                  <a:pt x="4282295" y="2665598"/>
                  <a:pt x="4279691" y="2659521"/>
                </a:cubicBezTo>
                <a:cubicBezTo>
                  <a:pt x="4271877" y="2644762"/>
                  <a:pt x="4262327" y="2631306"/>
                  <a:pt x="4251041" y="2619151"/>
                </a:cubicBezTo>
                <a:cubicBezTo>
                  <a:pt x="4249305" y="2617415"/>
                  <a:pt x="4248437" y="2616113"/>
                  <a:pt x="4248437" y="2615244"/>
                </a:cubicBezTo>
                <a:cubicBezTo>
                  <a:pt x="4249305" y="2614376"/>
                  <a:pt x="4251041" y="2614376"/>
                  <a:pt x="4253646" y="2615244"/>
                </a:cubicBezTo>
                <a:cubicBezTo>
                  <a:pt x="4264064" y="2616113"/>
                  <a:pt x="4274916" y="2617415"/>
                  <a:pt x="4286202" y="2619151"/>
                </a:cubicBezTo>
                <a:cubicBezTo>
                  <a:pt x="4290543" y="2620019"/>
                  <a:pt x="4293147" y="2618283"/>
                  <a:pt x="4294015" y="2613942"/>
                </a:cubicBezTo>
                <a:cubicBezTo>
                  <a:pt x="4300093" y="2588765"/>
                  <a:pt x="4304433" y="2554039"/>
                  <a:pt x="4307038" y="2509762"/>
                </a:cubicBezTo>
                <a:cubicBezTo>
                  <a:pt x="4307038" y="2504553"/>
                  <a:pt x="4303999" y="2502383"/>
                  <a:pt x="4297922" y="2503251"/>
                </a:cubicBezTo>
                <a:cubicBezTo>
                  <a:pt x="4262327" y="2505856"/>
                  <a:pt x="4213710" y="2511933"/>
                  <a:pt x="4152071" y="2521483"/>
                </a:cubicBezTo>
                <a:cubicBezTo>
                  <a:pt x="4156411" y="2555341"/>
                  <a:pt x="4159450" y="2589634"/>
                  <a:pt x="4161186" y="2624360"/>
                </a:cubicBezTo>
                <a:cubicBezTo>
                  <a:pt x="4161186" y="2634778"/>
                  <a:pt x="4156846" y="2641289"/>
                  <a:pt x="4148164" y="2643894"/>
                </a:cubicBezTo>
                <a:cubicBezTo>
                  <a:pt x="4142087" y="2643894"/>
                  <a:pt x="4135141" y="2638251"/>
                  <a:pt x="4127328" y="2626965"/>
                </a:cubicBezTo>
                <a:cubicBezTo>
                  <a:pt x="4126460" y="2625228"/>
                  <a:pt x="4126026" y="2621756"/>
                  <a:pt x="4126026" y="2616547"/>
                </a:cubicBezTo>
                <a:cubicBezTo>
                  <a:pt x="4127762" y="2605261"/>
                  <a:pt x="4127328" y="2588331"/>
                  <a:pt x="4124723" y="2565759"/>
                </a:cubicBezTo>
                <a:cubicBezTo>
                  <a:pt x="4124723" y="2562287"/>
                  <a:pt x="4124723" y="2559682"/>
                  <a:pt x="4124723" y="2557946"/>
                </a:cubicBezTo>
                <a:cubicBezTo>
                  <a:pt x="4122987" y="2542319"/>
                  <a:pt x="4119080" y="2526258"/>
                  <a:pt x="4113003" y="2509762"/>
                </a:cubicBezTo>
                <a:cubicBezTo>
                  <a:pt x="4112135" y="2506290"/>
                  <a:pt x="4111267" y="2503251"/>
                  <a:pt x="4110399" y="2500647"/>
                </a:cubicBezTo>
                <a:cubicBezTo>
                  <a:pt x="4108662" y="2496306"/>
                  <a:pt x="4110399" y="2493701"/>
                  <a:pt x="4115608" y="2492833"/>
                </a:cubicBezTo>
                <a:cubicBezTo>
                  <a:pt x="4125157" y="2493701"/>
                  <a:pt x="4132971" y="2495438"/>
                  <a:pt x="4139048" y="2498042"/>
                </a:cubicBezTo>
                <a:cubicBezTo>
                  <a:pt x="4144257" y="2496306"/>
                  <a:pt x="4150334" y="2495438"/>
                  <a:pt x="4157280" y="2495438"/>
                </a:cubicBezTo>
                <a:cubicBezTo>
                  <a:pt x="4176379" y="2470261"/>
                  <a:pt x="4190704" y="2445952"/>
                  <a:pt x="4200254" y="2422512"/>
                </a:cubicBezTo>
                <a:cubicBezTo>
                  <a:pt x="4200254" y="2421644"/>
                  <a:pt x="4200688" y="2419907"/>
                  <a:pt x="4201556" y="2417303"/>
                </a:cubicBezTo>
                <a:cubicBezTo>
                  <a:pt x="4203292" y="2412094"/>
                  <a:pt x="4203726" y="2407753"/>
                  <a:pt x="4202858" y="2404280"/>
                </a:cubicBezTo>
                <a:cubicBezTo>
                  <a:pt x="4202858" y="2399940"/>
                  <a:pt x="4205463" y="2397769"/>
                  <a:pt x="4210672" y="2397769"/>
                </a:cubicBezTo>
                <a:close/>
                <a:moveTo>
                  <a:pt x="6649871" y="2395165"/>
                </a:moveTo>
                <a:cubicBezTo>
                  <a:pt x="6652475" y="2395165"/>
                  <a:pt x="6654429" y="2395599"/>
                  <a:pt x="6655731" y="2396467"/>
                </a:cubicBezTo>
                <a:cubicBezTo>
                  <a:pt x="6663545" y="2399940"/>
                  <a:pt x="6673095" y="2406451"/>
                  <a:pt x="6684381" y="2416001"/>
                </a:cubicBezTo>
                <a:cubicBezTo>
                  <a:pt x="6686985" y="2420342"/>
                  <a:pt x="6686551" y="2424682"/>
                  <a:pt x="6683079" y="2429023"/>
                </a:cubicBezTo>
                <a:cubicBezTo>
                  <a:pt x="6678737" y="2431628"/>
                  <a:pt x="6675265" y="2434666"/>
                  <a:pt x="6672661" y="2438139"/>
                </a:cubicBezTo>
                <a:cubicBezTo>
                  <a:pt x="6673529" y="2439007"/>
                  <a:pt x="6674397" y="2439875"/>
                  <a:pt x="6675265" y="2440743"/>
                </a:cubicBezTo>
                <a:cubicBezTo>
                  <a:pt x="6676133" y="2442480"/>
                  <a:pt x="6676567" y="2443782"/>
                  <a:pt x="6676567" y="2444650"/>
                </a:cubicBezTo>
                <a:cubicBezTo>
                  <a:pt x="6678303" y="2448991"/>
                  <a:pt x="6676567" y="2452030"/>
                  <a:pt x="6671358" y="2453766"/>
                </a:cubicBezTo>
                <a:cubicBezTo>
                  <a:pt x="6665281" y="2454634"/>
                  <a:pt x="6657901" y="2455936"/>
                  <a:pt x="6649220" y="2457673"/>
                </a:cubicBezTo>
                <a:cubicBezTo>
                  <a:pt x="6651825" y="2458541"/>
                  <a:pt x="6654429" y="2459843"/>
                  <a:pt x="6657033" y="2461579"/>
                </a:cubicBezTo>
                <a:cubicBezTo>
                  <a:pt x="6663111" y="2465052"/>
                  <a:pt x="6664413" y="2469827"/>
                  <a:pt x="6660940" y="2475904"/>
                </a:cubicBezTo>
                <a:cubicBezTo>
                  <a:pt x="6660940" y="2475904"/>
                  <a:pt x="6660940" y="2476338"/>
                  <a:pt x="6660940" y="2477206"/>
                </a:cubicBezTo>
                <a:cubicBezTo>
                  <a:pt x="6660072" y="2477206"/>
                  <a:pt x="6659638" y="2477641"/>
                  <a:pt x="6659638" y="2478509"/>
                </a:cubicBezTo>
                <a:cubicBezTo>
                  <a:pt x="6660506" y="2478509"/>
                  <a:pt x="6661375" y="2478075"/>
                  <a:pt x="6662243" y="2477206"/>
                </a:cubicBezTo>
                <a:cubicBezTo>
                  <a:pt x="6667451" y="2475470"/>
                  <a:pt x="6672226" y="2475904"/>
                  <a:pt x="6676567" y="2478509"/>
                </a:cubicBezTo>
                <a:cubicBezTo>
                  <a:pt x="6682644" y="2481113"/>
                  <a:pt x="6686985" y="2485020"/>
                  <a:pt x="6689589" y="2490229"/>
                </a:cubicBezTo>
                <a:cubicBezTo>
                  <a:pt x="6691326" y="2496306"/>
                  <a:pt x="6690024" y="2499779"/>
                  <a:pt x="6685683" y="2500647"/>
                </a:cubicBezTo>
                <a:cubicBezTo>
                  <a:pt x="6675265" y="2501515"/>
                  <a:pt x="6664847" y="2502817"/>
                  <a:pt x="6654429" y="2504553"/>
                </a:cubicBezTo>
                <a:cubicBezTo>
                  <a:pt x="6654429" y="2506290"/>
                  <a:pt x="6653995" y="2509328"/>
                  <a:pt x="6653127" y="2513669"/>
                </a:cubicBezTo>
                <a:cubicBezTo>
                  <a:pt x="6653127" y="2518010"/>
                  <a:pt x="6652693" y="2521049"/>
                  <a:pt x="6651825" y="2522785"/>
                </a:cubicBezTo>
                <a:cubicBezTo>
                  <a:pt x="6653561" y="2522785"/>
                  <a:pt x="6655297" y="2522785"/>
                  <a:pt x="6657033" y="2522785"/>
                </a:cubicBezTo>
                <a:cubicBezTo>
                  <a:pt x="6667451" y="2521917"/>
                  <a:pt x="6676133" y="2520180"/>
                  <a:pt x="6683079" y="2517576"/>
                </a:cubicBezTo>
                <a:cubicBezTo>
                  <a:pt x="6687419" y="2514971"/>
                  <a:pt x="6692629" y="2515406"/>
                  <a:pt x="6698705" y="2518878"/>
                </a:cubicBezTo>
                <a:cubicBezTo>
                  <a:pt x="6707387" y="2523219"/>
                  <a:pt x="6713464" y="2528862"/>
                  <a:pt x="6716937" y="2535807"/>
                </a:cubicBezTo>
                <a:cubicBezTo>
                  <a:pt x="6717805" y="2541885"/>
                  <a:pt x="6715201" y="2545357"/>
                  <a:pt x="6709123" y="2546225"/>
                </a:cubicBezTo>
                <a:cubicBezTo>
                  <a:pt x="6701310" y="2546225"/>
                  <a:pt x="6693063" y="2546225"/>
                  <a:pt x="6684381" y="2546225"/>
                </a:cubicBezTo>
                <a:cubicBezTo>
                  <a:pt x="6693931" y="2551434"/>
                  <a:pt x="6700876" y="2557512"/>
                  <a:pt x="6705217" y="2564457"/>
                </a:cubicBezTo>
                <a:cubicBezTo>
                  <a:pt x="6707821" y="2568798"/>
                  <a:pt x="6706953" y="2572270"/>
                  <a:pt x="6702612" y="2574875"/>
                </a:cubicBezTo>
                <a:cubicBezTo>
                  <a:pt x="6689589" y="2578347"/>
                  <a:pt x="6674831" y="2582254"/>
                  <a:pt x="6658335" y="2586595"/>
                </a:cubicBezTo>
                <a:cubicBezTo>
                  <a:pt x="6665281" y="2590936"/>
                  <a:pt x="6675265" y="2596579"/>
                  <a:pt x="6688287" y="2603524"/>
                </a:cubicBezTo>
                <a:cubicBezTo>
                  <a:pt x="6695233" y="2606997"/>
                  <a:pt x="6700442" y="2609601"/>
                  <a:pt x="6703914" y="2611338"/>
                </a:cubicBezTo>
                <a:cubicBezTo>
                  <a:pt x="6705651" y="2612206"/>
                  <a:pt x="6707821" y="2613074"/>
                  <a:pt x="6710425" y="2613942"/>
                </a:cubicBezTo>
                <a:cubicBezTo>
                  <a:pt x="6732998" y="2621756"/>
                  <a:pt x="6748625" y="2626531"/>
                  <a:pt x="6757307" y="2628267"/>
                </a:cubicBezTo>
                <a:cubicBezTo>
                  <a:pt x="6759043" y="2629135"/>
                  <a:pt x="6760345" y="2630437"/>
                  <a:pt x="6761213" y="2632174"/>
                </a:cubicBezTo>
                <a:cubicBezTo>
                  <a:pt x="6761213" y="2633042"/>
                  <a:pt x="6759911" y="2633910"/>
                  <a:pt x="6757307" y="2634778"/>
                </a:cubicBezTo>
                <a:cubicBezTo>
                  <a:pt x="6739943" y="2638251"/>
                  <a:pt x="6714767" y="2641724"/>
                  <a:pt x="6681776" y="2645196"/>
                </a:cubicBezTo>
                <a:cubicBezTo>
                  <a:pt x="6677435" y="2645196"/>
                  <a:pt x="6674397" y="2644762"/>
                  <a:pt x="6672661" y="2643894"/>
                </a:cubicBezTo>
                <a:cubicBezTo>
                  <a:pt x="6639670" y="2617849"/>
                  <a:pt x="6613191" y="2588331"/>
                  <a:pt x="6593223" y="2555341"/>
                </a:cubicBezTo>
                <a:cubicBezTo>
                  <a:pt x="6591487" y="2555341"/>
                  <a:pt x="6589317" y="2555341"/>
                  <a:pt x="6586712" y="2555341"/>
                </a:cubicBezTo>
                <a:cubicBezTo>
                  <a:pt x="6583239" y="2556209"/>
                  <a:pt x="6580635" y="2556643"/>
                  <a:pt x="6578899" y="2556643"/>
                </a:cubicBezTo>
                <a:cubicBezTo>
                  <a:pt x="6579767" y="2557512"/>
                  <a:pt x="6581069" y="2557946"/>
                  <a:pt x="6582805" y="2557946"/>
                </a:cubicBezTo>
                <a:cubicBezTo>
                  <a:pt x="6585410" y="2558814"/>
                  <a:pt x="6588015" y="2560550"/>
                  <a:pt x="6590619" y="2563155"/>
                </a:cubicBezTo>
                <a:cubicBezTo>
                  <a:pt x="6594960" y="2565759"/>
                  <a:pt x="6596262" y="2569232"/>
                  <a:pt x="6594525" y="2573572"/>
                </a:cubicBezTo>
                <a:cubicBezTo>
                  <a:pt x="6591921" y="2577914"/>
                  <a:pt x="6590619" y="2582688"/>
                  <a:pt x="6590619" y="2587897"/>
                </a:cubicBezTo>
                <a:cubicBezTo>
                  <a:pt x="6588883" y="2599183"/>
                  <a:pt x="6587147" y="2610035"/>
                  <a:pt x="6585410" y="2620453"/>
                </a:cubicBezTo>
                <a:cubicBezTo>
                  <a:pt x="6596696" y="2616981"/>
                  <a:pt x="6608851" y="2613508"/>
                  <a:pt x="6621873" y="2610035"/>
                </a:cubicBezTo>
                <a:cubicBezTo>
                  <a:pt x="6623609" y="2609167"/>
                  <a:pt x="6624911" y="2609601"/>
                  <a:pt x="6625779" y="2611338"/>
                </a:cubicBezTo>
                <a:cubicBezTo>
                  <a:pt x="6626647" y="2612206"/>
                  <a:pt x="6626214" y="2613508"/>
                  <a:pt x="6624477" y="2615244"/>
                </a:cubicBezTo>
                <a:cubicBezTo>
                  <a:pt x="6603641" y="2633476"/>
                  <a:pt x="6584975" y="2650405"/>
                  <a:pt x="6568481" y="2666032"/>
                </a:cubicBezTo>
                <a:cubicBezTo>
                  <a:pt x="6564139" y="2671241"/>
                  <a:pt x="6559799" y="2672109"/>
                  <a:pt x="6555458" y="2668636"/>
                </a:cubicBezTo>
                <a:cubicBezTo>
                  <a:pt x="6550249" y="2663427"/>
                  <a:pt x="6545475" y="2655614"/>
                  <a:pt x="6541133" y="2645196"/>
                </a:cubicBezTo>
                <a:cubicBezTo>
                  <a:pt x="6539397" y="2637383"/>
                  <a:pt x="6540265" y="2633042"/>
                  <a:pt x="6543738" y="2632174"/>
                </a:cubicBezTo>
                <a:cubicBezTo>
                  <a:pt x="6550683" y="2629569"/>
                  <a:pt x="6554156" y="2624360"/>
                  <a:pt x="6554156" y="2616547"/>
                </a:cubicBezTo>
                <a:cubicBezTo>
                  <a:pt x="6555024" y="2611338"/>
                  <a:pt x="6555893" y="2602222"/>
                  <a:pt x="6556761" y="2589199"/>
                </a:cubicBezTo>
                <a:cubicBezTo>
                  <a:pt x="6556761" y="2591804"/>
                  <a:pt x="6557195" y="2588331"/>
                  <a:pt x="6558063" y="2578781"/>
                </a:cubicBezTo>
                <a:cubicBezTo>
                  <a:pt x="6558063" y="2572705"/>
                  <a:pt x="6556761" y="2567061"/>
                  <a:pt x="6554156" y="2561852"/>
                </a:cubicBezTo>
                <a:cubicBezTo>
                  <a:pt x="6554156" y="2561852"/>
                  <a:pt x="6553288" y="2561418"/>
                  <a:pt x="6551551" y="2560550"/>
                </a:cubicBezTo>
                <a:cubicBezTo>
                  <a:pt x="6550683" y="2559682"/>
                  <a:pt x="6549381" y="2558380"/>
                  <a:pt x="6547645" y="2556643"/>
                </a:cubicBezTo>
                <a:cubicBezTo>
                  <a:pt x="6545040" y="2554907"/>
                  <a:pt x="6543303" y="2553605"/>
                  <a:pt x="6542435" y="2552737"/>
                </a:cubicBezTo>
                <a:cubicBezTo>
                  <a:pt x="6528545" y="2592672"/>
                  <a:pt x="6504237" y="2620888"/>
                  <a:pt x="6469510" y="2637383"/>
                </a:cubicBezTo>
                <a:cubicBezTo>
                  <a:pt x="6467773" y="2638251"/>
                  <a:pt x="6466037" y="2638251"/>
                  <a:pt x="6464301" y="2637383"/>
                </a:cubicBezTo>
                <a:cubicBezTo>
                  <a:pt x="6463433" y="2635646"/>
                  <a:pt x="6463867" y="2633910"/>
                  <a:pt x="6465603" y="2632174"/>
                </a:cubicBezTo>
                <a:cubicBezTo>
                  <a:pt x="6502934" y="2590502"/>
                  <a:pt x="6524639" y="2532769"/>
                  <a:pt x="6530715" y="2458975"/>
                </a:cubicBezTo>
                <a:cubicBezTo>
                  <a:pt x="6533320" y="2437271"/>
                  <a:pt x="6532452" y="2422512"/>
                  <a:pt x="6528111" y="2414698"/>
                </a:cubicBezTo>
                <a:cubicBezTo>
                  <a:pt x="6526375" y="2409489"/>
                  <a:pt x="6528111" y="2406885"/>
                  <a:pt x="6533320" y="2406885"/>
                </a:cubicBezTo>
                <a:cubicBezTo>
                  <a:pt x="6534188" y="2406885"/>
                  <a:pt x="6535490" y="2407319"/>
                  <a:pt x="6537227" y="2408187"/>
                </a:cubicBezTo>
                <a:cubicBezTo>
                  <a:pt x="6548513" y="2409924"/>
                  <a:pt x="6556761" y="2412528"/>
                  <a:pt x="6561969" y="2416001"/>
                </a:cubicBezTo>
                <a:cubicBezTo>
                  <a:pt x="6582805" y="2411660"/>
                  <a:pt x="6601905" y="2407753"/>
                  <a:pt x="6619269" y="2404280"/>
                </a:cubicBezTo>
                <a:cubicBezTo>
                  <a:pt x="6625345" y="2402544"/>
                  <a:pt x="6632291" y="2399940"/>
                  <a:pt x="6640104" y="2396467"/>
                </a:cubicBezTo>
                <a:cubicBezTo>
                  <a:pt x="6644011" y="2395599"/>
                  <a:pt x="6647267" y="2395165"/>
                  <a:pt x="6649871" y="2395165"/>
                </a:cubicBezTo>
                <a:close/>
                <a:moveTo>
                  <a:pt x="2572111" y="2395165"/>
                </a:moveTo>
                <a:cubicBezTo>
                  <a:pt x="2589474" y="2399506"/>
                  <a:pt x="2603799" y="2409055"/>
                  <a:pt x="2615085" y="2423814"/>
                </a:cubicBezTo>
                <a:cubicBezTo>
                  <a:pt x="2617690" y="2428155"/>
                  <a:pt x="2618124" y="2433798"/>
                  <a:pt x="2616387" y="2440743"/>
                </a:cubicBezTo>
                <a:cubicBezTo>
                  <a:pt x="2612915" y="2451161"/>
                  <a:pt x="2609876" y="2461579"/>
                  <a:pt x="2607272" y="2471997"/>
                </a:cubicBezTo>
                <a:cubicBezTo>
                  <a:pt x="2608140" y="2471997"/>
                  <a:pt x="2609442" y="2471997"/>
                  <a:pt x="2611178" y="2471997"/>
                </a:cubicBezTo>
                <a:cubicBezTo>
                  <a:pt x="2619860" y="2470261"/>
                  <a:pt x="2624635" y="2468959"/>
                  <a:pt x="2625503" y="2468091"/>
                </a:cubicBezTo>
                <a:cubicBezTo>
                  <a:pt x="2631580" y="2466354"/>
                  <a:pt x="2636789" y="2466788"/>
                  <a:pt x="2641130" y="2469393"/>
                </a:cubicBezTo>
                <a:cubicBezTo>
                  <a:pt x="2658493" y="2478943"/>
                  <a:pt x="2669345" y="2488926"/>
                  <a:pt x="2673686" y="2499344"/>
                </a:cubicBezTo>
                <a:cubicBezTo>
                  <a:pt x="2676291" y="2503685"/>
                  <a:pt x="2675857" y="2508460"/>
                  <a:pt x="2672384" y="2513669"/>
                </a:cubicBezTo>
                <a:cubicBezTo>
                  <a:pt x="2667175" y="2528428"/>
                  <a:pt x="2659796" y="2557946"/>
                  <a:pt x="2650246" y="2602222"/>
                </a:cubicBezTo>
                <a:cubicBezTo>
                  <a:pt x="2643301" y="2642158"/>
                  <a:pt x="2627674" y="2662993"/>
                  <a:pt x="2603365" y="2664730"/>
                </a:cubicBezTo>
                <a:cubicBezTo>
                  <a:pt x="2598156" y="2664730"/>
                  <a:pt x="2593815" y="2661257"/>
                  <a:pt x="2590342" y="2654312"/>
                </a:cubicBezTo>
                <a:cubicBezTo>
                  <a:pt x="2588606" y="2643894"/>
                  <a:pt x="2579925" y="2630003"/>
                  <a:pt x="2564298" y="2612640"/>
                </a:cubicBezTo>
                <a:cubicBezTo>
                  <a:pt x="2545198" y="2637817"/>
                  <a:pt x="2516549" y="2656916"/>
                  <a:pt x="2478350" y="2669939"/>
                </a:cubicBezTo>
                <a:cubicBezTo>
                  <a:pt x="2474009" y="2671675"/>
                  <a:pt x="2471404" y="2672109"/>
                  <a:pt x="2470536" y="2671241"/>
                </a:cubicBezTo>
                <a:cubicBezTo>
                  <a:pt x="2469668" y="2670373"/>
                  <a:pt x="2470970" y="2668202"/>
                  <a:pt x="2474443" y="2664730"/>
                </a:cubicBezTo>
                <a:cubicBezTo>
                  <a:pt x="2499620" y="2648235"/>
                  <a:pt x="2520021" y="2624794"/>
                  <a:pt x="2535648" y="2594408"/>
                </a:cubicBezTo>
                <a:cubicBezTo>
                  <a:pt x="2527835" y="2600486"/>
                  <a:pt x="2520021" y="2599183"/>
                  <a:pt x="2512208" y="2590502"/>
                </a:cubicBezTo>
                <a:cubicBezTo>
                  <a:pt x="2510471" y="2587897"/>
                  <a:pt x="2508301" y="2584425"/>
                  <a:pt x="2505696" y="2580084"/>
                </a:cubicBezTo>
                <a:cubicBezTo>
                  <a:pt x="2492674" y="2587897"/>
                  <a:pt x="2478350" y="2596145"/>
                  <a:pt x="2462723" y="2604826"/>
                </a:cubicBezTo>
                <a:cubicBezTo>
                  <a:pt x="2454909" y="2610035"/>
                  <a:pt x="2447095" y="2615679"/>
                  <a:pt x="2439282" y="2621756"/>
                </a:cubicBezTo>
                <a:cubicBezTo>
                  <a:pt x="2436677" y="2624360"/>
                  <a:pt x="2432337" y="2624360"/>
                  <a:pt x="2426259" y="2621756"/>
                </a:cubicBezTo>
                <a:cubicBezTo>
                  <a:pt x="2418446" y="2617415"/>
                  <a:pt x="2411501" y="2610904"/>
                  <a:pt x="2405424" y="2602222"/>
                </a:cubicBezTo>
                <a:cubicBezTo>
                  <a:pt x="2400215" y="2596145"/>
                  <a:pt x="2400649" y="2592238"/>
                  <a:pt x="2406726" y="2590502"/>
                </a:cubicBezTo>
                <a:cubicBezTo>
                  <a:pt x="2420617" y="2584425"/>
                  <a:pt x="2431468" y="2573572"/>
                  <a:pt x="2439282" y="2557946"/>
                </a:cubicBezTo>
                <a:cubicBezTo>
                  <a:pt x="2440150" y="2555341"/>
                  <a:pt x="2441452" y="2551869"/>
                  <a:pt x="2443189" y="2547528"/>
                </a:cubicBezTo>
                <a:cubicBezTo>
                  <a:pt x="2446661" y="2540582"/>
                  <a:pt x="2448832" y="2534939"/>
                  <a:pt x="2449700" y="2530598"/>
                </a:cubicBezTo>
                <a:cubicBezTo>
                  <a:pt x="2447095" y="2531467"/>
                  <a:pt x="2443189" y="2532769"/>
                  <a:pt x="2437980" y="2534505"/>
                </a:cubicBezTo>
                <a:cubicBezTo>
                  <a:pt x="2432771" y="2535373"/>
                  <a:pt x="2426694" y="2537110"/>
                  <a:pt x="2419748" y="2539714"/>
                </a:cubicBezTo>
                <a:cubicBezTo>
                  <a:pt x="2416276" y="2540582"/>
                  <a:pt x="2412369" y="2541016"/>
                  <a:pt x="2408028" y="2541016"/>
                </a:cubicBezTo>
                <a:cubicBezTo>
                  <a:pt x="2400215" y="2539280"/>
                  <a:pt x="2392401" y="2533637"/>
                  <a:pt x="2384588" y="2524087"/>
                </a:cubicBezTo>
                <a:cubicBezTo>
                  <a:pt x="2381115" y="2519746"/>
                  <a:pt x="2381549" y="2517142"/>
                  <a:pt x="2385890" y="2516274"/>
                </a:cubicBezTo>
                <a:cubicBezTo>
                  <a:pt x="2385890" y="2516274"/>
                  <a:pt x="2386324" y="2516274"/>
                  <a:pt x="2387192" y="2516274"/>
                </a:cubicBezTo>
                <a:cubicBezTo>
                  <a:pt x="2395874" y="2514537"/>
                  <a:pt x="2409331" y="2511499"/>
                  <a:pt x="2427562" y="2507158"/>
                </a:cubicBezTo>
                <a:cubicBezTo>
                  <a:pt x="2445793" y="2503685"/>
                  <a:pt x="2459250" y="2501081"/>
                  <a:pt x="2467931" y="2499344"/>
                </a:cubicBezTo>
                <a:cubicBezTo>
                  <a:pt x="2473140" y="2498476"/>
                  <a:pt x="2480520" y="2496740"/>
                  <a:pt x="2490070" y="2494135"/>
                </a:cubicBezTo>
                <a:cubicBezTo>
                  <a:pt x="2493542" y="2493268"/>
                  <a:pt x="2496147" y="2492399"/>
                  <a:pt x="2497883" y="2491531"/>
                </a:cubicBezTo>
                <a:cubicBezTo>
                  <a:pt x="2502224" y="2489795"/>
                  <a:pt x="2506131" y="2489795"/>
                  <a:pt x="2509603" y="2491531"/>
                </a:cubicBezTo>
                <a:cubicBezTo>
                  <a:pt x="2517417" y="2493268"/>
                  <a:pt x="2523928" y="2497608"/>
                  <a:pt x="2529137" y="2504553"/>
                </a:cubicBezTo>
                <a:cubicBezTo>
                  <a:pt x="2532610" y="2509762"/>
                  <a:pt x="2531307" y="2513235"/>
                  <a:pt x="2525230" y="2514971"/>
                </a:cubicBezTo>
                <a:cubicBezTo>
                  <a:pt x="2523494" y="2514971"/>
                  <a:pt x="2520455" y="2515406"/>
                  <a:pt x="2516115" y="2516274"/>
                </a:cubicBezTo>
                <a:cubicBezTo>
                  <a:pt x="2506565" y="2518010"/>
                  <a:pt x="2498751" y="2519312"/>
                  <a:pt x="2492674" y="2520180"/>
                </a:cubicBezTo>
                <a:cubicBezTo>
                  <a:pt x="2493542" y="2520180"/>
                  <a:pt x="2495279" y="2520615"/>
                  <a:pt x="2497883" y="2521483"/>
                </a:cubicBezTo>
                <a:cubicBezTo>
                  <a:pt x="2499620" y="2522351"/>
                  <a:pt x="2500922" y="2523219"/>
                  <a:pt x="2501790" y="2524087"/>
                </a:cubicBezTo>
                <a:cubicBezTo>
                  <a:pt x="2506131" y="2526692"/>
                  <a:pt x="2505696" y="2530598"/>
                  <a:pt x="2500488" y="2535807"/>
                </a:cubicBezTo>
                <a:cubicBezTo>
                  <a:pt x="2499620" y="2536676"/>
                  <a:pt x="2498317" y="2537978"/>
                  <a:pt x="2496581" y="2539714"/>
                </a:cubicBezTo>
                <a:cubicBezTo>
                  <a:pt x="2493977" y="2541451"/>
                  <a:pt x="2492240" y="2542753"/>
                  <a:pt x="2491372" y="2543621"/>
                </a:cubicBezTo>
                <a:cubicBezTo>
                  <a:pt x="2505263" y="2544489"/>
                  <a:pt x="2517851" y="2547528"/>
                  <a:pt x="2529137" y="2552737"/>
                </a:cubicBezTo>
                <a:cubicBezTo>
                  <a:pt x="2539555" y="2558814"/>
                  <a:pt x="2543462" y="2569232"/>
                  <a:pt x="2540857" y="2583990"/>
                </a:cubicBezTo>
                <a:cubicBezTo>
                  <a:pt x="2553012" y="2556209"/>
                  <a:pt x="2560825" y="2531033"/>
                  <a:pt x="2564298" y="2508460"/>
                </a:cubicBezTo>
                <a:cubicBezTo>
                  <a:pt x="2563430" y="2508460"/>
                  <a:pt x="2561259" y="2508894"/>
                  <a:pt x="2557786" y="2509762"/>
                </a:cubicBezTo>
                <a:cubicBezTo>
                  <a:pt x="2559523" y="2508894"/>
                  <a:pt x="2558655" y="2509328"/>
                  <a:pt x="2555182" y="2511065"/>
                </a:cubicBezTo>
                <a:cubicBezTo>
                  <a:pt x="2550841" y="2513669"/>
                  <a:pt x="2546500" y="2513669"/>
                  <a:pt x="2542159" y="2511065"/>
                </a:cubicBezTo>
                <a:cubicBezTo>
                  <a:pt x="2536082" y="2507592"/>
                  <a:pt x="2529571" y="2501515"/>
                  <a:pt x="2522626" y="2492833"/>
                </a:cubicBezTo>
                <a:cubicBezTo>
                  <a:pt x="2520021" y="2490229"/>
                  <a:pt x="2520889" y="2488059"/>
                  <a:pt x="2525230" y="2486322"/>
                </a:cubicBezTo>
                <a:cubicBezTo>
                  <a:pt x="2529571" y="2485454"/>
                  <a:pt x="2536950" y="2484586"/>
                  <a:pt x="2547369" y="2483718"/>
                </a:cubicBezTo>
                <a:cubicBezTo>
                  <a:pt x="2556050" y="2481981"/>
                  <a:pt x="2562995" y="2480679"/>
                  <a:pt x="2568204" y="2479811"/>
                </a:cubicBezTo>
                <a:cubicBezTo>
                  <a:pt x="2568204" y="2477206"/>
                  <a:pt x="2568638" y="2473734"/>
                  <a:pt x="2569507" y="2469393"/>
                </a:cubicBezTo>
                <a:cubicBezTo>
                  <a:pt x="2569507" y="2465052"/>
                  <a:pt x="2569507" y="2462014"/>
                  <a:pt x="2569507" y="2460277"/>
                </a:cubicBezTo>
                <a:cubicBezTo>
                  <a:pt x="2569507" y="2439441"/>
                  <a:pt x="2566902" y="2420776"/>
                  <a:pt x="2561693" y="2404280"/>
                </a:cubicBezTo>
                <a:cubicBezTo>
                  <a:pt x="2559957" y="2397335"/>
                  <a:pt x="2563430" y="2394297"/>
                  <a:pt x="2572111" y="2395165"/>
                </a:cubicBezTo>
                <a:close/>
                <a:moveTo>
                  <a:pt x="6251626" y="2393863"/>
                </a:moveTo>
                <a:cubicBezTo>
                  <a:pt x="6269857" y="2400808"/>
                  <a:pt x="6282011" y="2411660"/>
                  <a:pt x="6288089" y="2426419"/>
                </a:cubicBezTo>
                <a:cubicBezTo>
                  <a:pt x="6289825" y="2431628"/>
                  <a:pt x="6289825" y="2435534"/>
                  <a:pt x="6288089" y="2438139"/>
                </a:cubicBezTo>
                <a:cubicBezTo>
                  <a:pt x="6284616" y="2444216"/>
                  <a:pt x="6280709" y="2452464"/>
                  <a:pt x="6276369" y="2462882"/>
                </a:cubicBezTo>
                <a:cubicBezTo>
                  <a:pt x="6275500" y="2468091"/>
                  <a:pt x="6273764" y="2473300"/>
                  <a:pt x="6271160" y="2478509"/>
                </a:cubicBezTo>
                <a:cubicBezTo>
                  <a:pt x="6285918" y="2475904"/>
                  <a:pt x="6298940" y="2472866"/>
                  <a:pt x="6310227" y="2469393"/>
                </a:cubicBezTo>
                <a:cubicBezTo>
                  <a:pt x="6319776" y="2465920"/>
                  <a:pt x="6326288" y="2465486"/>
                  <a:pt x="6329761" y="2468091"/>
                </a:cubicBezTo>
                <a:cubicBezTo>
                  <a:pt x="6342783" y="2474168"/>
                  <a:pt x="6349727" y="2481547"/>
                  <a:pt x="6350597" y="2490229"/>
                </a:cubicBezTo>
                <a:cubicBezTo>
                  <a:pt x="6350597" y="2495438"/>
                  <a:pt x="6347123" y="2498042"/>
                  <a:pt x="6340179" y="2498042"/>
                </a:cubicBezTo>
                <a:cubicBezTo>
                  <a:pt x="6318474" y="2498042"/>
                  <a:pt x="6292863" y="2500213"/>
                  <a:pt x="6263346" y="2504553"/>
                </a:cubicBezTo>
                <a:cubicBezTo>
                  <a:pt x="6262477" y="2504553"/>
                  <a:pt x="6261610" y="2504553"/>
                  <a:pt x="6260742" y="2504553"/>
                </a:cubicBezTo>
                <a:cubicBezTo>
                  <a:pt x="6259873" y="2507158"/>
                  <a:pt x="6258137" y="2511499"/>
                  <a:pt x="6255533" y="2517576"/>
                </a:cubicBezTo>
                <a:cubicBezTo>
                  <a:pt x="6252928" y="2522785"/>
                  <a:pt x="6250757" y="2527126"/>
                  <a:pt x="6249021" y="2530598"/>
                </a:cubicBezTo>
                <a:cubicBezTo>
                  <a:pt x="6256835" y="2528862"/>
                  <a:pt x="6268555" y="2524955"/>
                  <a:pt x="6284182" y="2518878"/>
                </a:cubicBezTo>
                <a:cubicBezTo>
                  <a:pt x="6286786" y="2518010"/>
                  <a:pt x="6288957" y="2517142"/>
                  <a:pt x="6290693" y="2516274"/>
                </a:cubicBezTo>
                <a:cubicBezTo>
                  <a:pt x="6296770" y="2512801"/>
                  <a:pt x="6303716" y="2512801"/>
                  <a:pt x="6311529" y="2516274"/>
                </a:cubicBezTo>
                <a:cubicBezTo>
                  <a:pt x="6316738" y="2520615"/>
                  <a:pt x="6322381" y="2526692"/>
                  <a:pt x="6328458" y="2534505"/>
                </a:cubicBezTo>
                <a:cubicBezTo>
                  <a:pt x="6331063" y="2538846"/>
                  <a:pt x="6330629" y="2543187"/>
                  <a:pt x="6327156" y="2547528"/>
                </a:cubicBezTo>
                <a:cubicBezTo>
                  <a:pt x="6320211" y="2554473"/>
                  <a:pt x="6314567" y="2563155"/>
                  <a:pt x="6310227" y="2573572"/>
                </a:cubicBezTo>
                <a:cubicBezTo>
                  <a:pt x="6306754" y="2582254"/>
                  <a:pt x="6301979" y="2591370"/>
                  <a:pt x="6295902" y="2600920"/>
                </a:cubicBezTo>
                <a:cubicBezTo>
                  <a:pt x="6332365" y="2625228"/>
                  <a:pt x="6372735" y="2641724"/>
                  <a:pt x="6417011" y="2650405"/>
                </a:cubicBezTo>
                <a:cubicBezTo>
                  <a:pt x="6419615" y="2651273"/>
                  <a:pt x="6420917" y="2652142"/>
                  <a:pt x="6420917" y="2653010"/>
                </a:cubicBezTo>
                <a:cubicBezTo>
                  <a:pt x="6420917" y="2654746"/>
                  <a:pt x="6419615" y="2656048"/>
                  <a:pt x="6417011" y="2656916"/>
                </a:cubicBezTo>
                <a:cubicBezTo>
                  <a:pt x="6391834" y="2663862"/>
                  <a:pt x="6368393" y="2668202"/>
                  <a:pt x="6346689" y="2669939"/>
                </a:cubicBezTo>
                <a:cubicBezTo>
                  <a:pt x="6341481" y="2670807"/>
                  <a:pt x="6336272" y="2669939"/>
                  <a:pt x="6331063" y="2667334"/>
                </a:cubicBezTo>
                <a:cubicBezTo>
                  <a:pt x="6315436" y="2659521"/>
                  <a:pt x="6300677" y="2649971"/>
                  <a:pt x="6286786" y="2638685"/>
                </a:cubicBezTo>
                <a:cubicBezTo>
                  <a:pt x="6281577" y="2633476"/>
                  <a:pt x="6277236" y="2629135"/>
                  <a:pt x="6273764" y="2625662"/>
                </a:cubicBezTo>
                <a:cubicBezTo>
                  <a:pt x="6273764" y="2625662"/>
                  <a:pt x="6272895" y="2626097"/>
                  <a:pt x="6271160" y="2626965"/>
                </a:cubicBezTo>
                <a:cubicBezTo>
                  <a:pt x="6269423" y="2628701"/>
                  <a:pt x="6268121" y="2630003"/>
                  <a:pt x="6267253" y="2630871"/>
                </a:cubicBezTo>
                <a:cubicBezTo>
                  <a:pt x="6242076" y="2644762"/>
                  <a:pt x="6210823" y="2652576"/>
                  <a:pt x="6173491" y="2654312"/>
                </a:cubicBezTo>
                <a:cubicBezTo>
                  <a:pt x="6169151" y="2654312"/>
                  <a:pt x="6166980" y="2653878"/>
                  <a:pt x="6166980" y="2653010"/>
                </a:cubicBezTo>
                <a:cubicBezTo>
                  <a:pt x="6166112" y="2651273"/>
                  <a:pt x="6167848" y="2650405"/>
                  <a:pt x="6172189" y="2650405"/>
                </a:cubicBezTo>
                <a:cubicBezTo>
                  <a:pt x="6212125" y="2635646"/>
                  <a:pt x="6239471" y="2619585"/>
                  <a:pt x="6254230" y="2602222"/>
                </a:cubicBezTo>
                <a:cubicBezTo>
                  <a:pt x="6251626" y="2599617"/>
                  <a:pt x="6249455" y="2597013"/>
                  <a:pt x="6247719" y="2594408"/>
                </a:cubicBezTo>
                <a:cubicBezTo>
                  <a:pt x="6239906" y="2584859"/>
                  <a:pt x="6231658" y="2578347"/>
                  <a:pt x="6222976" y="2574875"/>
                </a:cubicBezTo>
                <a:cubicBezTo>
                  <a:pt x="6198668" y="2611338"/>
                  <a:pt x="6167414" y="2635212"/>
                  <a:pt x="6129215" y="2646498"/>
                </a:cubicBezTo>
                <a:cubicBezTo>
                  <a:pt x="6123138" y="2648235"/>
                  <a:pt x="6120099" y="2648669"/>
                  <a:pt x="6120099" y="2647801"/>
                </a:cubicBezTo>
                <a:cubicBezTo>
                  <a:pt x="6119231" y="2646933"/>
                  <a:pt x="6121401" y="2644762"/>
                  <a:pt x="6126610" y="2641289"/>
                </a:cubicBezTo>
                <a:cubicBezTo>
                  <a:pt x="6168282" y="2605695"/>
                  <a:pt x="6199970" y="2563155"/>
                  <a:pt x="6221674" y="2513669"/>
                </a:cubicBezTo>
                <a:cubicBezTo>
                  <a:pt x="6209520" y="2516274"/>
                  <a:pt x="6199536" y="2519746"/>
                  <a:pt x="6191723" y="2524087"/>
                </a:cubicBezTo>
                <a:cubicBezTo>
                  <a:pt x="6185646" y="2527560"/>
                  <a:pt x="6180002" y="2527994"/>
                  <a:pt x="6174793" y="2525389"/>
                </a:cubicBezTo>
                <a:cubicBezTo>
                  <a:pt x="6169584" y="2521917"/>
                  <a:pt x="6165244" y="2517576"/>
                  <a:pt x="6161771" y="2512367"/>
                </a:cubicBezTo>
                <a:cubicBezTo>
                  <a:pt x="6156562" y="2505422"/>
                  <a:pt x="6156996" y="2500213"/>
                  <a:pt x="6163073" y="2496740"/>
                </a:cubicBezTo>
                <a:cubicBezTo>
                  <a:pt x="6169151" y="2492399"/>
                  <a:pt x="6174793" y="2481547"/>
                  <a:pt x="6180002" y="2464184"/>
                </a:cubicBezTo>
                <a:cubicBezTo>
                  <a:pt x="6182607" y="2454634"/>
                  <a:pt x="6182607" y="2445518"/>
                  <a:pt x="6180002" y="2436837"/>
                </a:cubicBezTo>
                <a:cubicBezTo>
                  <a:pt x="6179134" y="2432496"/>
                  <a:pt x="6180871" y="2430760"/>
                  <a:pt x="6185211" y="2431628"/>
                </a:cubicBezTo>
                <a:cubicBezTo>
                  <a:pt x="6194761" y="2433364"/>
                  <a:pt x="6204311" y="2439441"/>
                  <a:pt x="6213861" y="2449859"/>
                </a:cubicBezTo>
                <a:cubicBezTo>
                  <a:pt x="6219070" y="2455068"/>
                  <a:pt x="6219938" y="2460711"/>
                  <a:pt x="6216465" y="2466788"/>
                </a:cubicBezTo>
                <a:cubicBezTo>
                  <a:pt x="6213861" y="2473734"/>
                  <a:pt x="6209520" y="2481981"/>
                  <a:pt x="6203443" y="2491531"/>
                </a:cubicBezTo>
                <a:cubicBezTo>
                  <a:pt x="6207784" y="2489795"/>
                  <a:pt x="6217334" y="2487624"/>
                  <a:pt x="6232092" y="2485020"/>
                </a:cubicBezTo>
                <a:cubicBezTo>
                  <a:pt x="6236433" y="2471997"/>
                  <a:pt x="6240339" y="2457673"/>
                  <a:pt x="6243812" y="2442046"/>
                </a:cubicBezTo>
                <a:cubicBezTo>
                  <a:pt x="6248153" y="2425551"/>
                  <a:pt x="6248153" y="2412094"/>
                  <a:pt x="6243812" y="2401676"/>
                </a:cubicBezTo>
                <a:cubicBezTo>
                  <a:pt x="6243812" y="2396467"/>
                  <a:pt x="6246417" y="2393863"/>
                  <a:pt x="6251626" y="2393863"/>
                </a:cubicBezTo>
                <a:close/>
                <a:moveTo>
                  <a:pt x="4546651" y="2393863"/>
                </a:moveTo>
                <a:cubicBezTo>
                  <a:pt x="4568355" y="2396467"/>
                  <a:pt x="4584850" y="2401242"/>
                  <a:pt x="4596136" y="2408187"/>
                </a:cubicBezTo>
                <a:cubicBezTo>
                  <a:pt x="4606554" y="2414264"/>
                  <a:pt x="4608291" y="2425985"/>
                  <a:pt x="4601345" y="2443348"/>
                </a:cubicBezTo>
                <a:cubicBezTo>
                  <a:pt x="4593532" y="2452030"/>
                  <a:pt x="4584416" y="2452898"/>
                  <a:pt x="4573998" y="2445952"/>
                </a:cubicBezTo>
                <a:cubicBezTo>
                  <a:pt x="4573130" y="2445084"/>
                  <a:pt x="4571828" y="2442914"/>
                  <a:pt x="4570092" y="2439441"/>
                </a:cubicBezTo>
                <a:cubicBezTo>
                  <a:pt x="4562278" y="2429023"/>
                  <a:pt x="4552728" y="2415567"/>
                  <a:pt x="4541442" y="2399072"/>
                </a:cubicBezTo>
                <a:cubicBezTo>
                  <a:pt x="4539706" y="2396467"/>
                  <a:pt x="4539272" y="2395165"/>
                  <a:pt x="4540140" y="2395165"/>
                </a:cubicBezTo>
                <a:cubicBezTo>
                  <a:pt x="4540140" y="2394297"/>
                  <a:pt x="4542310" y="2393863"/>
                  <a:pt x="4546651" y="2393863"/>
                </a:cubicBezTo>
                <a:close/>
                <a:moveTo>
                  <a:pt x="831325" y="2393863"/>
                </a:moveTo>
                <a:cubicBezTo>
                  <a:pt x="832194" y="2393863"/>
                  <a:pt x="833279" y="2394297"/>
                  <a:pt x="834581" y="2395165"/>
                </a:cubicBezTo>
                <a:cubicBezTo>
                  <a:pt x="847604" y="2400374"/>
                  <a:pt x="859324" y="2408187"/>
                  <a:pt x="869742" y="2418605"/>
                </a:cubicBezTo>
                <a:cubicBezTo>
                  <a:pt x="872346" y="2422946"/>
                  <a:pt x="871912" y="2427721"/>
                  <a:pt x="868439" y="2432930"/>
                </a:cubicBezTo>
                <a:cubicBezTo>
                  <a:pt x="867571" y="2433798"/>
                  <a:pt x="866703" y="2435534"/>
                  <a:pt x="865835" y="2438139"/>
                </a:cubicBezTo>
                <a:cubicBezTo>
                  <a:pt x="864967" y="2439875"/>
                  <a:pt x="864099" y="2441612"/>
                  <a:pt x="863231" y="2443348"/>
                </a:cubicBezTo>
                <a:cubicBezTo>
                  <a:pt x="901430" y="2480679"/>
                  <a:pt x="940931" y="2506724"/>
                  <a:pt x="981735" y="2521483"/>
                </a:cubicBezTo>
                <a:cubicBezTo>
                  <a:pt x="985207" y="2523219"/>
                  <a:pt x="986944" y="2525389"/>
                  <a:pt x="986944" y="2527994"/>
                </a:cubicBezTo>
                <a:cubicBezTo>
                  <a:pt x="986944" y="2529730"/>
                  <a:pt x="985207" y="2531033"/>
                  <a:pt x="981735" y="2531901"/>
                </a:cubicBezTo>
                <a:cubicBezTo>
                  <a:pt x="962635" y="2533637"/>
                  <a:pt x="943102" y="2534505"/>
                  <a:pt x="923134" y="2534505"/>
                </a:cubicBezTo>
                <a:cubicBezTo>
                  <a:pt x="918792" y="2534505"/>
                  <a:pt x="911847" y="2531033"/>
                  <a:pt x="902298" y="2524087"/>
                </a:cubicBezTo>
                <a:cubicBezTo>
                  <a:pt x="883198" y="2504988"/>
                  <a:pt x="867137" y="2483718"/>
                  <a:pt x="854115" y="2460277"/>
                </a:cubicBezTo>
                <a:cubicBezTo>
                  <a:pt x="853246" y="2461145"/>
                  <a:pt x="851944" y="2463316"/>
                  <a:pt x="850208" y="2466788"/>
                </a:cubicBezTo>
                <a:cubicBezTo>
                  <a:pt x="847604" y="2469393"/>
                  <a:pt x="845867" y="2471563"/>
                  <a:pt x="844999" y="2473300"/>
                </a:cubicBezTo>
                <a:cubicBezTo>
                  <a:pt x="836318" y="2487190"/>
                  <a:pt x="825899" y="2500647"/>
                  <a:pt x="813745" y="2513669"/>
                </a:cubicBezTo>
                <a:cubicBezTo>
                  <a:pt x="822427" y="2516274"/>
                  <a:pt x="831108" y="2521049"/>
                  <a:pt x="839790" y="2527994"/>
                </a:cubicBezTo>
                <a:cubicBezTo>
                  <a:pt x="844131" y="2531467"/>
                  <a:pt x="845433" y="2537110"/>
                  <a:pt x="843697" y="2544923"/>
                </a:cubicBezTo>
                <a:cubicBezTo>
                  <a:pt x="840224" y="2551869"/>
                  <a:pt x="837619" y="2561418"/>
                  <a:pt x="835883" y="2573572"/>
                </a:cubicBezTo>
                <a:cubicBezTo>
                  <a:pt x="850642" y="2558814"/>
                  <a:pt x="862796" y="2543621"/>
                  <a:pt x="872346" y="2527994"/>
                </a:cubicBezTo>
                <a:cubicBezTo>
                  <a:pt x="874083" y="2522785"/>
                  <a:pt x="877555" y="2521483"/>
                  <a:pt x="882764" y="2524087"/>
                </a:cubicBezTo>
                <a:cubicBezTo>
                  <a:pt x="889710" y="2526692"/>
                  <a:pt x="897957" y="2531901"/>
                  <a:pt x="907507" y="2539714"/>
                </a:cubicBezTo>
                <a:cubicBezTo>
                  <a:pt x="911847" y="2545791"/>
                  <a:pt x="910979" y="2549698"/>
                  <a:pt x="904902" y="2551434"/>
                </a:cubicBezTo>
                <a:cubicBezTo>
                  <a:pt x="904034" y="2551434"/>
                  <a:pt x="903166" y="2551869"/>
                  <a:pt x="902298" y="2552737"/>
                </a:cubicBezTo>
                <a:cubicBezTo>
                  <a:pt x="893616" y="2557078"/>
                  <a:pt x="886671" y="2560984"/>
                  <a:pt x="881462" y="2564457"/>
                </a:cubicBezTo>
                <a:cubicBezTo>
                  <a:pt x="862362" y="2574875"/>
                  <a:pt x="846735" y="2582254"/>
                  <a:pt x="834581" y="2586595"/>
                </a:cubicBezTo>
                <a:cubicBezTo>
                  <a:pt x="834581" y="2596145"/>
                  <a:pt x="835015" y="2602656"/>
                  <a:pt x="835883" y="2606129"/>
                </a:cubicBezTo>
                <a:cubicBezTo>
                  <a:pt x="835883" y="2613942"/>
                  <a:pt x="840658" y="2620019"/>
                  <a:pt x="850208" y="2624360"/>
                </a:cubicBezTo>
                <a:cubicBezTo>
                  <a:pt x="864099" y="2626097"/>
                  <a:pt x="874951" y="2625662"/>
                  <a:pt x="882764" y="2623058"/>
                </a:cubicBezTo>
                <a:cubicBezTo>
                  <a:pt x="894050" y="2619585"/>
                  <a:pt x="902298" y="2606129"/>
                  <a:pt x="907507" y="2582688"/>
                </a:cubicBezTo>
                <a:cubicBezTo>
                  <a:pt x="908375" y="2579216"/>
                  <a:pt x="909677" y="2577045"/>
                  <a:pt x="911413" y="2576177"/>
                </a:cubicBezTo>
                <a:cubicBezTo>
                  <a:pt x="912281" y="2576177"/>
                  <a:pt x="913583" y="2577479"/>
                  <a:pt x="915320" y="2580084"/>
                </a:cubicBezTo>
                <a:cubicBezTo>
                  <a:pt x="917056" y="2591370"/>
                  <a:pt x="923134" y="2603090"/>
                  <a:pt x="933552" y="2615244"/>
                </a:cubicBezTo>
                <a:cubicBezTo>
                  <a:pt x="938761" y="2623058"/>
                  <a:pt x="938761" y="2630437"/>
                  <a:pt x="933552" y="2637383"/>
                </a:cubicBezTo>
                <a:cubicBezTo>
                  <a:pt x="921397" y="2653010"/>
                  <a:pt x="900561" y="2659955"/>
                  <a:pt x="871044" y="2658218"/>
                </a:cubicBezTo>
                <a:cubicBezTo>
                  <a:pt x="846735" y="2658218"/>
                  <a:pt x="831108" y="2655614"/>
                  <a:pt x="824163" y="2650405"/>
                </a:cubicBezTo>
                <a:cubicBezTo>
                  <a:pt x="811141" y="2643460"/>
                  <a:pt x="804629" y="2630437"/>
                  <a:pt x="804629" y="2611338"/>
                </a:cubicBezTo>
                <a:cubicBezTo>
                  <a:pt x="803761" y="2599183"/>
                  <a:pt x="804195" y="2580084"/>
                  <a:pt x="805932" y="2554039"/>
                </a:cubicBezTo>
                <a:cubicBezTo>
                  <a:pt x="805932" y="2541885"/>
                  <a:pt x="805063" y="2531467"/>
                  <a:pt x="803328" y="2522785"/>
                </a:cubicBezTo>
                <a:cubicBezTo>
                  <a:pt x="792041" y="2533203"/>
                  <a:pt x="779018" y="2541885"/>
                  <a:pt x="764260" y="2548830"/>
                </a:cubicBezTo>
                <a:cubicBezTo>
                  <a:pt x="760787" y="2550566"/>
                  <a:pt x="758616" y="2550566"/>
                  <a:pt x="757749" y="2548830"/>
                </a:cubicBezTo>
                <a:cubicBezTo>
                  <a:pt x="757749" y="2547094"/>
                  <a:pt x="759051" y="2544489"/>
                  <a:pt x="761655" y="2541016"/>
                </a:cubicBezTo>
                <a:cubicBezTo>
                  <a:pt x="789436" y="2510631"/>
                  <a:pt x="808537" y="2480245"/>
                  <a:pt x="818954" y="2449859"/>
                </a:cubicBezTo>
                <a:cubicBezTo>
                  <a:pt x="827635" y="2428155"/>
                  <a:pt x="830674" y="2412528"/>
                  <a:pt x="828070" y="2402978"/>
                </a:cubicBezTo>
                <a:cubicBezTo>
                  <a:pt x="827202" y="2399506"/>
                  <a:pt x="827635" y="2396901"/>
                  <a:pt x="829372" y="2395165"/>
                </a:cubicBezTo>
                <a:cubicBezTo>
                  <a:pt x="829806" y="2394297"/>
                  <a:pt x="830457" y="2393863"/>
                  <a:pt x="831325" y="2393863"/>
                </a:cubicBezTo>
                <a:close/>
                <a:moveTo>
                  <a:pt x="2100290" y="2389956"/>
                </a:moveTo>
                <a:cubicBezTo>
                  <a:pt x="2116785" y="2393429"/>
                  <a:pt x="2129373" y="2400374"/>
                  <a:pt x="2138055" y="2410792"/>
                </a:cubicBezTo>
                <a:cubicBezTo>
                  <a:pt x="2141528" y="2416869"/>
                  <a:pt x="2142396" y="2422512"/>
                  <a:pt x="2140660" y="2427721"/>
                </a:cubicBezTo>
                <a:cubicBezTo>
                  <a:pt x="2136319" y="2439875"/>
                  <a:pt x="2134582" y="2451596"/>
                  <a:pt x="2135450" y="2462882"/>
                </a:cubicBezTo>
                <a:lnTo>
                  <a:pt x="2135450" y="2471997"/>
                </a:lnTo>
                <a:cubicBezTo>
                  <a:pt x="2136319" y="2471129"/>
                  <a:pt x="2137186" y="2470695"/>
                  <a:pt x="2138055" y="2470695"/>
                </a:cubicBezTo>
                <a:cubicBezTo>
                  <a:pt x="2143264" y="2468091"/>
                  <a:pt x="2147605" y="2468091"/>
                  <a:pt x="2151076" y="2470695"/>
                </a:cubicBezTo>
                <a:cubicBezTo>
                  <a:pt x="2155417" y="2473300"/>
                  <a:pt x="2158456" y="2475904"/>
                  <a:pt x="2160192" y="2478509"/>
                </a:cubicBezTo>
                <a:cubicBezTo>
                  <a:pt x="2161060" y="2480245"/>
                  <a:pt x="2161494" y="2481981"/>
                  <a:pt x="2161494" y="2483718"/>
                </a:cubicBezTo>
                <a:cubicBezTo>
                  <a:pt x="2169308" y="2468091"/>
                  <a:pt x="2176253" y="2450727"/>
                  <a:pt x="2182330" y="2431628"/>
                </a:cubicBezTo>
                <a:cubicBezTo>
                  <a:pt x="2186671" y="2417737"/>
                  <a:pt x="2186671" y="2406885"/>
                  <a:pt x="2182330" y="2399072"/>
                </a:cubicBezTo>
                <a:cubicBezTo>
                  <a:pt x="2182330" y="2392995"/>
                  <a:pt x="2185803" y="2390824"/>
                  <a:pt x="2192748" y="2392560"/>
                </a:cubicBezTo>
                <a:cubicBezTo>
                  <a:pt x="2203166" y="2395165"/>
                  <a:pt x="2213584" y="2400808"/>
                  <a:pt x="2224002" y="2409489"/>
                </a:cubicBezTo>
                <a:cubicBezTo>
                  <a:pt x="2228343" y="2416435"/>
                  <a:pt x="2227475" y="2423380"/>
                  <a:pt x="2221398" y="2430325"/>
                </a:cubicBezTo>
                <a:cubicBezTo>
                  <a:pt x="2220529" y="2432062"/>
                  <a:pt x="2219227" y="2434232"/>
                  <a:pt x="2217491" y="2436837"/>
                </a:cubicBezTo>
                <a:cubicBezTo>
                  <a:pt x="2214886" y="2441178"/>
                  <a:pt x="2212282" y="2445518"/>
                  <a:pt x="2209678" y="2449859"/>
                </a:cubicBezTo>
                <a:cubicBezTo>
                  <a:pt x="2204468" y="2461145"/>
                  <a:pt x="2195787" y="2473734"/>
                  <a:pt x="2183632" y="2487624"/>
                </a:cubicBezTo>
                <a:cubicBezTo>
                  <a:pt x="2189710" y="2489361"/>
                  <a:pt x="2194919" y="2492399"/>
                  <a:pt x="2199259" y="2496740"/>
                </a:cubicBezTo>
                <a:cubicBezTo>
                  <a:pt x="2198391" y="2494135"/>
                  <a:pt x="2200128" y="2491965"/>
                  <a:pt x="2204468" y="2490229"/>
                </a:cubicBezTo>
                <a:cubicBezTo>
                  <a:pt x="2226173" y="2485020"/>
                  <a:pt x="2246574" y="2478943"/>
                  <a:pt x="2265674" y="2471997"/>
                </a:cubicBezTo>
                <a:cubicBezTo>
                  <a:pt x="2264806" y="2471997"/>
                  <a:pt x="2263938" y="2471563"/>
                  <a:pt x="2263070" y="2470695"/>
                </a:cubicBezTo>
                <a:cubicBezTo>
                  <a:pt x="2262201" y="2469827"/>
                  <a:pt x="2261333" y="2469393"/>
                  <a:pt x="2260465" y="2469393"/>
                </a:cubicBezTo>
                <a:cubicBezTo>
                  <a:pt x="2257860" y="2466788"/>
                  <a:pt x="2252217" y="2462014"/>
                  <a:pt x="2243536" y="2455068"/>
                </a:cubicBezTo>
                <a:cubicBezTo>
                  <a:pt x="2235722" y="2447255"/>
                  <a:pt x="2230079" y="2442480"/>
                  <a:pt x="2226607" y="2440743"/>
                </a:cubicBezTo>
                <a:cubicBezTo>
                  <a:pt x="2223134" y="2438139"/>
                  <a:pt x="2223568" y="2435534"/>
                  <a:pt x="2227909" y="2432930"/>
                </a:cubicBezTo>
                <a:cubicBezTo>
                  <a:pt x="2243536" y="2429457"/>
                  <a:pt x="2256124" y="2429023"/>
                  <a:pt x="2265674" y="2431628"/>
                </a:cubicBezTo>
                <a:cubicBezTo>
                  <a:pt x="2276960" y="2435100"/>
                  <a:pt x="2283037" y="2442046"/>
                  <a:pt x="2283905" y="2452464"/>
                </a:cubicBezTo>
                <a:cubicBezTo>
                  <a:pt x="2284774" y="2458541"/>
                  <a:pt x="2282603" y="2463750"/>
                  <a:pt x="2277394" y="2468091"/>
                </a:cubicBezTo>
                <a:cubicBezTo>
                  <a:pt x="2290417" y="2463750"/>
                  <a:pt x="2300835" y="2465920"/>
                  <a:pt x="2308648" y="2474602"/>
                </a:cubicBezTo>
                <a:cubicBezTo>
                  <a:pt x="2312121" y="2478075"/>
                  <a:pt x="2312555" y="2481981"/>
                  <a:pt x="2309950" y="2486322"/>
                </a:cubicBezTo>
                <a:cubicBezTo>
                  <a:pt x="2308214" y="2488926"/>
                  <a:pt x="2304741" y="2491097"/>
                  <a:pt x="2299532" y="2492833"/>
                </a:cubicBezTo>
                <a:cubicBezTo>
                  <a:pt x="2289114" y="2493701"/>
                  <a:pt x="2279565" y="2495438"/>
                  <a:pt x="2270883" y="2498042"/>
                </a:cubicBezTo>
                <a:cubicBezTo>
                  <a:pt x="2273487" y="2502383"/>
                  <a:pt x="2274356" y="2507158"/>
                  <a:pt x="2273487" y="2512367"/>
                </a:cubicBezTo>
                <a:cubicBezTo>
                  <a:pt x="2273487" y="2513235"/>
                  <a:pt x="2273487" y="2514103"/>
                  <a:pt x="2273487" y="2514971"/>
                </a:cubicBezTo>
                <a:cubicBezTo>
                  <a:pt x="2276092" y="2513235"/>
                  <a:pt x="2278262" y="2511933"/>
                  <a:pt x="2279999" y="2511065"/>
                </a:cubicBezTo>
                <a:cubicBezTo>
                  <a:pt x="2284340" y="2508460"/>
                  <a:pt x="2288680" y="2508026"/>
                  <a:pt x="2293021" y="2509762"/>
                </a:cubicBezTo>
                <a:cubicBezTo>
                  <a:pt x="2296494" y="2510631"/>
                  <a:pt x="2301269" y="2514103"/>
                  <a:pt x="2307346" y="2520180"/>
                </a:cubicBezTo>
                <a:cubicBezTo>
                  <a:pt x="2310819" y="2527126"/>
                  <a:pt x="2308648" y="2531467"/>
                  <a:pt x="2300835" y="2533203"/>
                </a:cubicBezTo>
                <a:cubicBezTo>
                  <a:pt x="2298230" y="2533203"/>
                  <a:pt x="2293889" y="2534071"/>
                  <a:pt x="2287812" y="2535807"/>
                </a:cubicBezTo>
                <a:cubicBezTo>
                  <a:pt x="2285208" y="2536676"/>
                  <a:pt x="2283037" y="2537110"/>
                  <a:pt x="2281301" y="2537110"/>
                </a:cubicBezTo>
                <a:cubicBezTo>
                  <a:pt x="2279565" y="2537110"/>
                  <a:pt x="2277828" y="2537544"/>
                  <a:pt x="2276092" y="2538412"/>
                </a:cubicBezTo>
                <a:cubicBezTo>
                  <a:pt x="2274356" y="2538412"/>
                  <a:pt x="2273053" y="2538412"/>
                  <a:pt x="2272185" y="2538412"/>
                </a:cubicBezTo>
                <a:cubicBezTo>
                  <a:pt x="2272185" y="2542753"/>
                  <a:pt x="2272185" y="2547528"/>
                  <a:pt x="2272185" y="2552737"/>
                </a:cubicBezTo>
                <a:lnTo>
                  <a:pt x="2276092" y="2550132"/>
                </a:lnTo>
                <a:cubicBezTo>
                  <a:pt x="2281301" y="2547528"/>
                  <a:pt x="2287378" y="2547528"/>
                  <a:pt x="2294324" y="2550132"/>
                </a:cubicBezTo>
                <a:cubicBezTo>
                  <a:pt x="2300401" y="2552737"/>
                  <a:pt x="2305175" y="2557078"/>
                  <a:pt x="2308648" y="2563155"/>
                </a:cubicBezTo>
                <a:cubicBezTo>
                  <a:pt x="2310384" y="2569232"/>
                  <a:pt x="2309082" y="2572705"/>
                  <a:pt x="2304741" y="2573572"/>
                </a:cubicBezTo>
                <a:cubicBezTo>
                  <a:pt x="2300401" y="2573572"/>
                  <a:pt x="2293021" y="2574875"/>
                  <a:pt x="2282603" y="2577479"/>
                </a:cubicBezTo>
                <a:cubicBezTo>
                  <a:pt x="2281735" y="2577479"/>
                  <a:pt x="2279999" y="2577914"/>
                  <a:pt x="2277394" y="2578781"/>
                </a:cubicBezTo>
                <a:cubicBezTo>
                  <a:pt x="2275658" y="2578781"/>
                  <a:pt x="2273922" y="2579216"/>
                  <a:pt x="2272185" y="2580084"/>
                </a:cubicBezTo>
                <a:cubicBezTo>
                  <a:pt x="2272185" y="2587897"/>
                  <a:pt x="2272185" y="2595277"/>
                  <a:pt x="2272185" y="2602222"/>
                </a:cubicBezTo>
                <a:cubicBezTo>
                  <a:pt x="2273922" y="2602222"/>
                  <a:pt x="2275224" y="2602222"/>
                  <a:pt x="2276092" y="2602222"/>
                </a:cubicBezTo>
                <a:cubicBezTo>
                  <a:pt x="2279565" y="2601354"/>
                  <a:pt x="2286076" y="2600486"/>
                  <a:pt x="2295626" y="2599617"/>
                </a:cubicBezTo>
                <a:cubicBezTo>
                  <a:pt x="2293021" y="2599617"/>
                  <a:pt x="2295192" y="2599183"/>
                  <a:pt x="2302137" y="2598315"/>
                </a:cubicBezTo>
                <a:cubicBezTo>
                  <a:pt x="2307346" y="2596579"/>
                  <a:pt x="2312121" y="2597013"/>
                  <a:pt x="2316462" y="2599617"/>
                </a:cubicBezTo>
                <a:cubicBezTo>
                  <a:pt x="2325143" y="2603958"/>
                  <a:pt x="2330786" y="2610035"/>
                  <a:pt x="2333391" y="2617849"/>
                </a:cubicBezTo>
                <a:cubicBezTo>
                  <a:pt x="2334259" y="2620453"/>
                  <a:pt x="2333825" y="2623058"/>
                  <a:pt x="2332088" y="2625662"/>
                </a:cubicBezTo>
                <a:cubicBezTo>
                  <a:pt x="2330352" y="2628267"/>
                  <a:pt x="2321671" y="2629135"/>
                  <a:pt x="2306044" y="2628267"/>
                </a:cubicBezTo>
                <a:cubicBezTo>
                  <a:pt x="2277394" y="2628267"/>
                  <a:pt x="2249613" y="2630003"/>
                  <a:pt x="2222700" y="2633476"/>
                </a:cubicBezTo>
                <a:cubicBezTo>
                  <a:pt x="2219227" y="2634344"/>
                  <a:pt x="2214018" y="2633042"/>
                  <a:pt x="2207073" y="2629569"/>
                </a:cubicBezTo>
                <a:lnTo>
                  <a:pt x="2207073" y="2637383"/>
                </a:lnTo>
                <a:cubicBezTo>
                  <a:pt x="2207073" y="2639119"/>
                  <a:pt x="2207073" y="2641724"/>
                  <a:pt x="2207073" y="2645196"/>
                </a:cubicBezTo>
                <a:cubicBezTo>
                  <a:pt x="2206205" y="2655614"/>
                  <a:pt x="2204468" y="2663862"/>
                  <a:pt x="2201864" y="2669939"/>
                </a:cubicBezTo>
                <a:cubicBezTo>
                  <a:pt x="2200128" y="2676884"/>
                  <a:pt x="2195787" y="2679054"/>
                  <a:pt x="2188841" y="2676450"/>
                </a:cubicBezTo>
                <a:cubicBezTo>
                  <a:pt x="2178423" y="2671241"/>
                  <a:pt x="2171912" y="2663862"/>
                  <a:pt x="2169308" y="2654312"/>
                </a:cubicBezTo>
                <a:cubicBezTo>
                  <a:pt x="2168440" y="2649971"/>
                  <a:pt x="2168440" y="2643460"/>
                  <a:pt x="2169308" y="2634778"/>
                </a:cubicBezTo>
                <a:cubicBezTo>
                  <a:pt x="2174517" y="2612206"/>
                  <a:pt x="2176687" y="2577479"/>
                  <a:pt x="2175819" y="2530598"/>
                </a:cubicBezTo>
                <a:cubicBezTo>
                  <a:pt x="2175819" y="2527994"/>
                  <a:pt x="2175385" y="2523653"/>
                  <a:pt x="2174517" y="2517576"/>
                </a:cubicBezTo>
                <a:cubicBezTo>
                  <a:pt x="2173649" y="2508894"/>
                  <a:pt x="2172780" y="2503251"/>
                  <a:pt x="2171912" y="2500647"/>
                </a:cubicBezTo>
                <a:cubicBezTo>
                  <a:pt x="2164099" y="2508460"/>
                  <a:pt x="2156285" y="2514537"/>
                  <a:pt x="2148472" y="2518878"/>
                </a:cubicBezTo>
                <a:cubicBezTo>
                  <a:pt x="2145000" y="2520615"/>
                  <a:pt x="2142830" y="2521049"/>
                  <a:pt x="2141961" y="2520180"/>
                </a:cubicBezTo>
                <a:cubicBezTo>
                  <a:pt x="2141093" y="2520180"/>
                  <a:pt x="2141528" y="2518444"/>
                  <a:pt x="2143264" y="2514971"/>
                </a:cubicBezTo>
                <a:cubicBezTo>
                  <a:pt x="2144132" y="2513235"/>
                  <a:pt x="2145435" y="2511065"/>
                  <a:pt x="2147171" y="2508460"/>
                </a:cubicBezTo>
                <a:cubicBezTo>
                  <a:pt x="2150642" y="2503251"/>
                  <a:pt x="2153247" y="2498910"/>
                  <a:pt x="2154983" y="2495438"/>
                </a:cubicBezTo>
                <a:cubicBezTo>
                  <a:pt x="2154115" y="2495438"/>
                  <a:pt x="2153247" y="2495872"/>
                  <a:pt x="2152379" y="2496740"/>
                </a:cubicBezTo>
                <a:cubicBezTo>
                  <a:pt x="2149774" y="2498476"/>
                  <a:pt x="2148039" y="2499344"/>
                  <a:pt x="2147171" y="2499344"/>
                </a:cubicBezTo>
                <a:cubicBezTo>
                  <a:pt x="2143698" y="2501081"/>
                  <a:pt x="2139791" y="2501949"/>
                  <a:pt x="2135450" y="2501949"/>
                </a:cubicBezTo>
                <a:lnTo>
                  <a:pt x="2135450" y="2530598"/>
                </a:lnTo>
                <a:cubicBezTo>
                  <a:pt x="2138055" y="2529730"/>
                  <a:pt x="2141961" y="2528428"/>
                  <a:pt x="2147171" y="2526692"/>
                </a:cubicBezTo>
                <a:cubicBezTo>
                  <a:pt x="2153247" y="2524955"/>
                  <a:pt x="2157588" y="2523653"/>
                  <a:pt x="2160192" y="2522785"/>
                </a:cubicBezTo>
                <a:cubicBezTo>
                  <a:pt x="2165401" y="2521049"/>
                  <a:pt x="2168440" y="2521049"/>
                  <a:pt x="2169308" y="2522785"/>
                </a:cubicBezTo>
                <a:cubicBezTo>
                  <a:pt x="2170176" y="2524521"/>
                  <a:pt x="2168440" y="2526692"/>
                  <a:pt x="2164099" y="2529296"/>
                </a:cubicBezTo>
                <a:cubicBezTo>
                  <a:pt x="2160626" y="2531033"/>
                  <a:pt x="2154983" y="2534505"/>
                  <a:pt x="2147171" y="2539714"/>
                </a:cubicBezTo>
                <a:cubicBezTo>
                  <a:pt x="2141961" y="2543187"/>
                  <a:pt x="2138055" y="2545791"/>
                  <a:pt x="2135450" y="2547528"/>
                </a:cubicBezTo>
                <a:cubicBezTo>
                  <a:pt x="2135450" y="2573572"/>
                  <a:pt x="2135450" y="2598315"/>
                  <a:pt x="2135450" y="2621756"/>
                </a:cubicBezTo>
                <a:cubicBezTo>
                  <a:pt x="2135450" y="2631306"/>
                  <a:pt x="2134148" y="2639553"/>
                  <a:pt x="2131544" y="2646498"/>
                </a:cubicBezTo>
                <a:cubicBezTo>
                  <a:pt x="2126335" y="2654312"/>
                  <a:pt x="2119823" y="2660389"/>
                  <a:pt x="2112010" y="2664730"/>
                </a:cubicBezTo>
                <a:cubicBezTo>
                  <a:pt x="2101592" y="2671675"/>
                  <a:pt x="2094646" y="2669071"/>
                  <a:pt x="2091174" y="2656916"/>
                </a:cubicBezTo>
                <a:cubicBezTo>
                  <a:pt x="2085097" y="2641289"/>
                  <a:pt x="2076849" y="2629569"/>
                  <a:pt x="2066432" y="2621756"/>
                </a:cubicBezTo>
                <a:cubicBezTo>
                  <a:pt x="2064694" y="2620019"/>
                  <a:pt x="2063827" y="2618717"/>
                  <a:pt x="2063827" y="2617849"/>
                </a:cubicBezTo>
                <a:cubicBezTo>
                  <a:pt x="2063827" y="2616981"/>
                  <a:pt x="2065129" y="2616547"/>
                  <a:pt x="2067734" y="2616547"/>
                </a:cubicBezTo>
                <a:lnTo>
                  <a:pt x="2082058" y="2617649"/>
                </a:lnTo>
                <a:lnTo>
                  <a:pt x="2089871" y="2619151"/>
                </a:lnTo>
                <a:cubicBezTo>
                  <a:pt x="2095949" y="2620888"/>
                  <a:pt x="2098988" y="2619151"/>
                  <a:pt x="2098988" y="2613942"/>
                </a:cubicBezTo>
                <a:lnTo>
                  <a:pt x="2101592" y="2570968"/>
                </a:lnTo>
                <a:cubicBezTo>
                  <a:pt x="2096383" y="2574441"/>
                  <a:pt x="2089438" y="2579650"/>
                  <a:pt x="2080756" y="2586595"/>
                </a:cubicBezTo>
                <a:cubicBezTo>
                  <a:pt x="2079020" y="2587463"/>
                  <a:pt x="2078152" y="2587897"/>
                  <a:pt x="2078152" y="2587897"/>
                </a:cubicBezTo>
                <a:cubicBezTo>
                  <a:pt x="2070338" y="2593974"/>
                  <a:pt x="2063827" y="2594408"/>
                  <a:pt x="2058618" y="2589199"/>
                </a:cubicBezTo>
                <a:cubicBezTo>
                  <a:pt x="2051673" y="2583122"/>
                  <a:pt x="2046029" y="2575309"/>
                  <a:pt x="2041689" y="2565759"/>
                </a:cubicBezTo>
                <a:cubicBezTo>
                  <a:pt x="2039953" y="2563155"/>
                  <a:pt x="2039518" y="2560984"/>
                  <a:pt x="2040386" y="2559248"/>
                </a:cubicBezTo>
                <a:cubicBezTo>
                  <a:pt x="2041254" y="2558380"/>
                  <a:pt x="2043425" y="2557946"/>
                  <a:pt x="2046898" y="2557946"/>
                </a:cubicBezTo>
                <a:cubicBezTo>
                  <a:pt x="2057315" y="2557946"/>
                  <a:pt x="2069904" y="2554907"/>
                  <a:pt x="2084663" y="2548830"/>
                </a:cubicBezTo>
                <a:cubicBezTo>
                  <a:pt x="2089871" y="2547094"/>
                  <a:pt x="2095949" y="2544923"/>
                  <a:pt x="2102894" y="2542319"/>
                </a:cubicBezTo>
                <a:lnTo>
                  <a:pt x="2102894" y="2512367"/>
                </a:lnTo>
                <a:cubicBezTo>
                  <a:pt x="2100290" y="2513235"/>
                  <a:pt x="2097251" y="2514103"/>
                  <a:pt x="2093779" y="2514971"/>
                </a:cubicBezTo>
                <a:cubicBezTo>
                  <a:pt x="2088569" y="2516708"/>
                  <a:pt x="2084663" y="2518010"/>
                  <a:pt x="2082058" y="2518878"/>
                </a:cubicBezTo>
                <a:cubicBezTo>
                  <a:pt x="2076849" y="2519746"/>
                  <a:pt x="2071640" y="2519746"/>
                  <a:pt x="2066432" y="2518878"/>
                </a:cubicBezTo>
                <a:cubicBezTo>
                  <a:pt x="2059486" y="2513669"/>
                  <a:pt x="2053843" y="2508460"/>
                  <a:pt x="2049502" y="2503251"/>
                </a:cubicBezTo>
                <a:cubicBezTo>
                  <a:pt x="2047766" y="2499779"/>
                  <a:pt x="2047332" y="2497174"/>
                  <a:pt x="2048200" y="2495438"/>
                </a:cubicBezTo>
                <a:cubicBezTo>
                  <a:pt x="2048200" y="2494570"/>
                  <a:pt x="2050370" y="2493701"/>
                  <a:pt x="2054711" y="2492833"/>
                </a:cubicBezTo>
                <a:cubicBezTo>
                  <a:pt x="2055579" y="2492833"/>
                  <a:pt x="2056447" y="2492833"/>
                  <a:pt x="2057315" y="2492833"/>
                </a:cubicBezTo>
                <a:cubicBezTo>
                  <a:pt x="2069470" y="2490229"/>
                  <a:pt x="2077283" y="2488059"/>
                  <a:pt x="2080756" y="2486322"/>
                </a:cubicBezTo>
                <a:cubicBezTo>
                  <a:pt x="2081624" y="2486322"/>
                  <a:pt x="2084229" y="2485888"/>
                  <a:pt x="2088569" y="2485020"/>
                </a:cubicBezTo>
                <a:cubicBezTo>
                  <a:pt x="2093779" y="2483284"/>
                  <a:pt x="2098119" y="2481981"/>
                  <a:pt x="2101592" y="2481113"/>
                </a:cubicBezTo>
                <a:cubicBezTo>
                  <a:pt x="2101592" y="2475904"/>
                  <a:pt x="2101158" y="2468525"/>
                  <a:pt x="2100290" y="2458975"/>
                </a:cubicBezTo>
                <a:cubicBezTo>
                  <a:pt x="2100290" y="2451161"/>
                  <a:pt x="2100290" y="2445518"/>
                  <a:pt x="2100290" y="2442046"/>
                </a:cubicBezTo>
                <a:cubicBezTo>
                  <a:pt x="2098553" y="2423814"/>
                  <a:pt x="2095515" y="2409924"/>
                  <a:pt x="2091174" y="2400374"/>
                </a:cubicBezTo>
                <a:cubicBezTo>
                  <a:pt x="2089438" y="2393429"/>
                  <a:pt x="2092476" y="2389956"/>
                  <a:pt x="2100290" y="2389956"/>
                </a:cubicBezTo>
                <a:close/>
                <a:moveTo>
                  <a:pt x="5895703" y="2388654"/>
                </a:moveTo>
                <a:cubicBezTo>
                  <a:pt x="5895703" y="2388654"/>
                  <a:pt x="5896138" y="2388654"/>
                  <a:pt x="5897006" y="2388654"/>
                </a:cubicBezTo>
                <a:cubicBezTo>
                  <a:pt x="5911765" y="2388654"/>
                  <a:pt x="5925655" y="2389956"/>
                  <a:pt x="5938677" y="2392560"/>
                </a:cubicBezTo>
                <a:cubicBezTo>
                  <a:pt x="5952568" y="2401242"/>
                  <a:pt x="5956041" y="2412962"/>
                  <a:pt x="5949095" y="2427721"/>
                </a:cubicBezTo>
                <a:cubicBezTo>
                  <a:pt x="5937810" y="2433798"/>
                  <a:pt x="5927392" y="2432062"/>
                  <a:pt x="5917842" y="2422512"/>
                </a:cubicBezTo>
                <a:lnTo>
                  <a:pt x="5894401" y="2396467"/>
                </a:lnTo>
                <a:cubicBezTo>
                  <a:pt x="5890929" y="2392126"/>
                  <a:pt x="5891362" y="2389522"/>
                  <a:pt x="5895703" y="2388654"/>
                </a:cubicBezTo>
                <a:close/>
                <a:moveTo>
                  <a:pt x="4876528" y="2388654"/>
                </a:moveTo>
                <a:cubicBezTo>
                  <a:pt x="4876528" y="2388654"/>
                  <a:pt x="4876963" y="2388654"/>
                  <a:pt x="4877831" y="2388654"/>
                </a:cubicBezTo>
                <a:cubicBezTo>
                  <a:pt x="4892590" y="2388654"/>
                  <a:pt x="4906480" y="2389956"/>
                  <a:pt x="4919502" y="2392560"/>
                </a:cubicBezTo>
                <a:cubicBezTo>
                  <a:pt x="4933393" y="2401242"/>
                  <a:pt x="4936866" y="2412962"/>
                  <a:pt x="4929920" y="2427721"/>
                </a:cubicBezTo>
                <a:cubicBezTo>
                  <a:pt x="4918635" y="2433798"/>
                  <a:pt x="4908217" y="2432062"/>
                  <a:pt x="4898667" y="2422512"/>
                </a:cubicBezTo>
                <a:lnTo>
                  <a:pt x="4875226" y="2396467"/>
                </a:lnTo>
                <a:cubicBezTo>
                  <a:pt x="4871754" y="2392126"/>
                  <a:pt x="4872188" y="2389522"/>
                  <a:pt x="4876528" y="2388654"/>
                </a:cubicBezTo>
                <a:close/>
                <a:moveTo>
                  <a:pt x="7594818" y="2386049"/>
                </a:moveTo>
                <a:cubicBezTo>
                  <a:pt x="7596121" y="2385615"/>
                  <a:pt x="7597640" y="2385615"/>
                  <a:pt x="7599376" y="2386049"/>
                </a:cubicBezTo>
                <a:cubicBezTo>
                  <a:pt x="7616739" y="2387786"/>
                  <a:pt x="7630630" y="2393863"/>
                  <a:pt x="7641047" y="2404280"/>
                </a:cubicBezTo>
                <a:cubicBezTo>
                  <a:pt x="7643652" y="2406885"/>
                  <a:pt x="7644087" y="2410792"/>
                  <a:pt x="7642350" y="2416001"/>
                </a:cubicBezTo>
                <a:cubicBezTo>
                  <a:pt x="7640614" y="2418605"/>
                  <a:pt x="7639312" y="2425116"/>
                  <a:pt x="7638443" y="2435534"/>
                </a:cubicBezTo>
                <a:cubicBezTo>
                  <a:pt x="7637575" y="2438139"/>
                  <a:pt x="7637141" y="2439875"/>
                  <a:pt x="7637141" y="2440743"/>
                </a:cubicBezTo>
                <a:cubicBezTo>
                  <a:pt x="7637141" y="2452030"/>
                  <a:pt x="7636707" y="2460277"/>
                  <a:pt x="7635839" y="2465486"/>
                </a:cubicBezTo>
                <a:cubicBezTo>
                  <a:pt x="7644521" y="2455068"/>
                  <a:pt x="7651465" y="2443348"/>
                  <a:pt x="7656675" y="2430325"/>
                </a:cubicBezTo>
                <a:cubicBezTo>
                  <a:pt x="7661015" y="2423380"/>
                  <a:pt x="7663186" y="2416001"/>
                  <a:pt x="7663186" y="2408187"/>
                </a:cubicBezTo>
                <a:cubicBezTo>
                  <a:pt x="7663186" y="2402978"/>
                  <a:pt x="7666225" y="2400808"/>
                  <a:pt x="7672301" y="2401676"/>
                </a:cubicBezTo>
                <a:cubicBezTo>
                  <a:pt x="7684456" y="2405149"/>
                  <a:pt x="7695742" y="2411226"/>
                  <a:pt x="7706160" y="2419907"/>
                </a:cubicBezTo>
                <a:cubicBezTo>
                  <a:pt x="7709633" y="2423380"/>
                  <a:pt x="7709633" y="2427287"/>
                  <a:pt x="7706160" y="2431628"/>
                </a:cubicBezTo>
                <a:cubicBezTo>
                  <a:pt x="7690533" y="2443782"/>
                  <a:pt x="7672736" y="2456370"/>
                  <a:pt x="7652768" y="2469393"/>
                </a:cubicBezTo>
                <a:cubicBezTo>
                  <a:pt x="7655373" y="2468525"/>
                  <a:pt x="7659279" y="2467657"/>
                  <a:pt x="7664488" y="2466788"/>
                </a:cubicBezTo>
                <a:cubicBezTo>
                  <a:pt x="7668829" y="2465920"/>
                  <a:pt x="7672301" y="2465486"/>
                  <a:pt x="7674906" y="2465486"/>
                </a:cubicBezTo>
                <a:cubicBezTo>
                  <a:pt x="7685324" y="2463750"/>
                  <a:pt x="7695742" y="2461145"/>
                  <a:pt x="7706160" y="2457673"/>
                </a:cubicBezTo>
                <a:cubicBezTo>
                  <a:pt x="7713105" y="2455936"/>
                  <a:pt x="7719183" y="2457239"/>
                  <a:pt x="7724391" y="2461579"/>
                </a:cubicBezTo>
                <a:cubicBezTo>
                  <a:pt x="7734809" y="2467657"/>
                  <a:pt x="7743925" y="2475470"/>
                  <a:pt x="7751739" y="2485020"/>
                </a:cubicBezTo>
                <a:cubicBezTo>
                  <a:pt x="7756079" y="2491965"/>
                  <a:pt x="7754777" y="2496306"/>
                  <a:pt x="7747832" y="2498042"/>
                </a:cubicBezTo>
                <a:cubicBezTo>
                  <a:pt x="7725260" y="2501515"/>
                  <a:pt x="7705727" y="2510197"/>
                  <a:pt x="7689231" y="2524087"/>
                </a:cubicBezTo>
                <a:cubicBezTo>
                  <a:pt x="7689231" y="2524955"/>
                  <a:pt x="7689231" y="2525389"/>
                  <a:pt x="7689231" y="2525389"/>
                </a:cubicBezTo>
                <a:cubicBezTo>
                  <a:pt x="7692704" y="2528862"/>
                  <a:pt x="7691835" y="2533637"/>
                  <a:pt x="7686627" y="2539714"/>
                </a:cubicBezTo>
                <a:cubicBezTo>
                  <a:pt x="7681417" y="2545791"/>
                  <a:pt x="7677077" y="2552303"/>
                  <a:pt x="7673604" y="2559248"/>
                </a:cubicBezTo>
                <a:cubicBezTo>
                  <a:pt x="7676209" y="2560984"/>
                  <a:pt x="7678813" y="2564457"/>
                  <a:pt x="7681417" y="2569666"/>
                </a:cubicBezTo>
                <a:cubicBezTo>
                  <a:pt x="7683154" y="2574007"/>
                  <a:pt x="7681417" y="2576611"/>
                  <a:pt x="7676209" y="2577479"/>
                </a:cubicBezTo>
                <a:cubicBezTo>
                  <a:pt x="7674473" y="2578347"/>
                  <a:pt x="7671433" y="2578781"/>
                  <a:pt x="7667093" y="2578781"/>
                </a:cubicBezTo>
                <a:cubicBezTo>
                  <a:pt x="7663620" y="2579650"/>
                  <a:pt x="7661015" y="2580084"/>
                  <a:pt x="7659279" y="2580084"/>
                </a:cubicBezTo>
                <a:cubicBezTo>
                  <a:pt x="7664488" y="2583556"/>
                  <a:pt x="7667961" y="2586595"/>
                  <a:pt x="7669697" y="2589199"/>
                </a:cubicBezTo>
                <a:cubicBezTo>
                  <a:pt x="7672301" y="2592672"/>
                  <a:pt x="7672301" y="2596579"/>
                  <a:pt x="7669697" y="2600920"/>
                </a:cubicBezTo>
                <a:cubicBezTo>
                  <a:pt x="7664488" y="2608733"/>
                  <a:pt x="7661883" y="2617849"/>
                  <a:pt x="7661883" y="2628267"/>
                </a:cubicBezTo>
                <a:cubicBezTo>
                  <a:pt x="7661883" y="2638685"/>
                  <a:pt x="7666659" y="2644328"/>
                  <a:pt x="7676209" y="2645196"/>
                </a:cubicBezTo>
                <a:cubicBezTo>
                  <a:pt x="7694440" y="2645196"/>
                  <a:pt x="7706160" y="2644328"/>
                  <a:pt x="7711369" y="2642592"/>
                </a:cubicBezTo>
                <a:cubicBezTo>
                  <a:pt x="7717447" y="2639987"/>
                  <a:pt x="7722655" y="2631306"/>
                  <a:pt x="7726996" y="2616547"/>
                </a:cubicBezTo>
                <a:cubicBezTo>
                  <a:pt x="7729601" y="2608733"/>
                  <a:pt x="7731771" y="2600920"/>
                  <a:pt x="7733507" y="2593106"/>
                </a:cubicBezTo>
                <a:cubicBezTo>
                  <a:pt x="7735243" y="2588765"/>
                  <a:pt x="7736546" y="2586595"/>
                  <a:pt x="7737414" y="2586595"/>
                </a:cubicBezTo>
                <a:cubicBezTo>
                  <a:pt x="7738283" y="2586595"/>
                  <a:pt x="7739151" y="2588331"/>
                  <a:pt x="7740019" y="2591804"/>
                </a:cubicBezTo>
                <a:cubicBezTo>
                  <a:pt x="7743491" y="2605695"/>
                  <a:pt x="7750003" y="2619585"/>
                  <a:pt x="7759552" y="2633476"/>
                </a:cubicBezTo>
                <a:cubicBezTo>
                  <a:pt x="7762157" y="2636949"/>
                  <a:pt x="7763893" y="2640855"/>
                  <a:pt x="7764761" y="2645196"/>
                </a:cubicBezTo>
                <a:cubicBezTo>
                  <a:pt x="7764761" y="2648669"/>
                  <a:pt x="7763459" y="2651707"/>
                  <a:pt x="7760855" y="2654312"/>
                </a:cubicBezTo>
                <a:cubicBezTo>
                  <a:pt x="7750437" y="2669071"/>
                  <a:pt x="7729601" y="2677318"/>
                  <a:pt x="7698347" y="2679054"/>
                </a:cubicBezTo>
                <a:cubicBezTo>
                  <a:pt x="7669697" y="2681659"/>
                  <a:pt x="7651032" y="2677318"/>
                  <a:pt x="7642350" y="2666032"/>
                </a:cubicBezTo>
                <a:cubicBezTo>
                  <a:pt x="7632801" y="2655614"/>
                  <a:pt x="7628459" y="2642592"/>
                  <a:pt x="7629328" y="2626965"/>
                </a:cubicBezTo>
                <a:cubicBezTo>
                  <a:pt x="7629328" y="2620019"/>
                  <a:pt x="7629328" y="2613508"/>
                  <a:pt x="7629328" y="2607431"/>
                </a:cubicBezTo>
                <a:cubicBezTo>
                  <a:pt x="7629328" y="2610035"/>
                  <a:pt x="7628459" y="2611772"/>
                  <a:pt x="7626723" y="2612640"/>
                </a:cubicBezTo>
                <a:cubicBezTo>
                  <a:pt x="7624987" y="2613508"/>
                  <a:pt x="7621949" y="2616547"/>
                  <a:pt x="7617607" y="2621756"/>
                </a:cubicBezTo>
                <a:cubicBezTo>
                  <a:pt x="7615003" y="2625228"/>
                  <a:pt x="7612833" y="2627833"/>
                  <a:pt x="7611096" y="2629569"/>
                </a:cubicBezTo>
                <a:cubicBezTo>
                  <a:pt x="7600679" y="2640855"/>
                  <a:pt x="7586787" y="2650839"/>
                  <a:pt x="7569424" y="2659521"/>
                </a:cubicBezTo>
                <a:cubicBezTo>
                  <a:pt x="7551193" y="2671675"/>
                  <a:pt x="7531659" y="2678186"/>
                  <a:pt x="7510823" y="2679054"/>
                </a:cubicBezTo>
                <a:cubicBezTo>
                  <a:pt x="7505615" y="2679923"/>
                  <a:pt x="7503009" y="2679923"/>
                  <a:pt x="7503009" y="2679054"/>
                </a:cubicBezTo>
                <a:cubicBezTo>
                  <a:pt x="7503009" y="2678186"/>
                  <a:pt x="7505181" y="2676450"/>
                  <a:pt x="7509521" y="2673845"/>
                </a:cubicBezTo>
                <a:cubicBezTo>
                  <a:pt x="7539907" y="2658218"/>
                  <a:pt x="7562913" y="2638251"/>
                  <a:pt x="7578540" y="2613942"/>
                </a:cubicBezTo>
                <a:cubicBezTo>
                  <a:pt x="7582881" y="2608733"/>
                  <a:pt x="7586353" y="2603090"/>
                  <a:pt x="7588958" y="2597013"/>
                </a:cubicBezTo>
                <a:cubicBezTo>
                  <a:pt x="7588958" y="2597013"/>
                  <a:pt x="7588524" y="2597013"/>
                  <a:pt x="7587656" y="2597013"/>
                </a:cubicBezTo>
                <a:cubicBezTo>
                  <a:pt x="7578974" y="2591804"/>
                  <a:pt x="7573765" y="2586161"/>
                  <a:pt x="7572029" y="2580084"/>
                </a:cubicBezTo>
                <a:cubicBezTo>
                  <a:pt x="7571161" y="2563589"/>
                  <a:pt x="7566819" y="2545791"/>
                  <a:pt x="7559007" y="2526692"/>
                </a:cubicBezTo>
                <a:cubicBezTo>
                  <a:pt x="7557271" y="2523219"/>
                  <a:pt x="7556836" y="2521049"/>
                  <a:pt x="7557704" y="2520180"/>
                </a:cubicBezTo>
                <a:cubicBezTo>
                  <a:pt x="7558573" y="2519312"/>
                  <a:pt x="7561177" y="2518878"/>
                  <a:pt x="7565517" y="2518878"/>
                </a:cubicBezTo>
                <a:cubicBezTo>
                  <a:pt x="7566386" y="2518878"/>
                  <a:pt x="7568122" y="2519312"/>
                  <a:pt x="7570727" y="2520180"/>
                </a:cubicBezTo>
                <a:cubicBezTo>
                  <a:pt x="7575067" y="2521049"/>
                  <a:pt x="7578106" y="2521917"/>
                  <a:pt x="7579843" y="2522785"/>
                </a:cubicBezTo>
                <a:cubicBezTo>
                  <a:pt x="7584183" y="2521917"/>
                  <a:pt x="7591129" y="2520180"/>
                  <a:pt x="7600679" y="2517576"/>
                </a:cubicBezTo>
                <a:cubicBezTo>
                  <a:pt x="7609360" y="2515840"/>
                  <a:pt x="7615871" y="2514537"/>
                  <a:pt x="7620213" y="2513669"/>
                </a:cubicBezTo>
                <a:cubicBezTo>
                  <a:pt x="7621949" y="2512801"/>
                  <a:pt x="7624553" y="2511933"/>
                  <a:pt x="7628025" y="2511065"/>
                </a:cubicBezTo>
                <a:cubicBezTo>
                  <a:pt x="7638443" y="2508460"/>
                  <a:pt x="7645823" y="2506290"/>
                  <a:pt x="7650163" y="2504553"/>
                </a:cubicBezTo>
                <a:cubicBezTo>
                  <a:pt x="7654505" y="2502817"/>
                  <a:pt x="7659279" y="2502817"/>
                  <a:pt x="7664488" y="2504553"/>
                </a:cubicBezTo>
                <a:cubicBezTo>
                  <a:pt x="7673170" y="2508894"/>
                  <a:pt x="7679247" y="2512801"/>
                  <a:pt x="7682719" y="2516274"/>
                </a:cubicBezTo>
                <a:cubicBezTo>
                  <a:pt x="7682719" y="2515406"/>
                  <a:pt x="7683154" y="2514103"/>
                  <a:pt x="7684022" y="2512367"/>
                </a:cubicBezTo>
                <a:cubicBezTo>
                  <a:pt x="7687495" y="2503685"/>
                  <a:pt x="7689665" y="2498042"/>
                  <a:pt x="7690533" y="2495438"/>
                </a:cubicBezTo>
                <a:cubicBezTo>
                  <a:pt x="7691401" y="2492833"/>
                  <a:pt x="7691401" y="2491531"/>
                  <a:pt x="7690533" y="2491531"/>
                </a:cubicBezTo>
                <a:cubicBezTo>
                  <a:pt x="7690533" y="2490663"/>
                  <a:pt x="7689231" y="2490229"/>
                  <a:pt x="7686627" y="2490229"/>
                </a:cubicBezTo>
                <a:cubicBezTo>
                  <a:pt x="7625855" y="2498042"/>
                  <a:pt x="7581145" y="2505422"/>
                  <a:pt x="7552495" y="2512367"/>
                </a:cubicBezTo>
                <a:cubicBezTo>
                  <a:pt x="7553363" y="2521917"/>
                  <a:pt x="7553797" y="2530598"/>
                  <a:pt x="7553797" y="2538412"/>
                </a:cubicBezTo>
                <a:cubicBezTo>
                  <a:pt x="7550325" y="2554039"/>
                  <a:pt x="7542945" y="2562721"/>
                  <a:pt x="7531659" y="2564457"/>
                </a:cubicBezTo>
                <a:cubicBezTo>
                  <a:pt x="7510823" y="2555775"/>
                  <a:pt x="7505181" y="2540148"/>
                  <a:pt x="7514731" y="2517576"/>
                </a:cubicBezTo>
                <a:cubicBezTo>
                  <a:pt x="7526017" y="2503685"/>
                  <a:pt x="7532527" y="2490229"/>
                  <a:pt x="7534264" y="2477206"/>
                </a:cubicBezTo>
                <a:cubicBezTo>
                  <a:pt x="7534264" y="2473734"/>
                  <a:pt x="7535132" y="2471997"/>
                  <a:pt x="7536868" y="2471997"/>
                </a:cubicBezTo>
                <a:cubicBezTo>
                  <a:pt x="7538605" y="2471997"/>
                  <a:pt x="7540341" y="2473300"/>
                  <a:pt x="7542077" y="2475904"/>
                </a:cubicBezTo>
                <a:cubicBezTo>
                  <a:pt x="7542077" y="2475904"/>
                  <a:pt x="7542511" y="2476338"/>
                  <a:pt x="7543380" y="2477206"/>
                </a:cubicBezTo>
                <a:cubicBezTo>
                  <a:pt x="7544248" y="2478943"/>
                  <a:pt x="7545550" y="2482415"/>
                  <a:pt x="7547287" y="2487624"/>
                </a:cubicBezTo>
                <a:cubicBezTo>
                  <a:pt x="7567254" y="2485020"/>
                  <a:pt x="7586353" y="2481547"/>
                  <a:pt x="7604585" y="2477206"/>
                </a:cubicBezTo>
                <a:cubicBezTo>
                  <a:pt x="7604585" y="2455502"/>
                  <a:pt x="7604151" y="2440743"/>
                  <a:pt x="7603283" y="2432930"/>
                </a:cubicBezTo>
                <a:cubicBezTo>
                  <a:pt x="7602415" y="2420776"/>
                  <a:pt x="7598942" y="2408622"/>
                  <a:pt x="7592865" y="2396467"/>
                </a:cubicBezTo>
                <a:cubicBezTo>
                  <a:pt x="7591129" y="2392995"/>
                  <a:pt x="7590695" y="2390390"/>
                  <a:pt x="7591563" y="2388654"/>
                </a:cubicBezTo>
                <a:cubicBezTo>
                  <a:pt x="7592431" y="2387351"/>
                  <a:pt x="7593516" y="2386483"/>
                  <a:pt x="7594818" y="2386049"/>
                </a:cubicBezTo>
                <a:close/>
                <a:moveTo>
                  <a:pt x="3218434" y="2371724"/>
                </a:moveTo>
                <a:cubicBezTo>
                  <a:pt x="3234061" y="2376065"/>
                  <a:pt x="3245782" y="2381274"/>
                  <a:pt x="3253595" y="2387351"/>
                </a:cubicBezTo>
                <a:cubicBezTo>
                  <a:pt x="3260541" y="2390824"/>
                  <a:pt x="3261843" y="2396901"/>
                  <a:pt x="3257502" y="2405583"/>
                </a:cubicBezTo>
                <a:cubicBezTo>
                  <a:pt x="3257502" y="2405583"/>
                  <a:pt x="3257502" y="2406451"/>
                  <a:pt x="3257502" y="2408187"/>
                </a:cubicBezTo>
                <a:cubicBezTo>
                  <a:pt x="3256634" y="2409055"/>
                  <a:pt x="3256200" y="2409924"/>
                  <a:pt x="3256200" y="2410792"/>
                </a:cubicBezTo>
                <a:cubicBezTo>
                  <a:pt x="3264013" y="2409055"/>
                  <a:pt x="3270090" y="2407753"/>
                  <a:pt x="3274431" y="2406885"/>
                </a:cubicBezTo>
                <a:cubicBezTo>
                  <a:pt x="3280508" y="2405149"/>
                  <a:pt x="3285717" y="2405149"/>
                  <a:pt x="3290058" y="2406885"/>
                </a:cubicBezTo>
                <a:cubicBezTo>
                  <a:pt x="3299608" y="2414698"/>
                  <a:pt x="3306119" y="2421210"/>
                  <a:pt x="3309592" y="2426419"/>
                </a:cubicBezTo>
                <a:cubicBezTo>
                  <a:pt x="3312196" y="2429891"/>
                  <a:pt x="3312630" y="2432496"/>
                  <a:pt x="3310894" y="2434232"/>
                </a:cubicBezTo>
                <a:cubicBezTo>
                  <a:pt x="3308289" y="2436837"/>
                  <a:pt x="3304817" y="2437705"/>
                  <a:pt x="3300476" y="2436837"/>
                </a:cubicBezTo>
                <a:cubicBezTo>
                  <a:pt x="3282244" y="2436837"/>
                  <a:pt x="3264447" y="2437271"/>
                  <a:pt x="3247084" y="2438139"/>
                </a:cubicBezTo>
                <a:cubicBezTo>
                  <a:pt x="3245347" y="2441612"/>
                  <a:pt x="3244045" y="2446821"/>
                  <a:pt x="3243177" y="2453766"/>
                </a:cubicBezTo>
                <a:cubicBezTo>
                  <a:pt x="3242309" y="2454634"/>
                  <a:pt x="3241875" y="2455502"/>
                  <a:pt x="3241875" y="2456370"/>
                </a:cubicBezTo>
                <a:cubicBezTo>
                  <a:pt x="3242743" y="2457239"/>
                  <a:pt x="3244045" y="2458107"/>
                  <a:pt x="3245782" y="2458975"/>
                </a:cubicBezTo>
                <a:cubicBezTo>
                  <a:pt x="3247518" y="2460711"/>
                  <a:pt x="3248820" y="2462014"/>
                  <a:pt x="3249688" y="2462882"/>
                </a:cubicBezTo>
                <a:cubicBezTo>
                  <a:pt x="3254029" y="2470695"/>
                  <a:pt x="3252293" y="2475036"/>
                  <a:pt x="3244479" y="2475904"/>
                </a:cubicBezTo>
                <a:cubicBezTo>
                  <a:pt x="3234930" y="2475904"/>
                  <a:pt x="3224946" y="2476772"/>
                  <a:pt x="3214528" y="2478509"/>
                </a:cubicBezTo>
                <a:cubicBezTo>
                  <a:pt x="3216264" y="2480245"/>
                  <a:pt x="3218000" y="2481113"/>
                  <a:pt x="3219737" y="2481113"/>
                </a:cubicBezTo>
                <a:cubicBezTo>
                  <a:pt x="3224078" y="2484586"/>
                  <a:pt x="3225380" y="2488926"/>
                  <a:pt x="3223643" y="2494135"/>
                </a:cubicBezTo>
                <a:cubicBezTo>
                  <a:pt x="3226248" y="2493268"/>
                  <a:pt x="3230155" y="2492399"/>
                  <a:pt x="3235364" y="2491531"/>
                </a:cubicBezTo>
                <a:cubicBezTo>
                  <a:pt x="3242309" y="2489795"/>
                  <a:pt x="3247518" y="2488493"/>
                  <a:pt x="3250991" y="2487624"/>
                </a:cubicBezTo>
                <a:cubicBezTo>
                  <a:pt x="3258804" y="2485020"/>
                  <a:pt x="3265315" y="2485454"/>
                  <a:pt x="3270524" y="2488926"/>
                </a:cubicBezTo>
                <a:cubicBezTo>
                  <a:pt x="3277470" y="2492399"/>
                  <a:pt x="3283547" y="2498042"/>
                  <a:pt x="3288756" y="2505856"/>
                </a:cubicBezTo>
                <a:cubicBezTo>
                  <a:pt x="3293096" y="2509328"/>
                  <a:pt x="3293096" y="2513235"/>
                  <a:pt x="3288756" y="2517576"/>
                </a:cubicBezTo>
                <a:cubicBezTo>
                  <a:pt x="3285283" y="2521049"/>
                  <a:pt x="3280074" y="2527126"/>
                  <a:pt x="3273129" y="2535807"/>
                </a:cubicBezTo>
                <a:cubicBezTo>
                  <a:pt x="3275733" y="2536676"/>
                  <a:pt x="3277470" y="2539280"/>
                  <a:pt x="3278338" y="2543621"/>
                </a:cubicBezTo>
                <a:cubicBezTo>
                  <a:pt x="3280942" y="2548830"/>
                  <a:pt x="3280074" y="2552303"/>
                  <a:pt x="3275733" y="2554039"/>
                </a:cubicBezTo>
                <a:cubicBezTo>
                  <a:pt x="3271392" y="2554039"/>
                  <a:pt x="3262277" y="2554473"/>
                  <a:pt x="3248386" y="2555341"/>
                </a:cubicBezTo>
                <a:cubicBezTo>
                  <a:pt x="3236232" y="2557078"/>
                  <a:pt x="3227116" y="2557946"/>
                  <a:pt x="3221039" y="2557946"/>
                </a:cubicBezTo>
                <a:lnTo>
                  <a:pt x="3221039" y="2576177"/>
                </a:lnTo>
                <a:cubicBezTo>
                  <a:pt x="3225380" y="2576177"/>
                  <a:pt x="3233193" y="2575309"/>
                  <a:pt x="3244479" y="2573572"/>
                </a:cubicBezTo>
                <a:cubicBezTo>
                  <a:pt x="3280942" y="2570968"/>
                  <a:pt x="3300910" y="2569232"/>
                  <a:pt x="3304383" y="2568364"/>
                </a:cubicBezTo>
                <a:cubicBezTo>
                  <a:pt x="3305251" y="2568364"/>
                  <a:pt x="3306553" y="2568364"/>
                  <a:pt x="3308289" y="2568364"/>
                </a:cubicBezTo>
                <a:cubicBezTo>
                  <a:pt x="3313498" y="2567496"/>
                  <a:pt x="3317405" y="2568364"/>
                  <a:pt x="3320010" y="2570968"/>
                </a:cubicBezTo>
                <a:cubicBezTo>
                  <a:pt x="3328691" y="2578781"/>
                  <a:pt x="3335637" y="2587463"/>
                  <a:pt x="3340846" y="2597013"/>
                </a:cubicBezTo>
                <a:cubicBezTo>
                  <a:pt x="3342582" y="2599617"/>
                  <a:pt x="3342582" y="2602656"/>
                  <a:pt x="3340846" y="2606129"/>
                </a:cubicBezTo>
                <a:cubicBezTo>
                  <a:pt x="3339109" y="2607865"/>
                  <a:pt x="3336071" y="2608299"/>
                  <a:pt x="3331730" y="2607431"/>
                </a:cubicBezTo>
                <a:cubicBezTo>
                  <a:pt x="3299608" y="2603090"/>
                  <a:pt x="3262711" y="2601354"/>
                  <a:pt x="3221039" y="2602222"/>
                </a:cubicBezTo>
                <a:cubicBezTo>
                  <a:pt x="3218434" y="2640421"/>
                  <a:pt x="3213225" y="2668202"/>
                  <a:pt x="3205412" y="2685566"/>
                </a:cubicBezTo>
                <a:cubicBezTo>
                  <a:pt x="3203676" y="2688170"/>
                  <a:pt x="3201939" y="2689472"/>
                  <a:pt x="3200203" y="2689472"/>
                </a:cubicBezTo>
                <a:cubicBezTo>
                  <a:pt x="3199335" y="2689472"/>
                  <a:pt x="3198466" y="2688170"/>
                  <a:pt x="3197598" y="2685566"/>
                </a:cubicBezTo>
                <a:cubicBezTo>
                  <a:pt x="3191521" y="2662125"/>
                  <a:pt x="3188049" y="2635212"/>
                  <a:pt x="3187180" y="2604826"/>
                </a:cubicBezTo>
                <a:cubicBezTo>
                  <a:pt x="3153322" y="2608299"/>
                  <a:pt x="3124673" y="2611772"/>
                  <a:pt x="3101232" y="2615244"/>
                </a:cubicBezTo>
                <a:cubicBezTo>
                  <a:pt x="3100364" y="2615244"/>
                  <a:pt x="3099496" y="2615244"/>
                  <a:pt x="3098628" y="2615244"/>
                </a:cubicBezTo>
                <a:cubicBezTo>
                  <a:pt x="3091682" y="2616981"/>
                  <a:pt x="3087342" y="2616547"/>
                  <a:pt x="3085605" y="2613942"/>
                </a:cubicBezTo>
                <a:cubicBezTo>
                  <a:pt x="3077792" y="2606129"/>
                  <a:pt x="3072583" y="2600486"/>
                  <a:pt x="3069978" y="2597013"/>
                </a:cubicBezTo>
                <a:cubicBezTo>
                  <a:pt x="3067374" y="2593540"/>
                  <a:pt x="3066506" y="2591370"/>
                  <a:pt x="3067374" y="2590502"/>
                </a:cubicBezTo>
                <a:cubicBezTo>
                  <a:pt x="3068242" y="2588765"/>
                  <a:pt x="3070847" y="2587897"/>
                  <a:pt x="3075187" y="2587897"/>
                </a:cubicBezTo>
                <a:cubicBezTo>
                  <a:pt x="3089078" y="2587029"/>
                  <a:pt x="3125541" y="2584425"/>
                  <a:pt x="3184576" y="2580084"/>
                </a:cubicBezTo>
                <a:cubicBezTo>
                  <a:pt x="3184576" y="2573139"/>
                  <a:pt x="3184576" y="2566627"/>
                  <a:pt x="3184576" y="2560550"/>
                </a:cubicBezTo>
                <a:cubicBezTo>
                  <a:pt x="3177631" y="2560550"/>
                  <a:pt x="3170251" y="2560984"/>
                  <a:pt x="3162438" y="2561852"/>
                </a:cubicBezTo>
                <a:cubicBezTo>
                  <a:pt x="3161570" y="2569666"/>
                  <a:pt x="3157663" y="2574007"/>
                  <a:pt x="3150718" y="2574875"/>
                </a:cubicBezTo>
                <a:cubicBezTo>
                  <a:pt x="3147245" y="2575743"/>
                  <a:pt x="3143338" y="2574441"/>
                  <a:pt x="3138997" y="2570968"/>
                </a:cubicBezTo>
                <a:cubicBezTo>
                  <a:pt x="3139866" y="2570968"/>
                  <a:pt x="3139432" y="2570534"/>
                  <a:pt x="3137695" y="2569666"/>
                </a:cubicBezTo>
                <a:cubicBezTo>
                  <a:pt x="3135091" y="2567061"/>
                  <a:pt x="3132920" y="2560984"/>
                  <a:pt x="3131184" y="2551434"/>
                </a:cubicBezTo>
                <a:cubicBezTo>
                  <a:pt x="3129447" y="2532335"/>
                  <a:pt x="3124673" y="2518444"/>
                  <a:pt x="3116859" y="2509762"/>
                </a:cubicBezTo>
                <a:cubicBezTo>
                  <a:pt x="3114255" y="2502817"/>
                  <a:pt x="3115557" y="2498476"/>
                  <a:pt x="3120766" y="2496740"/>
                </a:cubicBezTo>
                <a:cubicBezTo>
                  <a:pt x="3130316" y="2496740"/>
                  <a:pt x="3139866" y="2498476"/>
                  <a:pt x="3149415" y="2501949"/>
                </a:cubicBezTo>
                <a:cubicBezTo>
                  <a:pt x="3149415" y="2502817"/>
                  <a:pt x="3149849" y="2503251"/>
                  <a:pt x="3150718" y="2503251"/>
                </a:cubicBezTo>
                <a:cubicBezTo>
                  <a:pt x="3155059" y="2502383"/>
                  <a:pt x="3163740" y="2501515"/>
                  <a:pt x="3176763" y="2500647"/>
                </a:cubicBezTo>
                <a:cubicBezTo>
                  <a:pt x="3174158" y="2500647"/>
                  <a:pt x="3176328" y="2500213"/>
                  <a:pt x="3183274" y="2499344"/>
                </a:cubicBezTo>
                <a:cubicBezTo>
                  <a:pt x="3183274" y="2492399"/>
                  <a:pt x="3182406" y="2487190"/>
                  <a:pt x="3180669" y="2483718"/>
                </a:cubicBezTo>
                <a:cubicBezTo>
                  <a:pt x="3179801" y="2484586"/>
                  <a:pt x="3178933" y="2485020"/>
                  <a:pt x="3178065" y="2485020"/>
                </a:cubicBezTo>
                <a:cubicBezTo>
                  <a:pt x="3170251" y="2484152"/>
                  <a:pt x="3165042" y="2479377"/>
                  <a:pt x="3162438" y="2470695"/>
                </a:cubicBezTo>
                <a:cubicBezTo>
                  <a:pt x="3161570" y="2464618"/>
                  <a:pt x="3160268" y="2457239"/>
                  <a:pt x="3158531" y="2448557"/>
                </a:cubicBezTo>
                <a:cubicBezTo>
                  <a:pt x="3154190" y="2449425"/>
                  <a:pt x="3148113" y="2450293"/>
                  <a:pt x="3140300" y="2451161"/>
                </a:cubicBezTo>
                <a:cubicBezTo>
                  <a:pt x="3133354" y="2452030"/>
                  <a:pt x="3129014" y="2452898"/>
                  <a:pt x="3127277" y="2453766"/>
                </a:cubicBezTo>
                <a:cubicBezTo>
                  <a:pt x="3120332" y="2455502"/>
                  <a:pt x="3115123" y="2455068"/>
                  <a:pt x="3111650" y="2452464"/>
                </a:cubicBezTo>
                <a:cubicBezTo>
                  <a:pt x="3108178" y="2449859"/>
                  <a:pt x="3102968" y="2445084"/>
                  <a:pt x="3096023" y="2438139"/>
                </a:cubicBezTo>
                <a:cubicBezTo>
                  <a:pt x="3094287" y="2435534"/>
                  <a:pt x="3093853" y="2433798"/>
                  <a:pt x="3094721" y="2432930"/>
                </a:cubicBezTo>
                <a:cubicBezTo>
                  <a:pt x="3095589" y="2431194"/>
                  <a:pt x="3097326" y="2430325"/>
                  <a:pt x="3099930" y="2430325"/>
                </a:cubicBezTo>
                <a:cubicBezTo>
                  <a:pt x="3100798" y="2430325"/>
                  <a:pt x="3104271" y="2429891"/>
                  <a:pt x="3110348" y="2429023"/>
                </a:cubicBezTo>
                <a:cubicBezTo>
                  <a:pt x="3126843" y="2426419"/>
                  <a:pt x="3141168" y="2424682"/>
                  <a:pt x="3153322" y="2423814"/>
                </a:cubicBezTo>
                <a:cubicBezTo>
                  <a:pt x="3150718" y="2415133"/>
                  <a:pt x="3148113" y="2409489"/>
                  <a:pt x="3145509" y="2406885"/>
                </a:cubicBezTo>
                <a:cubicBezTo>
                  <a:pt x="3141168" y="2402544"/>
                  <a:pt x="3138997" y="2398204"/>
                  <a:pt x="3138997" y="2393863"/>
                </a:cubicBezTo>
                <a:cubicBezTo>
                  <a:pt x="3139866" y="2390390"/>
                  <a:pt x="3142904" y="2389088"/>
                  <a:pt x="3148113" y="2389956"/>
                </a:cubicBezTo>
                <a:cubicBezTo>
                  <a:pt x="3156795" y="2390824"/>
                  <a:pt x="3167213" y="2393429"/>
                  <a:pt x="3179367" y="2397769"/>
                </a:cubicBezTo>
                <a:cubicBezTo>
                  <a:pt x="3182839" y="2400374"/>
                  <a:pt x="3185010" y="2404715"/>
                  <a:pt x="3185878" y="2410792"/>
                </a:cubicBezTo>
                <a:cubicBezTo>
                  <a:pt x="3185878" y="2413396"/>
                  <a:pt x="3186312" y="2416435"/>
                  <a:pt x="3187180" y="2419907"/>
                </a:cubicBezTo>
                <a:cubicBezTo>
                  <a:pt x="3188917" y="2419907"/>
                  <a:pt x="3191521" y="2419473"/>
                  <a:pt x="3194994" y="2418605"/>
                </a:cubicBezTo>
                <a:cubicBezTo>
                  <a:pt x="3198466" y="2418605"/>
                  <a:pt x="3201071" y="2418605"/>
                  <a:pt x="3202807" y="2418605"/>
                </a:cubicBezTo>
                <a:lnTo>
                  <a:pt x="3211923" y="2417303"/>
                </a:lnTo>
                <a:lnTo>
                  <a:pt x="3217132" y="2416001"/>
                </a:lnTo>
                <a:cubicBezTo>
                  <a:pt x="3217132" y="2411660"/>
                  <a:pt x="3217132" y="2407753"/>
                  <a:pt x="3217132" y="2404280"/>
                </a:cubicBezTo>
                <a:cubicBezTo>
                  <a:pt x="3218000" y="2396467"/>
                  <a:pt x="3216698" y="2388220"/>
                  <a:pt x="3213225" y="2379538"/>
                </a:cubicBezTo>
                <a:cubicBezTo>
                  <a:pt x="3212357" y="2374329"/>
                  <a:pt x="3214093" y="2371724"/>
                  <a:pt x="3218434" y="2371724"/>
                </a:cubicBezTo>
                <a:close/>
                <a:moveTo>
                  <a:pt x="6529413" y="2007765"/>
                </a:moveTo>
                <a:cubicBezTo>
                  <a:pt x="6555458" y="2006897"/>
                  <a:pt x="6568915" y="2015579"/>
                  <a:pt x="6569783" y="2033810"/>
                </a:cubicBezTo>
                <a:cubicBezTo>
                  <a:pt x="6569783" y="2047701"/>
                  <a:pt x="6549381" y="2060289"/>
                  <a:pt x="6508577" y="2071575"/>
                </a:cubicBezTo>
                <a:cubicBezTo>
                  <a:pt x="6502501" y="2072443"/>
                  <a:pt x="6498593" y="2071575"/>
                  <a:pt x="6496857" y="2068971"/>
                </a:cubicBezTo>
                <a:cubicBezTo>
                  <a:pt x="6495121" y="2066366"/>
                  <a:pt x="6496423" y="2063328"/>
                  <a:pt x="6500764" y="2059855"/>
                </a:cubicBezTo>
                <a:cubicBezTo>
                  <a:pt x="6510314" y="2055514"/>
                  <a:pt x="6517259" y="2050739"/>
                  <a:pt x="6521600" y="2045530"/>
                </a:cubicBezTo>
                <a:cubicBezTo>
                  <a:pt x="6523337" y="2043794"/>
                  <a:pt x="6523771" y="2042492"/>
                  <a:pt x="6522902" y="2041624"/>
                </a:cubicBezTo>
                <a:cubicBezTo>
                  <a:pt x="6522034" y="2040755"/>
                  <a:pt x="6520297" y="2039887"/>
                  <a:pt x="6517693" y="2039019"/>
                </a:cubicBezTo>
                <a:cubicBezTo>
                  <a:pt x="6506407" y="2037283"/>
                  <a:pt x="6500764" y="2032074"/>
                  <a:pt x="6500764" y="2023392"/>
                </a:cubicBezTo>
                <a:cubicBezTo>
                  <a:pt x="6501633" y="2012974"/>
                  <a:pt x="6511182" y="2007765"/>
                  <a:pt x="6529413" y="2007765"/>
                </a:cubicBezTo>
                <a:close/>
                <a:moveTo>
                  <a:pt x="1757390" y="2007765"/>
                </a:moveTo>
                <a:cubicBezTo>
                  <a:pt x="1783435" y="2006897"/>
                  <a:pt x="1796892" y="2015579"/>
                  <a:pt x="1797760" y="2033810"/>
                </a:cubicBezTo>
                <a:cubicBezTo>
                  <a:pt x="1797760" y="2047701"/>
                  <a:pt x="1777358" y="2060289"/>
                  <a:pt x="1736555" y="2071575"/>
                </a:cubicBezTo>
                <a:cubicBezTo>
                  <a:pt x="1730477" y="2072443"/>
                  <a:pt x="1726570" y="2071575"/>
                  <a:pt x="1724834" y="2068971"/>
                </a:cubicBezTo>
                <a:cubicBezTo>
                  <a:pt x="1723098" y="2066366"/>
                  <a:pt x="1724401" y="2063328"/>
                  <a:pt x="1728740" y="2059855"/>
                </a:cubicBezTo>
                <a:cubicBezTo>
                  <a:pt x="1738291" y="2055514"/>
                  <a:pt x="1745236" y="2050739"/>
                  <a:pt x="1749576" y="2045530"/>
                </a:cubicBezTo>
                <a:cubicBezTo>
                  <a:pt x="1751313" y="2043794"/>
                  <a:pt x="1751748" y="2042492"/>
                  <a:pt x="1750879" y="2041624"/>
                </a:cubicBezTo>
                <a:cubicBezTo>
                  <a:pt x="1750011" y="2040755"/>
                  <a:pt x="1748275" y="2039887"/>
                  <a:pt x="1745670" y="2039019"/>
                </a:cubicBezTo>
                <a:cubicBezTo>
                  <a:pt x="1734383" y="2037283"/>
                  <a:pt x="1728740" y="2032074"/>
                  <a:pt x="1728740" y="2023392"/>
                </a:cubicBezTo>
                <a:cubicBezTo>
                  <a:pt x="1729609" y="2012974"/>
                  <a:pt x="1739159" y="2007765"/>
                  <a:pt x="1757390" y="2007765"/>
                </a:cubicBezTo>
                <a:close/>
                <a:moveTo>
                  <a:pt x="8060781" y="1998650"/>
                </a:moveTo>
                <a:cubicBezTo>
                  <a:pt x="8059045" y="1999518"/>
                  <a:pt x="8055571" y="1999952"/>
                  <a:pt x="8050363" y="1999952"/>
                </a:cubicBezTo>
                <a:cubicBezTo>
                  <a:pt x="8045153" y="2000820"/>
                  <a:pt x="8041247" y="2001254"/>
                  <a:pt x="8038642" y="2001254"/>
                </a:cubicBezTo>
                <a:cubicBezTo>
                  <a:pt x="8037774" y="2004727"/>
                  <a:pt x="8036906" y="2010804"/>
                  <a:pt x="8036037" y="2019486"/>
                </a:cubicBezTo>
                <a:cubicBezTo>
                  <a:pt x="8035169" y="2023826"/>
                  <a:pt x="8034735" y="2026865"/>
                  <a:pt x="8034735" y="2028601"/>
                </a:cubicBezTo>
                <a:cubicBezTo>
                  <a:pt x="8042549" y="2030337"/>
                  <a:pt x="8049929" y="2032074"/>
                  <a:pt x="8056873" y="2033810"/>
                </a:cubicBezTo>
                <a:cubicBezTo>
                  <a:pt x="8059478" y="2034678"/>
                  <a:pt x="8060781" y="2033810"/>
                  <a:pt x="8060781" y="2031206"/>
                </a:cubicBezTo>
                <a:cubicBezTo>
                  <a:pt x="8060781" y="2030337"/>
                  <a:pt x="8060781" y="2029903"/>
                  <a:pt x="8060781" y="2029903"/>
                </a:cubicBezTo>
                <a:close/>
                <a:moveTo>
                  <a:pt x="907507" y="1998650"/>
                </a:moveTo>
                <a:cubicBezTo>
                  <a:pt x="905771" y="1999518"/>
                  <a:pt x="902298" y="1999952"/>
                  <a:pt x="897089" y="1999952"/>
                </a:cubicBezTo>
                <a:cubicBezTo>
                  <a:pt x="891880" y="2000820"/>
                  <a:pt x="887974" y="2001254"/>
                  <a:pt x="885369" y="2001254"/>
                </a:cubicBezTo>
                <a:cubicBezTo>
                  <a:pt x="884501" y="2004727"/>
                  <a:pt x="883632" y="2010804"/>
                  <a:pt x="882765" y="2019486"/>
                </a:cubicBezTo>
                <a:cubicBezTo>
                  <a:pt x="881896" y="2023826"/>
                  <a:pt x="881462" y="2026865"/>
                  <a:pt x="881462" y="2028601"/>
                </a:cubicBezTo>
                <a:cubicBezTo>
                  <a:pt x="889276" y="2030337"/>
                  <a:pt x="896655" y="2032074"/>
                  <a:pt x="903601" y="2033810"/>
                </a:cubicBezTo>
                <a:cubicBezTo>
                  <a:pt x="906205" y="2034678"/>
                  <a:pt x="907507" y="2033810"/>
                  <a:pt x="907507" y="2031206"/>
                </a:cubicBezTo>
                <a:cubicBezTo>
                  <a:pt x="907507" y="2030337"/>
                  <a:pt x="907507" y="2029903"/>
                  <a:pt x="907507" y="2029903"/>
                </a:cubicBezTo>
                <a:close/>
                <a:moveTo>
                  <a:pt x="3892514" y="1997347"/>
                </a:moveTo>
                <a:cubicBezTo>
                  <a:pt x="3890778" y="1997347"/>
                  <a:pt x="3886871" y="1997781"/>
                  <a:pt x="3880794" y="1998650"/>
                </a:cubicBezTo>
                <a:cubicBezTo>
                  <a:pt x="3872112" y="1999518"/>
                  <a:pt x="3866903" y="2000386"/>
                  <a:pt x="3865167" y="2001254"/>
                </a:cubicBezTo>
                <a:lnTo>
                  <a:pt x="3863865" y="2001254"/>
                </a:lnTo>
                <a:cubicBezTo>
                  <a:pt x="3863865" y="2002990"/>
                  <a:pt x="3863431" y="2005595"/>
                  <a:pt x="3862563" y="2009068"/>
                </a:cubicBezTo>
                <a:cubicBezTo>
                  <a:pt x="3862563" y="2011672"/>
                  <a:pt x="3862563" y="2013408"/>
                  <a:pt x="3862563" y="2014277"/>
                </a:cubicBezTo>
                <a:cubicBezTo>
                  <a:pt x="3872980" y="2012540"/>
                  <a:pt x="3882964" y="2011238"/>
                  <a:pt x="3892514" y="2010370"/>
                </a:cubicBezTo>
                <a:cubicBezTo>
                  <a:pt x="3892514" y="2006897"/>
                  <a:pt x="3892514" y="2002556"/>
                  <a:pt x="3892514" y="1997347"/>
                </a:cubicBezTo>
                <a:close/>
                <a:moveTo>
                  <a:pt x="3167647" y="1984325"/>
                </a:moveTo>
                <a:cubicBezTo>
                  <a:pt x="3170251" y="1983457"/>
                  <a:pt x="3171988" y="1983457"/>
                  <a:pt x="3172856" y="1984325"/>
                </a:cubicBezTo>
                <a:cubicBezTo>
                  <a:pt x="3173724" y="1985193"/>
                  <a:pt x="3172856" y="1986929"/>
                  <a:pt x="3170251" y="1989534"/>
                </a:cubicBezTo>
                <a:cubicBezTo>
                  <a:pt x="3165911" y="1993875"/>
                  <a:pt x="3151586" y="2006463"/>
                  <a:pt x="3127277" y="2027299"/>
                </a:cubicBezTo>
                <a:cubicBezTo>
                  <a:pt x="3122068" y="2029903"/>
                  <a:pt x="3115557" y="2035112"/>
                  <a:pt x="3107743" y="2042926"/>
                </a:cubicBezTo>
                <a:cubicBezTo>
                  <a:pt x="3105139" y="2045530"/>
                  <a:pt x="3102969" y="2047267"/>
                  <a:pt x="3101232" y="2048135"/>
                </a:cubicBezTo>
                <a:cubicBezTo>
                  <a:pt x="3096892" y="2053344"/>
                  <a:pt x="3091683" y="2053344"/>
                  <a:pt x="3085605" y="2048135"/>
                </a:cubicBezTo>
                <a:cubicBezTo>
                  <a:pt x="3073451" y="2037717"/>
                  <a:pt x="3066072" y="2029035"/>
                  <a:pt x="3063467" y="2022090"/>
                </a:cubicBezTo>
                <a:cubicBezTo>
                  <a:pt x="3062599" y="2016013"/>
                  <a:pt x="3064769" y="2012974"/>
                  <a:pt x="3069978" y="2012974"/>
                </a:cubicBezTo>
                <a:cubicBezTo>
                  <a:pt x="3075187" y="2012974"/>
                  <a:pt x="3086908" y="2009936"/>
                  <a:pt x="3105139" y="2003859"/>
                </a:cubicBezTo>
                <a:cubicBezTo>
                  <a:pt x="3113821" y="2001254"/>
                  <a:pt x="3116859" y="2000386"/>
                  <a:pt x="3114255" y="2001254"/>
                </a:cubicBezTo>
                <a:cubicBezTo>
                  <a:pt x="3141168" y="1992572"/>
                  <a:pt x="3158965" y="1986929"/>
                  <a:pt x="3167647" y="1984325"/>
                </a:cubicBezTo>
                <a:close/>
                <a:moveTo>
                  <a:pt x="5528471" y="1977814"/>
                </a:moveTo>
                <a:cubicBezTo>
                  <a:pt x="5530206" y="1976945"/>
                  <a:pt x="5531509" y="1977814"/>
                  <a:pt x="5532377" y="1980418"/>
                </a:cubicBezTo>
                <a:cubicBezTo>
                  <a:pt x="5543663" y="2006463"/>
                  <a:pt x="5560158" y="2025997"/>
                  <a:pt x="5581863" y="2039019"/>
                </a:cubicBezTo>
                <a:cubicBezTo>
                  <a:pt x="5600094" y="2045964"/>
                  <a:pt x="5618759" y="2048569"/>
                  <a:pt x="5637859" y="2046833"/>
                </a:cubicBezTo>
                <a:cubicBezTo>
                  <a:pt x="5643068" y="2046833"/>
                  <a:pt x="5644804" y="2044662"/>
                  <a:pt x="5643068" y="2040321"/>
                </a:cubicBezTo>
                <a:cubicBezTo>
                  <a:pt x="5642200" y="2036849"/>
                  <a:pt x="5640029" y="2030772"/>
                  <a:pt x="5636557" y="2022090"/>
                </a:cubicBezTo>
                <a:cubicBezTo>
                  <a:pt x="5633952" y="2016881"/>
                  <a:pt x="5632215" y="2012974"/>
                  <a:pt x="5631348" y="2010370"/>
                </a:cubicBezTo>
                <a:cubicBezTo>
                  <a:pt x="5632215" y="2006029"/>
                  <a:pt x="5633952" y="2004727"/>
                  <a:pt x="5636557" y="2006463"/>
                </a:cubicBezTo>
                <a:cubicBezTo>
                  <a:pt x="5645238" y="2014277"/>
                  <a:pt x="5659129" y="2024260"/>
                  <a:pt x="5678229" y="2036415"/>
                </a:cubicBezTo>
                <a:cubicBezTo>
                  <a:pt x="5681701" y="2039019"/>
                  <a:pt x="5684305" y="2040755"/>
                  <a:pt x="5686042" y="2041624"/>
                </a:cubicBezTo>
                <a:cubicBezTo>
                  <a:pt x="5693856" y="2045964"/>
                  <a:pt x="5698196" y="2051608"/>
                  <a:pt x="5699065" y="2058553"/>
                </a:cubicBezTo>
                <a:cubicBezTo>
                  <a:pt x="5699065" y="2062026"/>
                  <a:pt x="5695158" y="2065932"/>
                  <a:pt x="5687345" y="2070273"/>
                </a:cubicBezTo>
                <a:cubicBezTo>
                  <a:pt x="5673454" y="2079823"/>
                  <a:pt x="5655222" y="2083730"/>
                  <a:pt x="5632650" y="2081993"/>
                </a:cubicBezTo>
                <a:cubicBezTo>
                  <a:pt x="5596187" y="2081125"/>
                  <a:pt x="5568840" y="2071575"/>
                  <a:pt x="5550609" y="2053344"/>
                </a:cubicBezTo>
                <a:cubicBezTo>
                  <a:pt x="5535849" y="2036849"/>
                  <a:pt x="5527602" y="2013408"/>
                  <a:pt x="5525866" y="1983023"/>
                </a:cubicBezTo>
                <a:cubicBezTo>
                  <a:pt x="5525866" y="1980418"/>
                  <a:pt x="5526733" y="1978682"/>
                  <a:pt x="5528471" y="1977814"/>
                </a:cubicBezTo>
                <a:close/>
                <a:moveTo>
                  <a:pt x="5563631" y="1972605"/>
                </a:moveTo>
                <a:cubicBezTo>
                  <a:pt x="5564499" y="1971736"/>
                  <a:pt x="5566236" y="1971736"/>
                  <a:pt x="5568840" y="1972605"/>
                </a:cubicBezTo>
                <a:cubicBezTo>
                  <a:pt x="5578390" y="1972605"/>
                  <a:pt x="5590110" y="1974341"/>
                  <a:pt x="5604001" y="1977814"/>
                </a:cubicBezTo>
                <a:cubicBezTo>
                  <a:pt x="5618759" y="1983023"/>
                  <a:pt x="5624402" y="1994309"/>
                  <a:pt x="5620930" y="2011672"/>
                </a:cubicBezTo>
                <a:cubicBezTo>
                  <a:pt x="5615721" y="2026431"/>
                  <a:pt x="5605737" y="2028167"/>
                  <a:pt x="5590978" y="2016881"/>
                </a:cubicBezTo>
                <a:cubicBezTo>
                  <a:pt x="5584901" y="2009936"/>
                  <a:pt x="5575785" y="1996913"/>
                  <a:pt x="5563631" y="1977814"/>
                </a:cubicBezTo>
                <a:cubicBezTo>
                  <a:pt x="5562763" y="1975209"/>
                  <a:pt x="5562763" y="1973473"/>
                  <a:pt x="5563631" y="1972605"/>
                </a:cubicBezTo>
                <a:close/>
                <a:moveTo>
                  <a:pt x="5501123" y="1970000"/>
                </a:moveTo>
                <a:cubicBezTo>
                  <a:pt x="5501991" y="1970000"/>
                  <a:pt x="5502859" y="1971302"/>
                  <a:pt x="5503728" y="1973907"/>
                </a:cubicBezTo>
                <a:cubicBezTo>
                  <a:pt x="5517618" y="2011238"/>
                  <a:pt x="5515882" y="2038151"/>
                  <a:pt x="5498519" y="2054646"/>
                </a:cubicBezTo>
                <a:cubicBezTo>
                  <a:pt x="5492441" y="2058987"/>
                  <a:pt x="5485930" y="2058987"/>
                  <a:pt x="5478985" y="2054646"/>
                </a:cubicBezTo>
                <a:cubicBezTo>
                  <a:pt x="5469435" y="2039887"/>
                  <a:pt x="5468567" y="2026431"/>
                  <a:pt x="5476381" y="2014277"/>
                </a:cubicBezTo>
                <a:cubicBezTo>
                  <a:pt x="5488535" y="1998650"/>
                  <a:pt x="5495914" y="1985193"/>
                  <a:pt x="5498519" y="1973907"/>
                </a:cubicBezTo>
                <a:cubicBezTo>
                  <a:pt x="5499386" y="1971302"/>
                  <a:pt x="5500255" y="1970000"/>
                  <a:pt x="5501123" y="1970000"/>
                </a:cubicBezTo>
                <a:close/>
                <a:moveTo>
                  <a:pt x="7989157" y="1967396"/>
                </a:moveTo>
                <a:cubicBezTo>
                  <a:pt x="7989157" y="1969132"/>
                  <a:pt x="7988723" y="1972171"/>
                  <a:pt x="7987855" y="1976511"/>
                </a:cubicBezTo>
                <a:cubicBezTo>
                  <a:pt x="7987855" y="1979984"/>
                  <a:pt x="7987421" y="1983023"/>
                  <a:pt x="7986553" y="1985627"/>
                </a:cubicBezTo>
                <a:cubicBezTo>
                  <a:pt x="7991762" y="1983891"/>
                  <a:pt x="7999141" y="1982589"/>
                  <a:pt x="8008691" y="1981720"/>
                </a:cubicBezTo>
                <a:lnTo>
                  <a:pt x="8008691" y="1967396"/>
                </a:lnTo>
                <a:cubicBezTo>
                  <a:pt x="8006955" y="1968264"/>
                  <a:pt x="8005218" y="1968698"/>
                  <a:pt x="8003482" y="1968698"/>
                </a:cubicBezTo>
                <a:cubicBezTo>
                  <a:pt x="7999141" y="1968698"/>
                  <a:pt x="7994367" y="1968264"/>
                  <a:pt x="7989157" y="1967396"/>
                </a:cubicBezTo>
                <a:close/>
                <a:moveTo>
                  <a:pt x="5650882" y="1967396"/>
                </a:moveTo>
                <a:cubicBezTo>
                  <a:pt x="5669113" y="1967396"/>
                  <a:pt x="5683872" y="1969132"/>
                  <a:pt x="5695158" y="1972605"/>
                </a:cubicBezTo>
                <a:cubicBezTo>
                  <a:pt x="5717730" y="1978682"/>
                  <a:pt x="5726412" y="1993441"/>
                  <a:pt x="5721203" y="2016881"/>
                </a:cubicBezTo>
                <a:cubicBezTo>
                  <a:pt x="5718598" y="2026431"/>
                  <a:pt x="5711219" y="2028601"/>
                  <a:pt x="5699065" y="2023392"/>
                </a:cubicBezTo>
                <a:cubicBezTo>
                  <a:pt x="5688647" y="2018183"/>
                  <a:pt x="5671718" y="2001254"/>
                  <a:pt x="5648277" y="1972605"/>
                </a:cubicBezTo>
                <a:cubicBezTo>
                  <a:pt x="5645673" y="1970000"/>
                  <a:pt x="5644804" y="1968698"/>
                  <a:pt x="5645673" y="1968698"/>
                </a:cubicBezTo>
                <a:cubicBezTo>
                  <a:pt x="5645673" y="1967830"/>
                  <a:pt x="5647409" y="1967396"/>
                  <a:pt x="5650882" y="1967396"/>
                </a:cubicBezTo>
                <a:close/>
                <a:moveTo>
                  <a:pt x="835884" y="1967396"/>
                </a:moveTo>
                <a:cubicBezTo>
                  <a:pt x="835884" y="1969132"/>
                  <a:pt x="835449" y="1972171"/>
                  <a:pt x="834582" y="1976511"/>
                </a:cubicBezTo>
                <a:cubicBezTo>
                  <a:pt x="834582" y="1979984"/>
                  <a:pt x="834148" y="1983023"/>
                  <a:pt x="833279" y="1985627"/>
                </a:cubicBezTo>
                <a:cubicBezTo>
                  <a:pt x="838488" y="1983891"/>
                  <a:pt x="845867" y="1982589"/>
                  <a:pt x="855418" y="1981720"/>
                </a:cubicBezTo>
                <a:lnTo>
                  <a:pt x="855418" y="1967396"/>
                </a:lnTo>
                <a:cubicBezTo>
                  <a:pt x="853681" y="1968264"/>
                  <a:pt x="851945" y="1968698"/>
                  <a:pt x="850209" y="1968698"/>
                </a:cubicBezTo>
                <a:cubicBezTo>
                  <a:pt x="845867" y="1968698"/>
                  <a:pt x="841093" y="1968264"/>
                  <a:pt x="835884" y="1967396"/>
                </a:cubicBezTo>
                <a:close/>
                <a:moveTo>
                  <a:pt x="87576" y="1966093"/>
                </a:moveTo>
                <a:cubicBezTo>
                  <a:pt x="78894" y="1968698"/>
                  <a:pt x="68042" y="1970434"/>
                  <a:pt x="55020" y="1971302"/>
                </a:cubicBezTo>
                <a:cubicBezTo>
                  <a:pt x="54152" y="1971302"/>
                  <a:pt x="52849" y="1971302"/>
                  <a:pt x="51113" y="1971302"/>
                </a:cubicBezTo>
                <a:cubicBezTo>
                  <a:pt x="51113" y="1973907"/>
                  <a:pt x="51113" y="1977814"/>
                  <a:pt x="51113" y="1983023"/>
                </a:cubicBezTo>
                <a:cubicBezTo>
                  <a:pt x="51981" y="1990836"/>
                  <a:pt x="52416" y="1996913"/>
                  <a:pt x="52416" y="2001254"/>
                </a:cubicBezTo>
                <a:cubicBezTo>
                  <a:pt x="57625" y="2000386"/>
                  <a:pt x="61965" y="1998650"/>
                  <a:pt x="65438" y="1996045"/>
                </a:cubicBezTo>
                <a:cubicBezTo>
                  <a:pt x="72383" y="1993441"/>
                  <a:pt x="79763" y="1993441"/>
                  <a:pt x="87576" y="1996045"/>
                </a:cubicBezTo>
                <a:cubicBezTo>
                  <a:pt x="87576" y="1987363"/>
                  <a:pt x="87576" y="1977380"/>
                  <a:pt x="87576" y="1966093"/>
                </a:cubicBezTo>
                <a:close/>
                <a:moveTo>
                  <a:pt x="6349294" y="1962187"/>
                </a:moveTo>
                <a:cubicBezTo>
                  <a:pt x="6351031" y="1962187"/>
                  <a:pt x="6352767" y="1962621"/>
                  <a:pt x="6354503" y="1963489"/>
                </a:cubicBezTo>
                <a:cubicBezTo>
                  <a:pt x="6376207" y="1968698"/>
                  <a:pt x="6390966" y="1974341"/>
                  <a:pt x="6398779" y="1980418"/>
                </a:cubicBezTo>
                <a:cubicBezTo>
                  <a:pt x="6405725" y="1987363"/>
                  <a:pt x="6408763" y="1996045"/>
                  <a:pt x="6407895" y="2006463"/>
                </a:cubicBezTo>
                <a:cubicBezTo>
                  <a:pt x="6406159" y="2020354"/>
                  <a:pt x="6400081" y="2027733"/>
                  <a:pt x="6389663" y="2028601"/>
                </a:cubicBezTo>
                <a:cubicBezTo>
                  <a:pt x="6385323" y="2028601"/>
                  <a:pt x="6380982" y="2025563"/>
                  <a:pt x="6376641" y="2019486"/>
                </a:cubicBezTo>
                <a:cubicBezTo>
                  <a:pt x="6366223" y="2001254"/>
                  <a:pt x="6357107" y="1983457"/>
                  <a:pt x="6349294" y="1966093"/>
                </a:cubicBezTo>
                <a:cubicBezTo>
                  <a:pt x="6348426" y="1964357"/>
                  <a:pt x="6348426" y="1963055"/>
                  <a:pt x="6349294" y="1962187"/>
                </a:cubicBezTo>
                <a:close/>
                <a:moveTo>
                  <a:pt x="3892514" y="1962187"/>
                </a:moveTo>
                <a:cubicBezTo>
                  <a:pt x="3883832" y="1963923"/>
                  <a:pt x="3874283" y="1964791"/>
                  <a:pt x="3863865" y="1964791"/>
                </a:cubicBezTo>
                <a:cubicBezTo>
                  <a:pt x="3863865" y="1968264"/>
                  <a:pt x="3863865" y="1972605"/>
                  <a:pt x="3863865" y="1977814"/>
                </a:cubicBezTo>
                <a:cubicBezTo>
                  <a:pt x="3865601" y="1977814"/>
                  <a:pt x="3868640" y="1977380"/>
                  <a:pt x="3872980" y="1976511"/>
                </a:cubicBezTo>
                <a:cubicBezTo>
                  <a:pt x="3876453" y="1976511"/>
                  <a:pt x="3878623" y="1976511"/>
                  <a:pt x="3879492" y="1976511"/>
                </a:cubicBezTo>
                <a:cubicBezTo>
                  <a:pt x="3883832" y="1976511"/>
                  <a:pt x="3888173" y="1978682"/>
                  <a:pt x="3892514" y="1983023"/>
                </a:cubicBezTo>
                <a:cubicBezTo>
                  <a:pt x="3892514" y="1975209"/>
                  <a:pt x="3892514" y="1968264"/>
                  <a:pt x="3892514" y="1962187"/>
                </a:cubicBezTo>
                <a:close/>
                <a:moveTo>
                  <a:pt x="1506057" y="1962187"/>
                </a:moveTo>
                <a:cubicBezTo>
                  <a:pt x="1498244" y="1963055"/>
                  <a:pt x="1488694" y="1964357"/>
                  <a:pt x="1477408" y="1966093"/>
                </a:cubicBezTo>
                <a:cubicBezTo>
                  <a:pt x="1478276" y="1968698"/>
                  <a:pt x="1478710" y="1973473"/>
                  <a:pt x="1478710" y="1980418"/>
                </a:cubicBezTo>
                <a:cubicBezTo>
                  <a:pt x="1479578" y="1986495"/>
                  <a:pt x="1480012" y="1991270"/>
                  <a:pt x="1480012" y="1994743"/>
                </a:cubicBezTo>
                <a:cubicBezTo>
                  <a:pt x="1484353" y="1993875"/>
                  <a:pt x="1490864" y="1992572"/>
                  <a:pt x="1499546" y="1990836"/>
                </a:cubicBezTo>
                <a:cubicBezTo>
                  <a:pt x="1502150" y="1989968"/>
                  <a:pt x="1504321" y="1989534"/>
                  <a:pt x="1506057" y="1989534"/>
                </a:cubicBezTo>
                <a:cubicBezTo>
                  <a:pt x="1506925" y="1986061"/>
                  <a:pt x="1508228" y="1980852"/>
                  <a:pt x="1509964" y="1973907"/>
                </a:cubicBezTo>
                <a:cubicBezTo>
                  <a:pt x="1510832" y="1969566"/>
                  <a:pt x="1511266" y="1966527"/>
                  <a:pt x="1511266" y="1964791"/>
                </a:cubicBezTo>
                <a:cubicBezTo>
                  <a:pt x="1511266" y="1962187"/>
                  <a:pt x="1509530" y="1961318"/>
                  <a:pt x="1506057" y="1962187"/>
                </a:cubicBezTo>
                <a:close/>
                <a:moveTo>
                  <a:pt x="8060781" y="1960884"/>
                </a:moveTo>
                <a:cubicBezTo>
                  <a:pt x="8057308" y="1960884"/>
                  <a:pt x="8052099" y="1961318"/>
                  <a:pt x="8045153" y="1962187"/>
                </a:cubicBezTo>
                <a:cubicBezTo>
                  <a:pt x="8042549" y="1963055"/>
                  <a:pt x="8040379" y="1963489"/>
                  <a:pt x="8038642" y="1963489"/>
                </a:cubicBezTo>
                <a:cubicBezTo>
                  <a:pt x="8038642" y="1966962"/>
                  <a:pt x="8038642" y="1971302"/>
                  <a:pt x="8038642" y="1976511"/>
                </a:cubicBezTo>
                <a:lnTo>
                  <a:pt x="8041247" y="1975209"/>
                </a:lnTo>
                <a:cubicBezTo>
                  <a:pt x="8049060" y="1973473"/>
                  <a:pt x="8055571" y="1974775"/>
                  <a:pt x="8060781" y="1979116"/>
                </a:cubicBezTo>
                <a:cubicBezTo>
                  <a:pt x="8060781" y="1973039"/>
                  <a:pt x="8060781" y="1966962"/>
                  <a:pt x="8060781" y="1960884"/>
                </a:cubicBezTo>
                <a:close/>
                <a:moveTo>
                  <a:pt x="907507" y="1960884"/>
                </a:moveTo>
                <a:cubicBezTo>
                  <a:pt x="904035" y="1960884"/>
                  <a:pt x="898826" y="1961318"/>
                  <a:pt x="891880" y="1962187"/>
                </a:cubicBezTo>
                <a:cubicBezTo>
                  <a:pt x="889276" y="1963055"/>
                  <a:pt x="887106" y="1963489"/>
                  <a:pt x="885369" y="1963489"/>
                </a:cubicBezTo>
                <a:cubicBezTo>
                  <a:pt x="885369" y="1966962"/>
                  <a:pt x="885369" y="1971302"/>
                  <a:pt x="885369" y="1976511"/>
                </a:cubicBezTo>
                <a:lnTo>
                  <a:pt x="887974" y="1975209"/>
                </a:lnTo>
                <a:cubicBezTo>
                  <a:pt x="895787" y="1973473"/>
                  <a:pt x="902298" y="1974775"/>
                  <a:pt x="907507" y="1979116"/>
                </a:cubicBezTo>
                <a:cubicBezTo>
                  <a:pt x="907507" y="1973039"/>
                  <a:pt x="907507" y="1966962"/>
                  <a:pt x="907507" y="1960884"/>
                </a:cubicBezTo>
                <a:close/>
                <a:moveTo>
                  <a:pt x="6278322" y="1954373"/>
                </a:moveTo>
                <a:cubicBezTo>
                  <a:pt x="6279190" y="1954373"/>
                  <a:pt x="6279842" y="1954807"/>
                  <a:pt x="6280275" y="1955675"/>
                </a:cubicBezTo>
                <a:cubicBezTo>
                  <a:pt x="6282880" y="1967830"/>
                  <a:pt x="6282880" y="1983457"/>
                  <a:pt x="6280275" y="2002556"/>
                </a:cubicBezTo>
                <a:cubicBezTo>
                  <a:pt x="6277671" y="2016447"/>
                  <a:pt x="6270292" y="2024695"/>
                  <a:pt x="6258137" y="2027299"/>
                </a:cubicBezTo>
                <a:cubicBezTo>
                  <a:pt x="6248588" y="2025563"/>
                  <a:pt x="6242944" y="2017315"/>
                  <a:pt x="6241208" y="2002556"/>
                </a:cubicBezTo>
                <a:cubicBezTo>
                  <a:pt x="6240340" y="1996479"/>
                  <a:pt x="6245115" y="1989534"/>
                  <a:pt x="6255533" y="1981720"/>
                </a:cubicBezTo>
                <a:cubicBezTo>
                  <a:pt x="6262478" y="1977380"/>
                  <a:pt x="6268989" y="1968698"/>
                  <a:pt x="6275066" y="1955675"/>
                </a:cubicBezTo>
                <a:cubicBezTo>
                  <a:pt x="6276369" y="1954807"/>
                  <a:pt x="6277454" y="1954373"/>
                  <a:pt x="6278322" y="1954373"/>
                </a:cubicBezTo>
                <a:close/>
                <a:moveTo>
                  <a:pt x="7916231" y="1950466"/>
                </a:moveTo>
                <a:cubicBezTo>
                  <a:pt x="7915363" y="1950466"/>
                  <a:pt x="7913193" y="1950900"/>
                  <a:pt x="7909721" y="1951769"/>
                </a:cubicBezTo>
                <a:cubicBezTo>
                  <a:pt x="7907116" y="1952637"/>
                  <a:pt x="7904945" y="1953505"/>
                  <a:pt x="7903209" y="1954373"/>
                </a:cubicBezTo>
                <a:cubicBezTo>
                  <a:pt x="7903209" y="1959582"/>
                  <a:pt x="7903209" y="1966093"/>
                  <a:pt x="7903209" y="1973907"/>
                </a:cubicBezTo>
                <a:cubicBezTo>
                  <a:pt x="7907549" y="1973907"/>
                  <a:pt x="7911456" y="1973039"/>
                  <a:pt x="7914929" y="1971302"/>
                </a:cubicBezTo>
                <a:cubicBezTo>
                  <a:pt x="7915797" y="1965225"/>
                  <a:pt x="7916231" y="1958280"/>
                  <a:pt x="7916231" y="1950466"/>
                </a:cubicBezTo>
                <a:close/>
                <a:moveTo>
                  <a:pt x="6931240" y="1950466"/>
                </a:moveTo>
                <a:cubicBezTo>
                  <a:pt x="6932325" y="1950032"/>
                  <a:pt x="6933519" y="1950032"/>
                  <a:pt x="6934821" y="1950466"/>
                </a:cubicBezTo>
                <a:cubicBezTo>
                  <a:pt x="6953921" y="1950466"/>
                  <a:pt x="6967377" y="1955241"/>
                  <a:pt x="6975191" y="1964791"/>
                </a:cubicBezTo>
                <a:cubicBezTo>
                  <a:pt x="6978664" y="1969132"/>
                  <a:pt x="6979097" y="1973907"/>
                  <a:pt x="6976493" y="1979116"/>
                </a:cubicBezTo>
                <a:lnTo>
                  <a:pt x="6975191" y="1984325"/>
                </a:lnTo>
                <a:cubicBezTo>
                  <a:pt x="6984741" y="1982589"/>
                  <a:pt x="6991686" y="1981286"/>
                  <a:pt x="6996027" y="1980418"/>
                </a:cubicBezTo>
                <a:cubicBezTo>
                  <a:pt x="7001235" y="1978682"/>
                  <a:pt x="7006445" y="1979116"/>
                  <a:pt x="7011653" y="1981720"/>
                </a:cubicBezTo>
                <a:cubicBezTo>
                  <a:pt x="7016863" y="1983457"/>
                  <a:pt x="7021638" y="1987797"/>
                  <a:pt x="7025979" y="1994743"/>
                </a:cubicBezTo>
                <a:cubicBezTo>
                  <a:pt x="7028583" y="2001688"/>
                  <a:pt x="7026847" y="2006029"/>
                  <a:pt x="7020769" y="2007765"/>
                </a:cubicBezTo>
                <a:cubicBezTo>
                  <a:pt x="7006011" y="2007765"/>
                  <a:pt x="6989949" y="2009068"/>
                  <a:pt x="6972586" y="2011672"/>
                </a:cubicBezTo>
                <a:cubicBezTo>
                  <a:pt x="6972586" y="2017749"/>
                  <a:pt x="6972586" y="2026865"/>
                  <a:pt x="6972586" y="2039019"/>
                </a:cubicBezTo>
                <a:lnTo>
                  <a:pt x="6986911" y="2037717"/>
                </a:lnTo>
                <a:cubicBezTo>
                  <a:pt x="6991252" y="2036849"/>
                  <a:pt x="6997763" y="2035981"/>
                  <a:pt x="7006445" y="2035112"/>
                </a:cubicBezTo>
                <a:cubicBezTo>
                  <a:pt x="7023808" y="2033376"/>
                  <a:pt x="7033792" y="2032074"/>
                  <a:pt x="7036397" y="2031206"/>
                </a:cubicBezTo>
                <a:cubicBezTo>
                  <a:pt x="7041605" y="2029469"/>
                  <a:pt x="7046814" y="2029903"/>
                  <a:pt x="7052023" y="2032508"/>
                </a:cubicBezTo>
                <a:cubicBezTo>
                  <a:pt x="7061573" y="2037717"/>
                  <a:pt x="7068953" y="2044228"/>
                  <a:pt x="7074161" y="2052042"/>
                </a:cubicBezTo>
                <a:cubicBezTo>
                  <a:pt x="7078503" y="2059855"/>
                  <a:pt x="7075463" y="2064630"/>
                  <a:pt x="7065045" y="2066366"/>
                </a:cubicBezTo>
                <a:cubicBezTo>
                  <a:pt x="7036397" y="2062894"/>
                  <a:pt x="7002538" y="2061591"/>
                  <a:pt x="6963471" y="2062460"/>
                </a:cubicBezTo>
                <a:cubicBezTo>
                  <a:pt x="6925271" y="2064196"/>
                  <a:pt x="6897490" y="2066800"/>
                  <a:pt x="6880127" y="2070273"/>
                </a:cubicBezTo>
                <a:cubicBezTo>
                  <a:pt x="6873182" y="2072878"/>
                  <a:pt x="6867105" y="2072009"/>
                  <a:pt x="6861895" y="2067669"/>
                </a:cubicBezTo>
                <a:cubicBezTo>
                  <a:pt x="6854951" y="2064196"/>
                  <a:pt x="6848873" y="2058987"/>
                  <a:pt x="6843664" y="2052042"/>
                </a:cubicBezTo>
                <a:cubicBezTo>
                  <a:pt x="6842796" y="2051173"/>
                  <a:pt x="6842361" y="2049871"/>
                  <a:pt x="6842361" y="2048135"/>
                </a:cubicBezTo>
                <a:cubicBezTo>
                  <a:pt x="6843230" y="2047267"/>
                  <a:pt x="6844533" y="2046833"/>
                  <a:pt x="6846269" y="2046833"/>
                </a:cubicBezTo>
                <a:cubicBezTo>
                  <a:pt x="6849741" y="2046833"/>
                  <a:pt x="6862329" y="2045964"/>
                  <a:pt x="6884033" y="2044228"/>
                </a:cubicBezTo>
                <a:cubicBezTo>
                  <a:pt x="6890979" y="2043360"/>
                  <a:pt x="6896188" y="2042926"/>
                  <a:pt x="6899661" y="2042926"/>
                </a:cubicBezTo>
                <a:cubicBezTo>
                  <a:pt x="6904001" y="2042058"/>
                  <a:pt x="6910513" y="2041624"/>
                  <a:pt x="6919194" y="2041624"/>
                </a:cubicBezTo>
                <a:cubicBezTo>
                  <a:pt x="6927876" y="2040755"/>
                  <a:pt x="6934387" y="2040321"/>
                  <a:pt x="6938728" y="2040321"/>
                </a:cubicBezTo>
                <a:lnTo>
                  <a:pt x="6938728" y="2014277"/>
                </a:lnTo>
                <a:cubicBezTo>
                  <a:pt x="6931783" y="2016013"/>
                  <a:pt x="6924837" y="2016881"/>
                  <a:pt x="6917892" y="2016881"/>
                </a:cubicBezTo>
                <a:cubicBezTo>
                  <a:pt x="6910947" y="2018617"/>
                  <a:pt x="6906171" y="2018183"/>
                  <a:pt x="6903567" y="2015579"/>
                </a:cubicBezTo>
                <a:cubicBezTo>
                  <a:pt x="6898358" y="2014711"/>
                  <a:pt x="6892281" y="2010370"/>
                  <a:pt x="6885335" y="2002556"/>
                </a:cubicBezTo>
                <a:cubicBezTo>
                  <a:pt x="6881863" y="1998215"/>
                  <a:pt x="6882731" y="1994743"/>
                  <a:pt x="6887940" y="1992138"/>
                </a:cubicBezTo>
                <a:cubicBezTo>
                  <a:pt x="6892281" y="1992138"/>
                  <a:pt x="6900963" y="1991704"/>
                  <a:pt x="6913985" y="1990836"/>
                </a:cubicBezTo>
                <a:cubicBezTo>
                  <a:pt x="6925271" y="1989100"/>
                  <a:pt x="6933519" y="1988232"/>
                  <a:pt x="6938728" y="1988232"/>
                </a:cubicBezTo>
                <a:cubicBezTo>
                  <a:pt x="6937860" y="1974341"/>
                  <a:pt x="6934821" y="1964357"/>
                  <a:pt x="6929612" y="1958280"/>
                </a:cubicBezTo>
                <a:cubicBezTo>
                  <a:pt x="6927876" y="1956544"/>
                  <a:pt x="6927442" y="1954807"/>
                  <a:pt x="6928310" y="1953071"/>
                </a:cubicBezTo>
                <a:cubicBezTo>
                  <a:pt x="6929179" y="1951769"/>
                  <a:pt x="6930155" y="1950900"/>
                  <a:pt x="6931240" y="1950466"/>
                </a:cubicBezTo>
                <a:close/>
                <a:moveTo>
                  <a:pt x="2797809" y="1950466"/>
                </a:moveTo>
                <a:cubicBezTo>
                  <a:pt x="2796073" y="1985193"/>
                  <a:pt x="2795204" y="2008199"/>
                  <a:pt x="2795204" y="2019486"/>
                </a:cubicBezTo>
                <a:cubicBezTo>
                  <a:pt x="2815172" y="2016881"/>
                  <a:pt x="2835574" y="2014277"/>
                  <a:pt x="2856410" y="2011672"/>
                </a:cubicBezTo>
                <a:cubicBezTo>
                  <a:pt x="2852938" y="2009068"/>
                  <a:pt x="2849899" y="2006029"/>
                  <a:pt x="2847294" y="2002556"/>
                </a:cubicBezTo>
                <a:cubicBezTo>
                  <a:pt x="2843822" y="1999084"/>
                  <a:pt x="2842953" y="1995611"/>
                  <a:pt x="2844690" y="1992138"/>
                </a:cubicBezTo>
                <a:cubicBezTo>
                  <a:pt x="2844690" y="1989534"/>
                  <a:pt x="2845124" y="1981720"/>
                  <a:pt x="2845992" y="1968698"/>
                </a:cubicBezTo>
                <a:cubicBezTo>
                  <a:pt x="2846860" y="1962621"/>
                  <a:pt x="2847294" y="1958280"/>
                  <a:pt x="2847294" y="1955675"/>
                </a:cubicBezTo>
                <a:cubicBezTo>
                  <a:pt x="2839481" y="1956544"/>
                  <a:pt x="2831667" y="1958280"/>
                  <a:pt x="2823854" y="1960884"/>
                </a:cubicBezTo>
                <a:cubicBezTo>
                  <a:pt x="2820381" y="1961753"/>
                  <a:pt x="2816909" y="1961753"/>
                  <a:pt x="2813436" y="1960884"/>
                </a:cubicBezTo>
                <a:cubicBezTo>
                  <a:pt x="2808227" y="1959148"/>
                  <a:pt x="2803018" y="1955675"/>
                  <a:pt x="2797809" y="1950466"/>
                </a:cubicBezTo>
                <a:close/>
                <a:moveTo>
                  <a:pt x="762958" y="1950466"/>
                </a:moveTo>
                <a:cubicBezTo>
                  <a:pt x="762090" y="1950466"/>
                  <a:pt x="759920" y="1950900"/>
                  <a:pt x="756446" y="1951769"/>
                </a:cubicBezTo>
                <a:cubicBezTo>
                  <a:pt x="753842" y="1952637"/>
                  <a:pt x="751672" y="1953505"/>
                  <a:pt x="749936" y="1954373"/>
                </a:cubicBezTo>
                <a:cubicBezTo>
                  <a:pt x="749936" y="1959582"/>
                  <a:pt x="749936" y="1966093"/>
                  <a:pt x="749936" y="1973907"/>
                </a:cubicBezTo>
                <a:cubicBezTo>
                  <a:pt x="754276" y="1973907"/>
                  <a:pt x="758183" y="1973039"/>
                  <a:pt x="761656" y="1971302"/>
                </a:cubicBezTo>
                <a:cubicBezTo>
                  <a:pt x="762524" y="1965225"/>
                  <a:pt x="762958" y="1958280"/>
                  <a:pt x="762958" y="1950466"/>
                </a:cubicBezTo>
                <a:close/>
                <a:moveTo>
                  <a:pt x="2896780" y="1949164"/>
                </a:moveTo>
                <a:cubicBezTo>
                  <a:pt x="2894175" y="1949164"/>
                  <a:pt x="2890703" y="1949598"/>
                  <a:pt x="2886362" y="1950466"/>
                </a:cubicBezTo>
                <a:cubicBezTo>
                  <a:pt x="2881153" y="1950466"/>
                  <a:pt x="2877246" y="1950900"/>
                  <a:pt x="2874641" y="1951769"/>
                </a:cubicBezTo>
                <a:lnTo>
                  <a:pt x="2874641" y="1964791"/>
                </a:lnTo>
                <a:cubicBezTo>
                  <a:pt x="2875510" y="1964791"/>
                  <a:pt x="2876378" y="1964791"/>
                  <a:pt x="2877246" y="1964791"/>
                </a:cubicBezTo>
                <a:cubicBezTo>
                  <a:pt x="2879850" y="1963923"/>
                  <a:pt x="2884191" y="1964357"/>
                  <a:pt x="2890268" y="1966093"/>
                </a:cubicBezTo>
                <a:cubicBezTo>
                  <a:pt x="2892873" y="1966962"/>
                  <a:pt x="2894609" y="1967396"/>
                  <a:pt x="2895477" y="1967396"/>
                </a:cubicBezTo>
                <a:cubicBezTo>
                  <a:pt x="2896346" y="1965659"/>
                  <a:pt x="2897214" y="1963055"/>
                  <a:pt x="2898082" y="1959582"/>
                </a:cubicBezTo>
                <a:cubicBezTo>
                  <a:pt x="2899818" y="1956109"/>
                  <a:pt x="2900686" y="1953939"/>
                  <a:pt x="2900686" y="1953071"/>
                </a:cubicBezTo>
                <a:cubicBezTo>
                  <a:pt x="2901555" y="1949598"/>
                  <a:pt x="2900252" y="1948296"/>
                  <a:pt x="2896780" y="1949164"/>
                </a:cubicBezTo>
                <a:close/>
                <a:moveTo>
                  <a:pt x="3265315" y="1945257"/>
                </a:moveTo>
                <a:cubicBezTo>
                  <a:pt x="3267920" y="1945257"/>
                  <a:pt x="3270090" y="1945691"/>
                  <a:pt x="3271826" y="1946560"/>
                </a:cubicBezTo>
                <a:cubicBezTo>
                  <a:pt x="3276167" y="1948296"/>
                  <a:pt x="3282244" y="1951769"/>
                  <a:pt x="3290058" y="1956978"/>
                </a:cubicBezTo>
                <a:cubicBezTo>
                  <a:pt x="3292662" y="1962187"/>
                  <a:pt x="3290926" y="1966093"/>
                  <a:pt x="3284849" y="1968698"/>
                </a:cubicBezTo>
                <a:cubicBezTo>
                  <a:pt x="3282244" y="1969566"/>
                  <a:pt x="3277469" y="1970868"/>
                  <a:pt x="3270524" y="1972605"/>
                </a:cubicBezTo>
                <a:cubicBezTo>
                  <a:pt x="3264447" y="1974341"/>
                  <a:pt x="3259672" y="1975643"/>
                  <a:pt x="3256200" y="1976511"/>
                </a:cubicBezTo>
                <a:cubicBezTo>
                  <a:pt x="3263145" y="1979984"/>
                  <a:pt x="3267486" y="1983023"/>
                  <a:pt x="3269222" y="1985627"/>
                </a:cubicBezTo>
                <a:cubicBezTo>
                  <a:pt x="3271826" y="1988232"/>
                  <a:pt x="3272261" y="1991704"/>
                  <a:pt x="3270524" y="1996045"/>
                </a:cubicBezTo>
                <a:cubicBezTo>
                  <a:pt x="3268788" y="1999518"/>
                  <a:pt x="3267920" y="2003859"/>
                  <a:pt x="3267920" y="2009068"/>
                </a:cubicBezTo>
                <a:cubicBezTo>
                  <a:pt x="3267052" y="2012540"/>
                  <a:pt x="3266617" y="2015145"/>
                  <a:pt x="3266617" y="2016881"/>
                </a:cubicBezTo>
                <a:cubicBezTo>
                  <a:pt x="3262277" y="2035981"/>
                  <a:pt x="3267920" y="2044662"/>
                  <a:pt x="3283547" y="2042926"/>
                </a:cubicBezTo>
                <a:cubicBezTo>
                  <a:pt x="3296569" y="2042058"/>
                  <a:pt x="3306119" y="2036415"/>
                  <a:pt x="3312196" y="2025997"/>
                </a:cubicBezTo>
                <a:cubicBezTo>
                  <a:pt x="3314801" y="2021656"/>
                  <a:pt x="3318273" y="2011672"/>
                  <a:pt x="3322614" y="1996045"/>
                </a:cubicBezTo>
                <a:cubicBezTo>
                  <a:pt x="3323482" y="1991704"/>
                  <a:pt x="3324785" y="1989534"/>
                  <a:pt x="3326521" y="1989534"/>
                </a:cubicBezTo>
                <a:cubicBezTo>
                  <a:pt x="3327389" y="1989534"/>
                  <a:pt x="3328257" y="1991704"/>
                  <a:pt x="3329125" y="1996045"/>
                </a:cubicBezTo>
                <a:cubicBezTo>
                  <a:pt x="3330862" y="2004727"/>
                  <a:pt x="3334768" y="2016447"/>
                  <a:pt x="3340846" y="2031206"/>
                </a:cubicBezTo>
                <a:cubicBezTo>
                  <a:pt x="3345186" y="2039887"/>
                  <a:pt x="3347357" y="2045530"/>
                  <a:pt x="3347357" y="2048135"/>
                </a:cubicBezTo>
                <a:cubicBezTo>
                  <a:pt x="3345620" y="2055080"/>
                  <a:pt x="3340411" y="2060289"/>
                  <a:pt x="3331730" y="2063762"/>
                </a:cubicBezTo>
                <a:cubicBezTo>
                  <a:pt x="3321312" y="2069839"/>
                  <a:pt x="3308289" y="2073312"/>
                  <a:pt x="3292662" y="2074180"/>
                </a:cubicBezTo>
                <a:cubicBezTo>
                  <a:pt x="3273563" y="2074180"/>
                  <a:pt x="3258804" y="2070273"/>
                  <a:pt x="3248386" y="2062460"/>
                </a:cubicBezTo>
                <a:cubicBezTo>
                  <a:pt x="3239704" y="2057251"/>
                  <a:pt x="3234930" y="2045530"/>
                  <a:pt x="3234061" y="2027299"/>
                </a:cubicBezTo>
                <a:cubicBezTo>
                  <a:pt x="3234061" y="2011672"/>
                  <a:pt x="3234061" y="1996479"/>
                  <a:pt x="3234061" y="1981720"/>
                </a:cubicBezTo>
                <a:cubicBezTo>
                  <a:pt x="3230589" y="1983457"/>
                  <a:pt x="3226682" y="1984325"/>
                  <a:pt x="3222341" y="1984325"/>
                </a:cubicBezTo>
                <a:cubicBezTo>
                  <a:pt x="3224946" y="1986929"/>
                  <a:pt x="3227116" y="1989100"/>
                  <a:pt x="3228852" y="1990836"/>
                </a:cubicBezTo>
                <a:cubicBezTo>
                  <a:pt x="3234061" y="1995177"/>
                  <a:pt x="3234061" y="1999084"/>
                  <a:pt x="3228852" y="2002556"/>
                </a:cubicBezTo>
                <a:cubicBezTo>
                  <a:pt x="3227116" y="2004293"/>
                  <a:pt x="3224078" y="2007765"/>
                  <a:pt x="3219737" y="2012974"/>
                </a:cubicBezTo>
                <a:cubicBezTo>
                  <a:pt x="3212791" y="2019920"/>
                  <a:pt x="3208016" y="2024695"/>
                  <a:pt x="3205412" y="2027299"/>
                </a:cubicBezTo>
                <a:cubicBezTo>
                  <a:pt x="3185444" y="2046399"/>
                  <a:pt x="3159833" y="2058987"/>
                  <a:pt x="3128579" y="2065064"/>
                </a:cubicBezTo>
                <a:cubicBezTo>
                  <a:pt x="3124239" y="2065932"/>
                  <a:pt x="3122068" y="2065932"/>
                  <a:pt x="3122068" y="2065064"/>
                </a:cubicBezTo>
                <a:cubicBezTo>
                  <a:pt x="3121200" y="2064196"/>
                  <a:pt x="3122936" y="2062460"/>
                  <a:pt x="3127277" y="2059855"/>
                </a:cubicBezTo>
                <a:cubicBezTo>
                  <a:pt x="3155927" y="2040755"/>
                  <a:pt x="3178499" y="2017315"/>
                  <a:pt x="3194994" y="1989534"/>
                </a:cubicBezTo>
                <a:cubicBezTo>
                  <a:pt x="3182840" y="1987797"/>
                  <a:pt x="3173724" y="1983891"/>
                  <a:pt x="3167647" y="1977814"/>
                </a:cubicBezTo>
                <a:cubicBezTo>
                  <a:pt x="3165042" y="1976077"/>
                  <a:pt x="3163740" y="1974341"/>
                  <a:pt x="3163740" y="1972605"/>
                </a:cubicBezTo>
                <a:cubicBezTo>
                  <a:pt x="3164608" y="1970868"/>
                  <a:pt x="3166345" y="1970000"/>
                  <a:pt x="3168949" y="1970000"/>
                </a:cubicBezTo>
                <a:cubicBezTo>
                  <a:pt x="3189785" y="1965659"/>
                  <a:pt x="3207582" y="1961753"/>
                  <a:pt x="3222341" y="1958280"/>
                </a:cubicBezTo>
                <a:cubicBezTo>
                  <a:pt x="3227550" y="1956544"/>
                  <a:pt x="3235364" y="1953939"/>
                  <a:pt x="3245782" y="1950466"/>
                </a:cubicBezTo>
                <a:cubicBezTo>
                  <a:pt x="3250991" y="1948730"/>
                  <a:pt x="3254463" y="1947428"/>
                  <a:pt x="3256200" y="1946560"/>
                </a:cubicBezTo>
                <a:cubicBezTo>
                  <a:pt x="3259672" y="1945691"/>
                  <a:pt x="3262711" y="1945257"/>
                  <a:pt x="3265315" y="1945257"/>
                </a:cubicBezTo>
                <a:close/>
                <a:moveTo>
                  <a:pt x="3827402" y="1936142"/>
                </a:moveTo>
                <a:cubicBezTo>
                  <a:pt x="3819589" y="1936142"/>
                  <a:pt x="3812643" y="1937010"/>
                  <a:pt x="3806566" y="1938746"/>
                </a:cubicBezTo>
                <a:cubicBezTo>
                  <a:pt x="3806566" y="1939614"/>
                  <a:pt x="3806566" y="1940917"/>
                  <a:pt x="3806566" y="1942653"/>
                </a:cubicBezTo>
                <a:cubicBezTo>
                  <a:pt x="3805698" y="1946994"/>
                  <a:pt x="3805698" y="1950466"/>
                  <a:pt x="3806566" y="1953071"/>
                </a:cubicBezTo>
                <a:cubicBezTo>
                  <a:pt x="3807434" y="1960016"/>
                  <a:pt x="3808736" y="1973473"/>
                  <a:pt x="3810473" y="1993441"/>
                </a:cubicBezTo>
                <a:cubicBezTo>
                  <a:pt x="3812209" y="2007331"/>
                  <a:pt x="3813077" y="2016447"/>
                  <a:pt x="3813077" y="2020788"/>
                </a:cubicBezTo>
                <a:cubicBezTo>
                  <a:pt x="3816550" y="2020788"/>
                  <a:pt x="3821759" y="2020354"/>
                  <a:pt x="3828704" y="2019486"/>
                </a:cubicBezTo>
                <a:cubicBezTo>
                  <a:pt x="3831309" y="2018617"/>
                  <a:pt x="3833479" y="2018183"/>
                  <a:pt x="3835215" y="2018183"/>
                </a:cubicBezTo>
                <a:cubicBezTo>
                  <a:pt x="3831743" y="1973039"/>
                  <a:pt x="3829138" y="1945691"/>
                  <a:pt x="3827402" y="1936142"/>
                </a:cubicBezTo>
                <a:close/>
                <a:moveTo>
                  <a:pt x="1520708" y="1932561"/>
                </a:moveTo>
                <a:cubicBezTo>
                  <a:pt x="1524397" y="1932343"/>
                  <a:pt x="1528196" y="1932669"/>
                  <a:pt x="1532102" y="1933537"/>
                </a:cubicBezTo>
                <a:cubicBezTo>
                  <a:pt x="1532970" y="1934405"/>
                  <a:pt x="1534272" y="1935274"/>
                  <a:pt x="1536009" y="1936142"/>
                </a:cubicBezTo>
                <a:cubicBezTo>
                  <a:pt x="1545558" y="1942219"/>
                  <a:pt x="1552069" y="1947428"/>
                  <a:pt x="1555542" y="1951769"/>
                </a:cubicBezTo>
                <a:cubicBezTo>
                  <a:pt x="1559015" y="1956109"/>
                  <a:pt x="1559015" y="1960450"/>
                  <a:pt x="1555542" y="1964791"/>
                </a:cubicBezTo>
                <a:cubicBezTo>
                  <a:pt x="1554674" y="1966527"/>
                  <a:pt x="1553372" y="1969132"/>
                  <a:pt x="1551636" y="1972605"/>
                </a:cubicBezTo>
                <a:cubicBezTo>
                  <a:pt x="1546427" y="1981286"/>
                  <a:pt x="1542954" y="1988232"/>
                  <a:pt x="1541218" y="1993441"/>
                </a:cubicBezTo>
                <a:cubicBezTo>
                  <a:pt x="1542086" y="1994309"/>
                  <a:pt x="1543389" y="1995611"/>
                  <a:pt x="1545125" y="1997347"/>
                </a:cubicBezTo>
                <a:cubicBezTo>
                  <a:pt x="1545993" y="1998215"/>
                  <a:pt x="1546427" y="1998650"/>
                  <a:pt x="1546427" y="1998650"/>
                </a:cubicBezTo>
                <a:cubicBezTo>
                  <a:pt x="1549900" y="2005595"/>
                  <a:pt x="1548597" y="2009936"/>
                  <a:pt x="1542520" y="2011672"/>
                </a:cubicBezTo>
                <a:cubicBezTo>
                  <a:pt x="1532970" y="2012540"/>
                  <a:pt x="1516041" y="2013408"/>
                  <a:pt x="1491732" y="2014277"/>
                </a:cubicBezTo>
                <a:cubicBezTo>
                  <a:pt x="1495205" y="2014277"/>
                  <a:pt x="1491298" y="2014711"/>
                  <a:pt x="1480012" y="2015579"/>
                </a:cubicBezTo>
                <a:lnTo>
                  <a:pt x="1480012" y="2025997"/>
                </a:lnTo>
                <a:cubicBezTo>
                  <a:pt x="1479144" y="2032074"/>
                  <a:pt x="1475237" y="2034678"/>
                  <a:pt x="1468292" y="2033810"/>
                </a:cubicBezTo>
                <a:cubicBezTo>
                  <a:pt x="1459610" y="2031206"/>
                  <a:pt x="1454836" y="2024260"/>
                  <a:pt x="1453967" y="2012974"/>
                </a:cubicBezTo>
                <a:cubicBezTo>
                  <a:pt x="1453967" y="2007765"/>
                  <a:pt x="1453099" y="1997347"/>
                  <a:pt x="1451363" y="1981720"/>
                </a:cubicBezTo>
                <a:cubicBezTo>
                  <a:pt x="1450494" y="1978248"/>
                  <a:pt x="1450061" y="1976077"/>
                  <a:pt x="1450061" y="1975209"/>
                </a:cubicBezTo>
                <a:cubicBezTo>
                  <a:pt x="1449192" y="1966527"/>
                  <a:pt x="1446587" y="1958714"/>
                  <a:pt x="1442247" y="1951769"/>
                </a:cubicBezTo>
                <a:cubicBezTo>
                  <a:pt x="1440511" y="1943955"/>
                  <a:pt x="1442247" y="1940483"/>
                  <a:pt x="1447456" y="1941351"/>
                </a:cubicBezTo>
                <a:cubicBezTo>
                  <a:pt x="1452665" y="1942219"/>
                  <a:pt x="1457440" y="1943521"/>
                  <a:pt x="1461781" y="1945257"/>
                </a:cubicBezTo>
                <a:cubicBezTo>
                  <a:pt x="1468726" y="1944389"/>
                  <a:pt x="1477842" y="1942653"/>
                  <a:pt x="1489128" y="1940049"/>
                </a:cubicBezTo>
                <a:cubicBezTo>
                  <a:pt x="1489996" y="1940049"/>
                  <a:pt x="1492166" y="1939614"/>
                  <a:pt x="1495639" y="1938746"/>
                </a:cubicBezTo>
                <a:cubicBezTo>
                  <a:pt x="1502584" y="1937010"/>
                  <a:pt x="1507359" y="1935708"/>
                  <a:pt x="1509964" y="1934840"/>
                </a:cubicBezTo>
                <a:cubicBezTo>
                  <a:pt x="1513436" y="1933537"/>
                  <a:pt x="1517018" y="1932778"/>
                  <a:pt x="1520708" y="1932561"/>
                </a:cubicBezTo>
                <a:close/>
                <a:moveTo>
                  <a:pt x="5232451" y="1930933"/>
                </a:moveTo>
                <a:cubicBezTo>
                  <a:pt x="5222901" y="1930933"/>
                  <a:pt x="5214219" y="1931801"/>
                  <a:pt x="5206406" y="1933537"/>
                </a:cubicBezTo>
                <a:cubicBezTo>
                  <a:pt x="5207274" y="1935274"/>
                  <a:pt x="5207708" y="1937878"/>
                  <a:pt x="5207708" y="1941351"/>
                </a:cubicBezTo>
                <a:cubicBezTo>
                  <a:pt x="5208577" y="1944823"/>
                  <a:pt x="5209010" y="1947428"/>
                  <a:pt x="5209010" y="1949164"/>
                </a:cubicBezTo>
                <a:cubicBezTo>
                  <a:pt x="5212483" y="1949164"/>
                  <a:pt x="5218995" y="1948296"/>
                  <a:pt x="5228544" y="1946560"/>
                </a:cubicBezTo>
                <a:cubicBezTo>
                  <a:pt x="5222467" y="1948296"/>
                  <a:pt x="5223769" y="1948296"/>
                  <a:pt x="5232451" y="1946560"/>
                </a:cubicBezTo>
                <a:lnTo>
                  <a:pt x="5232451" y="1940049"/>
                </a:lnTo>
                <a:close/>
                <a:moveTo>
                  <a:pt x="4162489" y="1929631"/>
                </a:moveTo>
                <a:cubicBezTo>
                  <a:pt x="4164225" y="1930499"/>
                  <a:pt x="4164659" y="1931801"/>
                  <a:pt x="4163791" y="1933537"/>
                </a:cubicBezTo>
                <a:cubicBezTo>
                  <a:pt x="4162923" y="1938746"/>
                  <a:pt x="4158148" y="1954373"/>
                  <a:pt x="4149466" y="1980418"/>
                </a:cubicBezTo>
                <a:cubicBezTo>
                  <a:pt x="4148598" y="1982154"/>
                  <a:pt x="4148164" y="1983457"/>
                  <a:pt x="4148164" y="1984325"/>
                </a:cubicBezTo>
                <a:cubicBezTo>
                  <a:pt x="4138614" y="2007765"/>
                  <a:pt x="4132537" y="2025563"/>
                  <a:pt x="4129932" y="2037717"/>
                </a:cubicBezTo>
                <a:cubicBezTo>
                  <a:pt x="4125591" y="2045530"/>
                  <a:pt x="4120817" y="2047267"/>
                  <a:pt x="4115608" y="2042926"/>
                </a:cubicBezTo>
                <a:cubicBezTo>
                  <a:pt x="4105190" y="2031640"/>
                  <a:pt x="4098244" y="2017749"/>
                  <a:pt x="4094772" y="2001254"/>
                </a:cubicBezTo>
                <a:cubicBezTo>
                  <a:pt x="4093903" y="1996045"/>
                  <a:pt x="4095206" y="1993875"/>
                  <a:pt x="4098678" y="1994743"/>
                </a:cubicBezTo>
                <a:cubicBezTo>
                  <a:pt x="4102151" y="1994743"/>
                  <a:pt x="4106492" y="1991270"/>
                  <a:pt x="4111701" y="1984325"/>
                </a:cubicBezTo>
                <a:cubicBezTo>
                  <a:pt x="4112569" y="1983457"/>
                  <a:pt x="4113437" y="1982589"/>
                  <a:pt x="4114305" y="1981720"/>
                </a:cubicBezTo>
                <a:cubicBezTo>
                  <a:pt x="4129932" y="1964357"/>
                  <a:pt x="4144691" y="1947862"/>
                  <a:pt x="4158582" y="1932235"/>
                </a:cubicBezTo>
                <a:cubicBezTo>
                  <a:pt x="4160318" y="1930499"/>
                  <a:pt x="4161620" y="1929631"/>
                  <a:pt x="4162489" y="1929631"/>
                </a:cubicBezTo>
                <a:close/>
                <a:moveTo>
                  <a:pt x="3891212" y="1928328"/>
                </a:moveTo>
                <a:cubicBezTo>
                  <a:pt x="3881662" y="1929196"/>
                  <a:pt x="3871679" y="1930499"/>
                  <a:pt x="3861260" y="1932235"/>
                </a:cubicBezTo>
                <a:cubicBezTo>
                  <a:pt x="3862129" y="1933103"/>
                  <a:pt x="3862563" y="1933971"/>
                  <a:pt x="3862563" y="1934840"/>
                </a:cubicBezTo>
                <a:cubicBezTo>
                  <a:pt x="3863431" y="1936576"/>
                  <a:pt x="3863865" y="1937878"/>
                  <a:pt x="3863865" y="1938746"/>
                </a:cubicBezTo>
                <a:lnTo>
                  <a:pt x="3863865" y="1941351"/>
                </a:lnTo>
                <a:cubicBezTo>
                  <a:pt x="3865601" y="1941351"/>
                  <a:pt x="3868205" y="1940917"/>
                  <a:pt x="3871679" y="1940049"/>
                </a:cubicBezTo>
                <a:cubicBezTo>
                  <a:pt x="3875151" y="1940049"/>
                  <a:pt x="3877321" y="1940049"/>
                  <a:pt x="3878189" y="1940049"/>
                </a:cubicBezTo>
                <a:cubicBezTo>
                  <a:pt x="3880794" y="1940049"/>
                  <a:pt x="3885569" y="1942653"/>
                  <a:pt x="3892514" y="1947862"/>
                </a:cubicBezTo>
                <a:cubicBezTo>
                  <a:pt x="3892514" y="1945257"/>
                  <a:pt x="3892080" y="1941351"/>
                  <a:pt x="3891212" y="1936142"/>
                </a:cubicBezTo>
                <a:cubicBezTo>
                  <a:pt x="3891212" y="1932669"/>
                  <a:pt x="3891212" y="1930065"/>
                  <a:pt x="3891212" y="1928328"/>
                </a:cubicBezTo>
                <a:close/>
                <a:moveTo>
                  <a:pt x="7999575" y="1927026"/>
                </a:moveTo>
                <a:cubicBezTo>
                  <a:pt x="7996102" y="1927894"/>
                  <a:pt x="7993497" y="1928328"/>
                  <a:pt x="7991762" y="1928328"/>
                </a:cubicBezTo>
                <a:cubicBezTo>
                  <a:pt x="7991762" y="1932669"/>
                  <a:pt x="7991327" y="1938746"/>
                  <a:pt x="7990459" y="1946560"/>
                </a:cubicBezTo>
                <a:cubicBezTo>
                  <a:pt x="7995669" y="1946560"/>
                  <a:pt x="8001745" y="1945691"/>
                  <a:pt x="8008691" y="1943955"/>
                </a:cubicBezTo>
                <a:cubicBezTo>
                  <a:pt x="8008691" y="1940482"/>
                  <a:pt x="8008257" y="1936576"/>
                  <a:pt x="8007389" y="1932235"/>
                </a:cubicBezTo>
                <a:cubicBezTo>
                  <a:pt x="8007389" y="1929631"/>
                  <a:pt x="8007389" y="1927894"/>
                  <a:pt x="8007389" y="1927026"/>
                </a:cubicBezTo>
                <a:cubicBezTo>
                  <a:pt x="8005652" y="1927026"/>
                  <a:pt x="8003047" y="1927026"/>
                  <a:pt x="7999575" y="1927026"/>
                </a:cubicBezTo>
                <a:close/>
                <a:moveTo>
                  <a:pt x="4911689" y="1927026"/>
                </a:moveTo>
                <a:cubicBezTo>
                  <a:pt x="4909953" y="1928762"/>
                  <a:pt x="4907782" y="1930933"/>
                  <a:pt x="4905178" y="1933537"/>
                </a:cubicBezTo>
                <a:cubicBezTo>
                  <a:pt x="4903442" y="1936142"/>
                  <a:pt x="4899535" y="1940049"/>
                  <a:pt x="4893458" y="1945257"/>
                </a:cubicBezTo>
                <a:lnTo>
                  <a:pt x="4899969" y="1946560"/>
                </a:lnTo>
                <a:lnTo>
                  <a:pt x="4902573" y="1947862"/>
                </a:lnTo>
                <a:cubicBezTo>
                  <a:pt x="4909519" y="1951335"/>
                  <a:pt x="4914728" y="1954807"/>
                  <a:pt x="4918200" y="1958280"/>
                </a:cubicBezTo>
                <a:cubicBezTo>
                  <a:pt x="4922541" y="1963489"/>
                  <a:pt x="4926882" y="1968264"/>
                  <a:pt x="4931223" y="1972605"/>
                </a:cubicBezTo>
                <a:cubicBezTo>
                  <a:pt x="4934696" y="1963055"/>
                  <a:pt x="4938168" y="1948730"/>
                  <a:pt x="4941641" y="1929631"/>
                </a:cubicBezTo>
                <a:lnTo>
                  <a:pt x="4941641" y="1928328"/>
                </a:lnTo>
                <a:lnTo>
                  <a:pt x="4928618" y="1930933"/>
                </a:lnTo>
                <a:cubicBezTo>
                  <a:pt x="4923409" y="1932669"/>
                  <a:pt x="4917767" y="1931367"/>
                  <a:pt x="4911689" y="1927026"/>
                </a:cubicBezTo>
                <a:close/>
                <a:moveTo>
                  <a:pt x="846302" y="1927026"/>
                </a:moveTo>
                <a:cubicBezTo>
                  <a:pt x="842829" y="1927894"/>
                  <a:pt x="840224" y="1928328"/>
                  <a:pt x="838488" y="1928328"/>
                </a:cubicBezTo>
                <a:cubicBezTo>
                  <a:pt x="838488" y="1932669"/>
                  <a:pt x="838054" y="1938746"/>
                  <a:pt x="837186" y="1946560"/>
                </a:cubicBezTo>
                <a:cubicBezTo>
                  <a:pt x="842395" y="1946560"/>
                  <a:pt x="848472" y="1945691"/>
                  <a:pt x="855418" y="1943955"/>
                </a:cubicBezTo>
                <a:cubicBezTo>
                  <a:pt x="855418" y="1940483"/>
                  <a:pt x="854984" y="1936576"/>
                  <a:pt x="854115" y="1932235"/>
                </a:cubicBezTo>
                <a:cubicBezTo>
                  <a:pt x="854115" y="1929631"/>
                  <a:pt x="854115" y="1927894"/>
                  <a:pt x="854115" y="1927026"/>
                </a:cubicBezTo>
                <a:cubicBezTo>
                  <a:pt x="852379" y="1927026"/>
                  <a:pt x="849775" y="1927026"/>
                  <a:pt x="846302" y="1927026"/>
                </a:cubicBezTo>
                <a:close/>
                <a:moveTo>
                  <a:pt x="5289750" y="1924422"/>
                </a:moveTo>
                <a:cubicBezTo>
                  <a:pt x="5284541" y="1924422"/>
                  <a:pt x="5277596" y="1925290"/>
                  <a:pt x="5268914" y="1927026"/>
                </a:cubicBezTo>
                <a:cubicBezTo>
                  <a:pt x="5268914" y="1932235"/>
                  <a:pt x="5268914" y="1937878"/>
                  <a:pt x="5268914" y="1943955"/>
                </a:cubicBezTo>
                <a:cubicBezTo>
                  <a:pt x="5270650" y="1943955"/>
                  <a:pt x="5273689" y="1943521"/>
                  <a:pt x="5278029" y="1942653"/>
                </a:cubicBezTo>
                <a:cubicBezTo>
                  <a:pt x="5282370" y="1942653"/>
                  <a:pt x="5285409" y="1942219"/>
                  <a:pt x="5287145" y="1941351"/>
                </a:cubicBezTo>
                <a:cubicBezTo>
                  <a:pt x="5288014" y="1939614"/>
                  <a:pt x="5289316" y="1936576"/>
                  <a:pt x="5291052" y="1932235"/>
                </a:cubicBezTo>
                <a:cubicBezTo>
                  <a:pt x="5291920" y="1930499"/>
                  <a:pt x="5292354" y="1929196"/>
                  <a:pt x="5292354" y="1928328"/>
                </a:cubicBezTo>
                <a:cubicBezTo>
                  <a:pt x="5293223" y="1925724"/>
                  <a:pt x="5292354" y="1924422"/>
                  <a:pt x="5289750" y="1924422"/>
                </a:cubicBezTo>
                <a:close/>
                <a:moveTo>
                  <a:pt x="3953720" y="1923119"/>
                </a:moveTo>
                <a:cubicBezTo>
                  <a:pt x="3950247" y="1923119"/>
                  <a:pt x="3941566" y="1923987"/>
                  <a:pt x="3927675" y="1925724"/>
                </a:cubicBezTo>
                <a:cubicBezTo>
                  <a:pt x="3929411" y="1924856"/>
                  <a:pt x="3927675" y="1924856"/>
                  <a:pt x="3922466" y="1925724"/>
                </a:cubicBezTo>
                <a:cubicBezTo>
                  <a:pt x="3925070" y="1926592"/>
                  <a:pt x="3926807" y="1927894"/>
                  <a:pt x="3927675" y="1929631"/>
                </a:cubicBezTo>
                <a:cubicBezTo>
                  <a:pt x="3931148" y="1933103"/>
                  <a:pt x="3932884" y="1937444"/>
                  <a:pt x="3932884" y="1942653"/>
                </a:cubicBezTo>
                <a:cubicBezTo>
                  <a:pt x="3930279" y="1956544"/>
                  <a:pt x="3927241" y="1977814"/>
                  <a:pt x="3923768" y="2006463"/>
                </a:cubicBezTo>
                <a:cubicBezTo>
                  <a:pt x="3929845" y="2003859"/>
                  <a:pt x="3937225" y="2004293"/>
                  <a:pt x="3945907" y="2007765"/>
                </a:cubicBezTo>
                <a:cubicBezTo>
                  <a:pt x="3946775" y="2007765"/>
                  <a:pt x="3948077" y="2008199"/>
                  <a:pt x="3949813" y="2009068"/>
                </a:cubicBezTo>
                <a:cubicBezTo>
                  <a:pt x="3950681" y="2009936"/>
                  <a:pt x="3951549" y="2010804"/>
                  <a:pt x="3952418" y="2011672"/>
                </a:cubicBezTo>
                <a:cubicBezTo>
                  <a:pt x="3959363" y="1973473"/>
                  <a:pt x="3962835" y="1944823"/>
                  <a:pt x="3962835" y="1925724"/>
                </a:cubicBezTo>
                <a:cubicBezTo>
                  <a:pt x="3962835" y="1923987"/>
                  <a:pt x="3959797" y="1923119"/>
                  <a:pt x="3953720" y="1923119"/>
                </a:cubicBezTo>
                <a:close/>
                <a:moveTo>
                  <a:pt x="8051665" y="1919213"/>
                </a:moveTo>
                <a:cubicBezTo>
                  <a:pt x="8049929" y="1919213"/>
                  <a:pt x="8047324" y="1919647"/>
                  <a:pt x="8043851" y="1920515"/>
                </a:cubicBezTo>
                <a:cubicBezTo>
                  <a:pt x="8039511" y="1920515"/>
                  <a:pt x="8036472" y="1920949"/>
                  <a:pt x="8034735" y="1921817"/>
                </a:cubicBezTo>
                <a:cubicBezTo>
                  <a:pt x="8035604" y="1921817"/>
                  <a:pt x="8036906" y="1922685"/>
                  <a:pt x="8038642" y="1924422"/>
                </a:cubicBezTo>
                <a:cubicBezTo>
                  <a:pt x="8039511" y="1925290"/>
                  <a:pt x="8040379" y="1925724"/>
                  <a:pt x="8041247" y="1925724"/>
                </a:cubicBezTo>
                <a:cubicBezTo>
                  <a:pt x="8043851" y="1928328"/>
                  <a:pt x="8044285" y="1932235"/>
                  <a:pt x="8042549" y="1937444"/>
                </a:cubicBezTo>
                <a:cubicBezTo>
                  <a:pt x="8042549" y="1937444"/>
                  <a:pt x="8042549" y="1937878"/>
                  <a:pt x="8042549" y="1938746"/>
                </a:cubicBezTo>
                <a:cubicBezTo>
                  <a:pt x="8047758" y="1937010"/>
                  <a:pt x="8053401" y="1937444"/>
                  <a:pt x="8059478" y="1940049"/>
                </a:cubicBezTo>
                <a:cubicBezTo>
                  <a:pt x="8059478" y="1934840"/>
                  <a:pt x="8059045" y="1930065"/>
                  <a:pt x="8058176" y="1925724"/>
                </a:cubicBezTo>
                <a:cubicBezTo>
                  <a:pt x="8058176" y="1919647"/>
                  <a:pt x="8056005" y="1917476"/>
                  <a:pt x="8051665" y="1919213"/>
                </a:cubicBezTo>
                <a:close/>
                <a:moveTo>
                  <a:pt x="898391" y="1919213"/>
                </a:moveTo>
                <a:cubicBezTo>
                  <a:pt x="896655" y="1919213"/>
                  <a:pt x="894051" y="1919647"/>
                  <a:pt x="890578" y="1920515"/>
                </a:cubicBezTo>
                <a:cubicBezTo>
                  <a:pt x="886237" y="1920515"/>
                  <a:pt x="883199" y="1920949"/>
                  <a:pt x="881462" y="1921817"/>
                </a:cubicBezTo>
                <a:cubicBezTo>
                  <a:pt x="882331" y="1921817"/>
                  <a:pt x="883632" y="1922685"/>
                  <a:pt x="885369" y="1924422"/>
                </a:cubicBezTo>
                <a:cubicBezTo>
                  <a:pt x="886237" y="1925290"/>
                  <a:pt x="887106" y="1925724"/>
                  <a:pt x="887974" y="1925724"/>
                </a:cubicBezTo>
                <a:cubicBezTo>
                  <a:pt x="890578" y="1928328"/>
                  <a:pt x="891012" y="1932235"/>
                  <a:pt x="889276" y="1937444"/>
                </a:cubicBezTo>
                <a:cubicBezTo>
                  <a:pt x="889276" y="1937444"/>
                  <a:pt x="889276" y="1937878"/>
                  <a:pt x="889276" y="1938746"/>
                </a:cubicBezTo>
                <a:cubicBezTo>
                  <a:pt x="894485" y="1937010"/>
                  <a:pt x="900128" y="1937444"/>
                  <a:pt x="906205" y="1940049"/>
                </a:cubicBezTo>
                <a:cubicBezTo>
                  <a:pt x="906205" y="1934840"/>
                  <a:pt x="905771" y="1930065"/>
                  <a:pt x="904903" y="1925724"/>
                </a:cubicBezTo>
                <a:cubicBezTo>
                  <a:pt x="904903" y="1919647"/>
                  <a:pt x="902732" y="1917476"/>
                  <a:pt x="898391" y="1919213"/>
                </a:cubicBezTo>
                <a:close/>
                <a:moveTo>
                  <a:pt x="79763" y="1914004"/>
                </a:moveTo>
                <a:cubicBezTo>
                  <a:pt x="69345" y="1914872"/>
                  <a:pt x="58926" y="1916174"/>
                  <a:pt x="48509" y="1917910"/>
                </a:cubicBezTo>
                <a:cubicBezTo>
                  <a:pt x="48509" y="1919647"/>
                  <a:pt x="48943" y="1922251"/>
                  <a:pt x="49811" y="1925724"/>
                </a:cubicBezTo>
                <a:cubicBezTo>
                  <a:pt x="49811" y="1929196"/>
                  <a:pt x="49811" y="1931801"/>
                  <a:pt x="49811" y="1933537"/>
                </a:cubicBezTo>
                <a:cubicBezTo>
                  <a:pt x="49811" y="1938746"/>
                  <a:pt x="49811" y="1943521"/>
                  <a:pt x="49811" y="1947862"/>
                </a:cubicBezTo>
                <a:cubicBezTo>
                  <a:pt x="55020" y="1946994"/>
                  <a:pt x="58926" y="1945257"/>
                  <a:pt x="61531" y="1942653"/>
                </a:cubicBezTo>
                <a:cubicBezTo>
                  <a:pt x="65872" y="1940049"/>
                  <a:pt x="72383" y="1940483"/>
                  <a:pt x="81065" y="1943955"/>
                </a:cubicBezTo>
                <a:cubicBezTo>
                  <a:pt x="82801" y="1943955"/>
                  <a:pt x="84537" y="1944823"/>
                  <a:pt x="86274" y="1946560"/>
                </a:cubicBezTo>
                <a:cubicBezTo>
                  <a:pt x="86274" y="1936142"/>
                  <a:pt x="85839" y="1927460"/>
                  <a:pt x="84971" y="1920515"/>
                </a:cubicBezTo>
                <a:cubicBezTo>
                  <a:pt x="84971" y="1916174"/>
                  <a:pt x="83236" y="1914004"/>
                  <a:pt x="79763" y="1914004"/>
                </a:cubicBezTo>
                <a:close/>
                <a:moveTo>
                  <a:pt x="2491372" y="1907492"/>
                </a:moveTo>
                <a:cubicBezTo>
                  <a:pt x="2489636" y="1908360"/>
                  <a:pt x="2488333" y="1908795"/>
                  <a:pt x="2487465" y="1908795"/>
                </a:cubicBezTo>
                <a:cubicBezTo>
                  <a:pt x="2487465" y="1913135"/>
                  <a:pt x="2487031" y="1916608"/>
                  <a:pt x="2486163" y="1919213"/>
                </a:cubicBezTo>
                <a:cubicBezTo>
                  <a:pt x="2488767" y="1914872"/>
                  <a:pt x="2491372" y="1910965"/>
                  <a:pt x="2493976" y="1907492"/>
                </a:cubicBezTo>
                <a:cubicBezTo>
                  <a:pt x="2493108" y="1907492"/>
                  <a:pt x="2492240" y="1907492"/>
                  <a:pt x="2491372" y="1907492"/>
                </a:cubicBezTo>
                <a:close/>
                <a:moveTo>
                  <a:pt x="2148473" y="1907492"/>
                </a:moveTo>
                <a:cubicBezTo>
                  <a:pt x="2146737" y="1908360"/>
                  <a:pt x="2145435" y="1908795"/>
                  <a:pt x="2144567" y="1908795"/>
                </a:cubicBezTo>
                <a:cubicBezTo>
                  <a:pt x="2144567" y="1913135"/>
                  <a:pt x="2144132" y="1916608"/>
                  <a:pt x="2143265" y="1919213"/>
                </a:cubicBezTo>
                <a:cubicBezTo>
                  <a:pt x="2145869" y="1914872"/>
                  <a:pt x="2148473" y="1910965"/>
                  <a:pt x="2151076" y="1907492"/>
                </a:cubicBezTo>
                <a:cubicBezTo>
                  <a:pt x="2150208" y="1907492"/>
                  <a:pt x="2149340" y="1907492"/>
                  <a:pt x="2148473" y="1907492"/>
                </a:cubicBezTo>
                <a:close/>
                <a:moveTo>
                  <a:pt x="6386001" y="1903993"/>
                </a:moveTo>
                <a:cubicBezTo>
                  <a:pt x="6396257" y="1904806"/>
                  <a:pt x="6405291" y="1910748"/>
                  <a:pt x="6413104" y="1921817"/>
                </a:cubicBezTo>
                <a:cubicBezTo>
                  <a:pt x="6416577" y="1929631"/>
                  <a:pt x="6413104" y="1935274"/>
                  <a:pt x="6402686" y="1938746"/>
                </a:cubicBezTo>
                <a:cubicBezTo>
                  <a:pt x="6375773" y="1937878"/>
                  <a:pt x="6351899" y="1938312"/>
                  <a:pt x="6331063" y="1940049"/>
                </a:cubicBezTo>
                <a:cubicBezTo>
                  <a:pt x="6333667" y="1940917"/>
                  <a:pt x="6336706" y="1942653"/>
                  <a:pt x="6340179" y="1945257"/>
                </a:cubicBezTo>
                <a:cubicBezTo>
                  <a:pt x="6341047" y="1946126"/>
                  <a:pt x="6341915" y="1946560"/>
                  <a:pt x="6342783" y="1946560"/>
                </a:cubicBezTo>
                <a:cubicBezTo>
                  <a:pt x="6345387" y="1948296"/>
                  <a:pt x="6346255" y="1951769"/>
                  <a:pt x="6345387" y="1956978"/>
                </a:cubicBezTo>
                <a:cubicBezTo>
                  <a:pt x="6343651" y="1963055"/>
                  <a:pt x="6342783" y="1970000"/>
                  <a:pt x="6342783" y="1977814"/>
                </a:cubicBezTo>
                <a:cubicBezTo>
                  <a:pt x="6342783" y="1992572"/>
                  <a:pt x="6342783" y="2010804"/>
                  <a:pt x="6342783" y="2032508"/>
                </a:cubicBezTo>
                <a:cubicBezTo>
                  <a:pt x="6341915" y="2055948"/>
                  <a:pt x="6332799" y="2068537"/>
                  <a:pt x="6315436" y="2070273"/>
                </a:cubicBezTo>
                <a:cubicBezTo>
                  <a:pt x="6310227" y="2070273"/>
                  <a:pt x="6304584" y="2066366"/>
                  <a:pt x="6298507" y="2058553"/>
                </a:cubicBezTo>
                <a:cubicBezTo>
                  <a:pt x="6294166" y="2047267"/>
                  <a:pt x="6286786" y="2037717"/>
                  <a:pt x="6276369" y="2029903"/>
                </a:cubicBezTo>
                <a:cubicBezTo>
                  <a:pt x="6275501" y="2029035"/>
                  <a:pt x="6275066" y="2028167"/>
                  <a:pt x="6275066" y="2027299"/>
                </a:cubicBezTo>
                <a:cubicBezTo>
                  <a:pt x="6275935" y="2026431"/>
                  <a:pt x="6277236" y="2025997"/>
                  <a:pt x="6278973" y="2025997"/>
                </a:cubicBezTo>
                <a:cubicBezTo>
                  <a:pt x="6290260" y="2025997"/>
                  <a:pt x="6298072" y="2026431"/>
                  <a:pt x="6302413" y="2027299"/>
                </a:cubicBezTo>
                <a:cubicBezTo>
                  <a:pt x="6305886" y="2028167"/>
                  <a:pt x="6307622" y="2026865"/>
                  <a:pt x="6307622" y="2023392"/>
                </a:cubicBezTo>
                <a:cubicBezTo>
                  <a:pt x="6307622" y="2018183"/>
                  <a:pt x="6307188" y="2006897"/>
                  <a:pt x="6306320" y="1989534"/>
                </a:cubicBezTo>
                <a:cubicBezTo>
                  <a:pt x="6306320" y="1975643"/>
                  <a:pt x="6306320" y="1966962"/>
                  <a:pt x="6306320" y="1963489"/>
                </a:cubicBezTo>
                <a:cubicBezTo>
                  <a:pt x="6305452" y="1955675"/>
                  <a:pt x="6304150" y="1948296"/>
                  <a:pt x="6302413" y="1941351"/>
                </a:cubicBezTo>
                <a:cubicBezTo>
                  <a:pt x="6298941" y="1941351"/>
                  <a:pt x="6293732" y="1942219"/>
                  <a:pt x="6286786" y="1943955"/>
                </a:cubicBezTo>
                <a:cubicBezTo>
                  <a:pt x="6276369" y="1944823"/>
                  <a:pt x="6268555" y="1945691"/>
                  <a:pt x="6263346" y="1946560"/>
                </a:cubicBezTo>
                <a:cubicBezTo>
                  <a:pt x="6256401" y="1947428"/>
                  <a:pt x="6247719" y="1942219"/>
                  <a:pt x="6237301" y="1930933"/>
                </a:cubicBezTo>
                <a:cubicBezTo>
                  <a:pt x="6235565" y="1928328"/>
                  <a:pt x="6235131" y="1926592"/>
                  <a:pt x="6235999" y="1925724"/>
                </a:cubicBezTo>
                <a:cubicBezTo>
                  <a:pt x="6235999" y="1923987"/>
                  <a:pt x="6237301" y="1923119"/>
                  <a:pt x="6239906" y="1923119"/>
                </a:cubicBezTo>
                <a:cubicBezTo>
                  <a:pt x="6245115" y="1922251"/>
                  <a:pt x="6253796" y="1921383"/>
                  <a:pt x="6265951" y="1920515"/>
                </a:cubicBezTo>
                <a:cubicBezTo>
                  <a:pt x="6275501" y="1918778"/>
                  <a:pt x="6297204" y="1916608"/>
                  <a:pt x="6331063" y="1914004"/>
                </a:cubicBezTo>
                <a:cubicBezTo>
                  <a:pt x="6344085" y="1913135"/>
                  <a:pt x="6358844" y="1910097"/>
                  <a:pt x="6375339" y="1904888"/>
                </a:cubicBezTo>
                <a:cubicBezTo>
                  <a:pt x="6379029" y="1904020"/>
                  <a:pt x="6382583" y="1903721"/>
                  <a:pt x="6386001" y="1903993"/>
                </a:cubicBezTo>
                <a:close/>
                <a:moveTo>
                  <a:pt x="5617023" y="1902283"/>
                </a:moveTo>
                <a:cubicBezTo>
                  <a:pt x="5611814" y="1903151"/>
                  <a:pt x="5602264" y="1904888"/>
                  <a:pt x="5588374" y="1907492"/>
                </a:cubicBezTo>
                <a:cubicBezTo>
                  <a:pt x="5570142" y="1910097"/>
                  <a:pt x="5557554" y="1911833"/>
                  <a:pt x="5550609" y="1912701"/>
                </a:cubicBezTo>
                <a:cubicBezTo>
                  <a:pt x="5550609" y="1915306"/>
                  <a:pt x="5551042" y="1919213"/>
                  <a:pt x="5551911" y="1924422"/>
                </a:cubicBezTo>
                <a:cubicBezTo>
                  <a:pt x="5552778" y="1932235"/>
                  <a:pt x="5553647" y="1938312"/>
                  <a:pt x="5554515" y="1942653"/>
                </a:cubicBezTo>
                <a:cubicBezTo>
                  <a:pt x="5563196" y="1941785"/>
                  <a:pt x="5579258" y="1939614"/>
                  <a:pt x="5602699" y="1936142"/>
                </a:cubicBezTo>
                <a:cubicBezTo>
                  <a:pt x="5607908" y="1935274"/>
                  <a:pt x="5611814" y="1934840"/>
                  <a:pt x="5614419" y="1934840"/>
                </a:cubicBezTo>
                <a:cubicBezTo>
                  <a:pt x="5617891" y="1922685"/>
                  <a:pt x="5620930" y="1913569"/>
                  <a:pt x="5623535" y="1907492"/>
                </a:cubicBezTo>
                <a:cubicBezTo>
                  <a:pt x="5624402" y="1904020"/>
                  <a:pt x="5622232" y="1902283"/>
                  <a:pt x="5617023" y="1902283"/>
                </a:cubicBezTo>
                <a:close/>
                <a:moveTo>
                  <a:pt x="4237042" y="1891540"/>
                </a:moveTo>
                <a:cubicBezTo>
                  <a:pt x="4238127" y="1891757"/>
                  <a:pt x="4239321" y="1892300"/>
                  <a:pt x="4240623" y="1893168"/>
                </a:cubicBezTo>
                <a:cubicBezTo>
                  <a:pt x="4252777" y="1896640"/>
                  <a:pt x="4264064" y="1902283"/>
                  <a:pt x="4274482" y="1910097"/>
                </a:cubicBezTo>
                <a:cubicBezTo>
                  <a:pt x="4277954" y="1912701"/>
                  <a:pt x="4278388" y="1917042"/>
                  <a:pt x="4275784" y="1923119"/>
                </a:cubicBezTo>
                <a:cubicBezTo>
                  <a:pt x="4289674" y="1922251"/>
                  <a:pt x="4301395" y="1920515"/>
                  <a:pt x="4310945" y="1917910"/>
                </a:cubicBezTo>
                <a:cubicBezTo>
                  <a:pt x="4317022" y="1916174"/>
                  <a:pt x="4321363" y="1916174"/>
                  <a:pt x="4323967" y="1917910"/>
                </a:cubicBezTo>
                <a:cubicBezTo>
                  <a:pt x="4332648" y="1921383"/>
                  <a:pt x="4338292" y="1926592"/>
                  <a:pt x="4340896" y="1933537"/>
                </a:cubicBezTo>
                <a:cubicBezTo>
                  <a:pt x="4344369" y="1942219"/>
                  <a:pt x="4341764" y="1946560"/>
                  <a:pt x="4333083" y="1946560"/>
                </a:cubicBezTo>
                <a:cubicBezTo>
                  <a:pt x="4330478" y="1946560"/>
                  <a:pt x="4326137" y="1946560"/>
                  <a:pt x="4320060" y="1946560"/>
                </a:cubicBezTo>
                <a:cubicBezTo>
                  <a:pt x="4300961" y="1945691"/>
                  <a:pt x="4286202" y="1945691"/>
                  <a:pt x="4275784" y="1946560"/>
                </a:cubicBezTo>
                <a:cubicBezTo>
                  <a:pt x="4302697" y="1976945"/>
                  <a:pt x="4338292" y="2001254"/>
                  <a:pt x="4382568" y="2019486"/>
                </a:cubicBezTo>
                <a:cubicBezTo>
                  <a:pt x="4385173" y="2020354"/>
                  <a:pt x="4386475" y="2021656"/>
                  <a:pt x="4386475" y="2023392"/>
                </a:cubicBezTo>
                <a:cubicBezTo>
                  <a:pt x="4386475" y="2025128"/>
                  <a:pt x="4385173" y="2025997"/>
                  <a:pt x="4382568" y="2025997"/>
                </a:cubicBezTo>
                <a:cubicBezTo>
                  <a:pt x="4376491" y="2026865"/>
                  <a:pt x="4365639" y="2028167"/>
                  <a:pt x="4350012" y="2029903"/>
                </a:cubicBezTo>
                <a:cubicBezTo>
                  <a:pt x="4336989" y="2031640"/>
                  <a:pt x="4327874" y="2032942"/>
                  <a:pt x="4322665" y="2033810"/>
                </a:cubicBezTo>
                <a:cubicBezTo>
                  <a:pt x="4316588" y="2035546"/>
                  <a:pt x="4312247" y="2034244"/>
                  <a:pt x="4309642" y="2029903"/>
                </a:cubicBezTo>
                <a:cubicBezTo>
                  <a:pt x="4297488" y="2018617"/>
                  <a:pt x="4284465" y="2000820"/>
                  <a:pt x="4270575" y="1976511"/>
                </a:cubicBezTo>
                <a:cubicBezTo>
                  <a:pt x="4270575" y="1999084"/>
                  <a:pt x="4270575" y="2023392"/>
                  <a:pt x="4270575" y="2049437"/>
                </a:cubicBezTo>
                <a:cubicBezTo>
                  <a:pt x="4270575" y="2061591"/>
                  <a:pt x="4268838" y="2071141"/>
                  <a:pt x="4265366" y="2078087"/>
                </a:cubicBezTo>
                <a:cubicBezTo>
                  <a:pt x="4259289" y="2083296"/>
                  <a:pt x="4254080" y="2083730"/>
                  <a:pt x="4249739" y="2079389"/>
                </a:cubicBezTo>
                <a:cubicBezTo>
                  <a:pt x="4248871" y="2078521"/>
                  <a:pt x="4248002" y="2077652"/>
                  <a:pt x="4247135" y="2076784"/>
                </a:cubicBezTo>
                <a:cubicBezTo>
                  <a:pt x="4241926" y="2071575"/>
                  <a:pt x="4238887" y="2068103"/>
                  <a:pt x="4238019" y="2066366"/>
                </a:cubicBezTo>
                <a:cubicBezTo>
                  <a:pt x="4235414" y="2063762"/>
                  <a:pt x="4234546" y="2058553"/>
                  <a:pt x="4235414" y="2050739"/>
                </a:cubicBezTo>
                <a:cubicBezTo>
                  <a:pt x="4237151" y="2043794"/>
                  <a:pt x="4238019" y="2019920"/>
                  <a:pt x="4238019" y="1979116"/>
                </a:cubicBezTo>
                <a:cubicBezTo>
                  <a:pt x="4211106" y="2009502"/>
                  <a:pt x="4180720" y="2029903"/>
                  <a:pt x="4146862" y="2040321"/>
                </a:cubicBezTo>
                <a:cubicBezTo>
                  <a:pt x="4145125" y="2041190"/>
                  <a:pt x="4143823" y="2040755"/>
                  <a:pt x="4142955" y="2039019"/>
                </a:cubicBezTo>
                <a:cubicBezTo>
                  <a:pt x="4142955" y="2037283"/>
                  <a:pt x="4143823" y="2035981"/>
                  <a:pt x="4145559" y="2035112"/>
                </a:cubicBezTo>
                <a:cubicBezTo>
                  <a:pt x="4173340" y="2016013"/>
                  <a:pt x="4197215" y="1988232"/>
                  <a:pt x="4217183" y="1951769"/>
                </a:cubicBezTo>
                <a:cubicBezTo>
                  <a:pt x="4215447" y="1951769"/>
                  <a:pt x="4211974" y="1952203"/>
                  <a:pt x="4206765" y="1953071"/>
                </a:cubicBezTo>
                <a:cubicBezTo>
                  <a:pt x="4202424" y="1953071"/>
                  <a:pt x="4199385" y="1953505"/>
                  <a:pt x="4197649" y="1954373"/>
                </a:cubicBezTo>
                <a:cubicBezTo>
                  <a:pt x="4195045" y="1955241"/>
                  <a:pt x="4191138" y="1954373"/>
                  <a:pt x="4185929" y="1951769"/>
                </a:cubicBezTo>
                <a:cubicBezTo>
                  <a:pt x="4185061" y="1950032"/>
                  <a:pt x="4183759" y="1947862"/>
                  <a:pt x="4182022" y="1945257"/>
                </a:cubicBezTo>
                <a:cubicBezTo>
                  <a:pt x="4179418" y="1941785"/>
                  <a:pt x="4177681" y="1939614"/>
                  <a:pt x="4176813" y="1938746"/>
                </a:cubicBezTo>
                <a:cubicBezTo>
                  <a:pt x="4174209" y="1936142"/>
                  <a:pt x="4175077" y="1933971"/>
                  <a:pt x="4179418" y="1932235"/>
                </a:cubicBezTo>
                <a:cubicBezTo>
                  <a:pt x="4183759" y="1932235"/>
                  <a:pt x="4191572" y="1931801"/>
                  <a:pt x="4202858" y="1930933"/>
                </a:cubicBezTo>
                <a:cubicBezTo>
                  <a:pt x="4212408" y="1930065"/>
                  <a:pt x="4218919" y="1929631"/>
                  <a:pt x="4222392" y="1929631"/>
                </a:cubicBezTo>
                <a:cubicBezTo>
                  <a:pt x="4223260" y="1929631"/>
                  <a:pt x="4224996" y="1929631"/>
                  <a:pt x="4227601" y="1929631"/>
                </a:cubicBezTo>
                <a:cubicBezTo>
                  <a:pt x="4231942" y="1928762"/>
                  <a:pt x="4234980" y="1928328"/>
                  <a:pt x="4236717" y="1928328"/>
                </a:cubicBezTo>
                <a:cubicBezTo>
                  <a:pt x="4236717" y="1916174"/>
                  <a:pt x="4235848" y="1906190"/>
                  <a:pt x="4234112" y="1898377"/>
                </a:cubicBezTo>
                <a:cubicBezTo>
                  <a:pt x="4233244" y="1895772"/>
                  <a:pt x="4233244" y="1893602"/>
                  <a:pt x="4234112" y="1891865"/>
                </a:cubicBezTo>
                <a:cubicBezTo>
                  <a:pt x="4234980" y="1891431"/>
                  <a:pt x="4235957" y="1891323"/>
                  <a:pt x="4237042" y="1891540"/>
                </a:cubicBezTo>
                <a:close/>
                <a:moveTo>
                  <a:pt x="4092167" y="1882750"/>
                </a:moveTo>
                <a:cubicBezTo>
                  <a:pt x="4093903" y="1882750"/>
                  <a:pt x="4099546" y="1884052"/>
                  <a:pt x="4109096" y="1886656"/>
                </a:cubicBezTo>
                <a:cubicBezTo>
                  <a:pt x="4114305" y="1887525"/>
                  <a:pt x="4118646" y="1888393"/>
                  <a:pt x="4122119" y="1889261"/>
                </a:cubicBezTo>
                <a:cubicBezTo>
                  <a:pt x="4139482" y="1895338"/>
                  <a:pt x="4145125" y="1908795"/>
                  <a:pt x="4139048" y="1929631"/>
                </a:cubicBezTo>
                <a:cubicBezTo>
                  <a:pt x="4132103" y="1938312"/>
                  <a:pt x="4124723" y="1939614"/>
                  <a:pt x="4116910" y="1933537"/>
                </a:cubicBezTo>
                <a:cubicBezTo>
                  <a:pt x="4107360" y="1922251"/>
                  <a:pt x="4097810" y="1906624"/>
                  <a:pt x="4088260" y="1886656"/>
                </a:cubicBezTo>
                <a:cubicBezTo>
                  <a:pt x="4087392" y="1884052"/>
                  <a:pt x="4088695" y="1882750"/>
                  <a:pt x="4092167" y="1882750"/>
                </a:cubicBezTo>
                <a:close/>
                <a:moveTo>
                  <a:pt x="8028224" y="1878843"/>
                </a:moveTo>
                <a:cubicBezTo>
                  <a:pt x="8023015" y="1880579"/>
                  <a:pt x="8013465" y="1881448"/>
                  <a:pt x="7999575" y="1881448"/>
                </a:cubicBezTo>
                <a:cubicBezTo>
                  <a:pt x="7990893" y="1891865"/>
                  <a:pt x="7981777" y="1900113"/>
                  <a:pt x="7972228" y="1906190"/>
                </a:cubicBezTo>
                <a:cubicBezTo>
                  <a:pt x="7974833" y="1907058"/>
                  <a:pt x="7977003" y="1908360"/>
                  <a:pt x="7978739" y="1910097"/>
                </a:cubicBezTo>
                <a:cubicBezTo>
                  <a:pt x="7984817" y="1909229"/>
                  <a:pt x="7993497" y="1907926"/>
                  <a:pt x="8004785" y="1906190"/>
                </a:cubicBezTo>
                <a:cubicBezTo>
                  <a:pt x="8010861" y="1905322"/>
                  <a:pt x="8015636" y="1904454"/>
                  <a:pt x="8019109" y="1903586"/>
                </a:cubicBezTo>
                <a:cubicBezTo>
                  <a:pt x="8021713" y="1895772"/>
                  <a:pt x="8024751" y="1887525"/>
                  <a:pt x="8028224" y="1878843"/>
                </a:cubicBezTo>
                <a:close/>
                <a:moveTo>
                  <a:pt x="874951" y="1878843"/>
                </a:moveTo>
                <a:cubicBezTo>
                  <a:pt x="869742" y="1880579"/>
                  <a:pt x="860192" y="1881448"/>
                  <a:pt x="846302" y="1881448"/>
                </a:cubicBezTo>
                <a:cubicBezTo>
                  <a:pt x="837620" y="1891865"/>
                  <a:pt x="828504" y="1900113"/>
                  <a:pt x="818955" y="1906190"/>
                </a:cubicBezTo>
                <a:cubicBezTo>
                  <a:pt x="821559" y="1907058"/>
                  <a:pt x="823729" y="1908360"/>
                  <a:pt x="825465" y="1910097"/>
                </a:cubicBezTo>
                <a:cubicBezTo>
                  <a:pt x="831543" y="1909229"/>
                  <a:pt x="840224" y="1907926"/>
                  <a:pt x="851511" y="1906190"/>
                </a:cubicBezTo>
                <a:cubicBezTo>
                  <a:pt x="857588" y="1905322"/>
                  <a:pt x="862363" y="1904454"/>
                  <a:pt x="865836" y="1903586"/>
                </a:cubicBezTo>
                <a:cubicBezTo>
                  <a:pt x="868440" y="1895772"/>
                  <a:pt x="871478" y="1887525"/>
                  <a:pt x="874951" y="1878843"/>
                </a:cubicBezTo>
                <a:close/>
                <a:moveTo>
                  <a:pt x="3526174" y="1877541"/>
                </a:moveTo>
                <a:cubicBezTo>
                  <a:pt x="3511198" y="1900330"/>
                  <a:pt x="3495978" y="1918968"/>
                  <a:pt x="3480514" y="1933456"/>
                </a:cubicBezTo>
                <a:lnTo>
                  <a:pt x="3466582" y="1945199"/>
                </a:lnTo>
                <a:lnTo>
                  <a:pt x="3549614" y="1929631"/>
                </a:lnTo>
                <a:cubicBezTo>
                  <a:pt x="3555691" y="1927894"/>
                  <a:pt x="3560466" y="1928328"/>
                  <a:pt x="3563939" y="1930933"/>
                </a:cubicBezTo>
                <a:cubicBezTo>
                  <a:pt x="3550916" y="1916174"/>
                  <a:pt x="3540498" y="1901415"/>
                  <a:pt x="3532685" y="1886656"/>
                </a:cubicBezTo>
                <a:cubicBezTo>
                  <a:pt x="3531817" y="1885788"/>
                  <a:pt x="3530948" y="1884486"/>
                  <a:pt x="3530080" y="1882750"/>
                </a:cubicBezTo>
                <a:cubicBezTo>
                  <a:pt x="3530080" y="1881013"/>
                  <a:pt x="3528778" y="1879277"/>
                  <a:pt x="3526174" y="1877541"/>
                </a:cubicBezTo>
                <a:close/>
                <a:moveTo>
                  <a:pt x="1269290" y="1868751"/>
                </a:moveTo>
                <a:cubicBezTo>
                  <a:pt x="1272328" y="1868968"/>
                  <a:pt x="1275584" y="1869727"/>
                  <a:pt x="1279057" y="1871030"/>
                </a:cubicBezTo>
                <a:cubicBezTo>
                  <a:pt x="1286870" y="1875370"/>
                  <a:pt x="1294250" y="1881448"/>
                  <a:pt x="1301195" y="1889261"/>
                </a:cubicBezTo>
                <a:cubicBezTo>
                  <a:pt x="1305536" y="1894470"/>
                  <a:pt x="1305102" y="1899245"/>
                  <a:pt x="1299892" y="1903586"/>
                </a:cubicBezTo>
                <a:cubicBezTo>
                  <a:pt x="1295552" y="1906190"/>
                  <a:pt x="1288173" y="1906624"/>
                  <a:pt x="1277755" y="1904888"/>
                </a:cubicBezTo>
                <a:cubicBezTo>
                  <a:pt x="1256050" y="1903151"/>
                  <a:pt x="1228269" y="1904454"/>
                  <a:pt x="1194411" y="1908795"/>
                </a:cubicBezTo>
                <a:cubicBezTo>
                  <a:pt x="1195279" y="1908795"/>
                  <a:pt x="1195713" y="1909229"/>
                  <a:pt x="1195713" y="1910097"/>
                </a:cubicBezTo>
                <a:cubicBezTo>
                  <a:pt x="1196582" y="1910965"/>
                  <a:pt x="1197016" y="1911399"/>
                  <a:pt x="1197016" y="1911399"/>
                </a:cubicBezTo>
                <a:cubicBezTo>
                  <a:pt x="1200488" y="1914872"/>
                  <a:pt x="1200488" y="1919213"/>
                  <a:pt x="1197016" y="1924422"/>
                </a:cubicBezTo>
                <a:cubicBezTo>
                  <a:pt x="1193542" y="1927026"/>
                  <a:pt x="1189636" y="1931367"/>
                  <a:pt x="1185295" y="1937444"/>
                </a:cubicBezTo>
                <a:cubicBezTo>
                  <a:pt x="1187031" y="1937444"/>
                  <a:pt x="1188333" y="1937444"/>
                  <a:pt x="1189202" y="1937444"/>
                </a:cubicBezTo>
                <a:cubicBezTo>
                  <a:pt x="1198752" y="1935708"/>
                  <a:pt x="1208301" y="1933103"/>
                  <a:pt x="1217851" y="1929631"/>
                </a:cubicBezTo>
                <a:cubicBezTo>
                  <a:pt x="1222192" y="1927894"/>
                  <a:pt x="1226098" y="1928328"/>
                  <a:pt x="1229572" y="1930933"/>
                </a:cubicBezTo>
                <a:cubicBezTo>
                  <a:pt x="1238253" y="1936142"/>
                  <a:pt x="1245198" y="1943521"/>
                  <a:pt x="1250407" y="1953071"/>
                </a:cubicBezTo>
                <a:cubicBezTo>
                  <a:pt x="1252144" y="1958280"/>
                  <a:pt x="1252144" y="1963489"/>
                  <a:pt x="1250407" y="1968698"/>
                </a:cubicBezTo>
                <a:cubicBezTo>
                  <a:pt x="1249539" y="1970000"/>
                  <a:pt x="1248454" y="1971954"/>
                  <a:pt x="1247152" y="1974558"/>
                </a:cubicBezTo>
                <a:lnTo>
                  <a:pt x="1243100" y="1983240"/>
                </a:lnTo>
                <a:lnTo>
                  <a:pt x="1241292" y="1988232"/>
                </a:lnTo>
                <a:cubicBezTo>
                  <a:pt x="1235214" y="2007331"/>
                  <a:pt x="1227401" y="2025128"/>
                  <a:pt x="1217851" y="2041624"/>
                </a:cubicBezTo>
                <a:cubicBezTo>
                  <a:pt x="1209170" y="2058119"/>
                  <a:pt x="1194411" y="2066800"/>
                  <a:pt x="1173575" y="2067669"/>
                </a:cubicBezTo>
                <a:cubicBezTo>
                  <a:pt x="1170102" y="2067669"/>
                  <a:pt x="1167063" y="2065064"/>
                  <a:pt x="1164459" y="2059855"/>
                </a:cubicBezTo>
                <a:cubicBezTo>
                  <a:pt x="1160987" y="2041624"/>
                  <a:pt x="1154041" y="2026865"/>
                  <a:pt x="1143623" y="2015579"/>
                </a:cubicBezTo>
                <a:cubicBezTo>
                  <a:pt x="1142755" y="2013842"/>
                  <a:pt x="1142755" y="2012540"/>
                  <a:pt x="1143623" y="2011672"/>
                </a:cubicBezTo>
                <a:cubicBezTo>
                  <a:pt x="1144491" y="2009936"/>
                  <a:pt x="1145794" y="2009502"/>
                  <a:pt x="1147530" y="2010370"/>
                </a:cubicBezTo>
                <a:cubicBezTo>
                  <a:pt x="1154476" y="2012974"/>
                  <a:pt x="1164459" y="2016881"/>
                  <a:pt x="1177482" y="2022090"/>
                </a:cubicBezTo>
                <a:cubicBezTo>
                  <a:pt x="1182691" y="2022958"/>
                  <a:pt x="1185729" y="2021656"/>
                  <a:pt x="1186597" y="2018183"/>
                </a:cubicBezTo>
                <a:cubicBezTo>
                  <a:pt x="1194411" y="2002556"/>
                  <a:pt x="1200488" y="1985627"/>
                  <a:pt x="1204829" y="1967396"/>
                </a:cubicBezTo>
                <a:cubicBezTo>
                  <a:pt x="1205697" y="1963923"/>
                  <a:pt x="1203961" y="1962187"/>
                  <a:pt x="1199620" y="1962187"/>
                </a:cubicBezTo>
                <a:cubicBezTo>
                  <a:pt x="1197883" y="1962187"/>
                  <a:pt x="1195279" y="1962621"/>
                  <a:pt x="1191806" y="1963489"/>
                </a:cubicBezTo>
                <a:cubicBezTo>
                  <a:pt x="1180520" y="1964357"/>
                  <a:pt x="1171838" y="1965659"/>
                  <a:pt x="1165761" y="1967396"/>
                </a:cubicBezTo>
                <a:cubicBezTo>
                  <a:pt x="1154476" y="1983023"/>
                  <a:pt x="1141887" y="1996479"/>
                  <a:pt x="1127997" y="2007765"/>
                </a:cubicBezTo>
                <a:cubicBezTo>
                  <a:pt x="1106292" y="2025997"/>
                  <a:pt x="1075472" y="2041190"/>
                  <a:pt x="1035536" y="2053344"/>
                </a:cubicBezTo>
                <a:cubicBezTo>
                  <a:pt x="1032932" y="2054212"/>
                  <a:pt x="1031196" y="2053778"/>
                  <a:pt x="1030327" y="2052042"/>
                </a:cubicBezTo>
                <a:cubicBezTo>
                  <a:pt x="1030327" y="2050305"/>
                  <a:pt x="1031630" y="2048569"/>
                  <a:pt x="1034235" y="2046833"/>
                </a:cubicBezTo>
                <a:cubicBezTo>
                  <a:pt x="1095006" y="2005161"/>
                  <a:pt x="1133205" y="1963489"/>
                  <a:pt x="1148832" y="1921817"/>
                </a:cubicBezTo>
                <a:cubicBezTo>
                  <a:pt x="1150569" y="1919213"/>
                  <a:pt x="1151871" y="1916608"/>
                  <a:pt x="1152739" y="1914004"/>
                </a:cubicBezTo>
                <a:cubicBezTo>
                  <a:pt x="1135376" y="1915740"/>
                  <a:pt x="1111935" y="1919647"/>
                  <a:pt x="1082418" y="1925724"/>
                </a:cubicBezTo>
                <a:cubicBezTo>
                  <a:pt x="1075472" y="1928328"/>
                  <a:pt x="1069830" y="1928328"/>
                  <a:pt x="1065488" y="1925724"/>
                </a:cubicBezTo>
                <a:cubicBezTo>
                  <a:pt x="1054202" y="1921383"/>
                  <a:pt x="1046389" y="1915306"/>
                  <a:pt x="1042048" y="1907492"/>
                </a:cubicBezTo>
                <a:cubicBezTo>
                  <a:pt x="1040312" y="1904020"/>
                  <a:pt x="1041180" y="1901415"/>
                  <a:pt x="1044652" y="1899679"/>
                </a:cubicBezTo>
                <a:cubicBezTo>
                  <a:pt x="1058543" y="1899679"/>
                  <a:pt x="1075906" y="1898377"/>
                  <a:pt x="1096742" y="1895772"/>
                </a:cubicBezTo>
                <a:cubicBezTo>
                  <a:pt x="1102819" y="1894904"/>
                  <a:pt x="1112369" y="1893602"/>
                  <a:pt x="1125392" y="1891865"/>
                </a:cubicBezTo>
                <a:cubicBezTo>
                  <a:pt x="1149701" y="1887525"/>
                  <a:pt x="1180955" y="1882750"/>
                  <a:pt x="1219153" y="1877541"/>
                </a:cubicBezTo>
                <a:cubicBezTo>
                  <a:pt x="1227835" y="1876673"/>
                  <a:pt x="1239555" y="1874502"/>
                  <a:pt x="1254314" y="1871030"/>
                </a:cubicBezTo>
                <a:cubicBezTo>
                  <a:pt x="1256919" y="1870161"/>
                  <a:pt x="1259089" y="1869727"/>
                  <a:pt x="1260825" y="1869727"/>
                </a:cubicBezTo>
                <a:cubicBezTo>
                  <a:pt x="1263430" y="1868859"/>
                  <a:pt x="1266251" y="1868534"/>
                  <a:pt x="1269290" y="1868751"/>
                </a:cubicBezTo>
                <a:close/>
                <a:moveTo>
                  <a:pt x="5956910" y="1860612"/>
                </a:moveTo>
                <a:cubicBezTo>
                  <a:pt x="5953436" y="1860612"/>
                  <a:pt x="5947359" y="1861046"/>
                  <a:pt x="5938678" y="1861914"/>
                </a:cubicBezTo>
                <a:cubicBezTo>
                  <a:pt x="5915238" y="1864518"/>
                  <a:pt x="5898308" y="1866689"/>
                  <a:pt x="5887890" y="1868425"/>
                </a:cubicBezTo>
                <a:cubicBezTo>
                  <a:pt x="5887022" y="1873634"/>
                  <a:pt x="5886588" y="1884052"/>
                  <a:pt x="5886588" y="1899679"/>
                </a:cubicBezTo>
                <a:cubicBezTo>
                  <a:pt x="5901347" y="1897074"/>
                  <a:pt x="5913935" y="1893602"/>
                  <a:pt x="5924353" y="1889261"/>
                </a:cubicBezTo>
                <a:cubicBezTo>
                  <a:pt x="5930430" y="1886656"/>
                  <a:pt x="5936941" y="1886222"/>
                  <a:pt x="5943887" y="1887959"/>
                </a:cubicBezTo>
                <a:cubicBezTo>
                  <a:pt x="5952568" y="1891431"/>
                  <a:pt x="5958212" y="1895772"/>
                  <a:pt x="5960816" y="1900981"/>
                </a:cubicBezTo>
                <a:cubicBezTo>
                  <a:pt x="5963421" y="1908795"/>
                  <a:pt x="5962552" y="1912701"/>
                  <a:pt x="5958212" y="1912701"/>
                </a:cubicBezTo>
                <a:cubicBezTo>
                  <a:pt x="5939112" y="1917910"/>
                  <a:pt x="5921314" y="1920949"/>
                  <a:pt x="5904820" y="1921817"/>
                </a:cubicBezTo>
                <a:cubicBezTo>
                  <a:pt x="5897874" y="1922685"/>
                  <a:pt x="5891797" y="1921383"/>
                  <a:pt x="5886588" y="1917910"/>
                </a:cubicBezTo>
                <a:cubicBezTo>
                  <a:pt x="5886588" y="1929196"/>
                  <a:pt x="5886588" y="1942219"/>
                  <a:pt x="5886588" y="1956978"/>
                </a:cubicBezTo>
                <a:cubicBezTo>
                  <a:pt x="5897006" y="1956109"/>
                  <a:pt x="5908726" y="1953071"/>
                  <a:pt x="5921749" y="1947862"/>
                </a:cubicBezTo>
                <a:cubicBezTo>
                  <a:pt x="5928694" y="1945257"/>
                  <a:pt x="5934771" y="1944823"/>
                  <a:pt x="5939980" y="1946560"/>
                </a:cubicBezTo>
                <a:cubicBezTo>
                  <a:pt x="5946925" y="1947428"/>
                  <a:pt x="5953436" y="1950900"/>
                  <a:pt x="5959514" y="1956978"/>
                </a:cubicBezTo>
                <a:cubicBezTo>
                  <a:pt x="5963854" y="1963055"/>
                  <a:pt x="5962552" y="1967830"/>
                  <a:pt x="5955607" y="1971302"/>
                </a:cubicBezTo>
                <a:cubicBezTo>
                  <a:pt x="5948661" y="1974775"/>
                  <a:pt x="5936074" y="1977380"/>
                  <a:pt x="5917842" y="1979116"/>
                </a:cubicBezTo>
                <a:cubicBezTo>
                  <a:pt x="5904820" y="1979984"/>
                  <a:pt x="5894402" y="1976945"/>
                  <a:pt x="5886588" y="1970000"/>
                </a:cubicBezTo>
                <a:cubicBezTo>
                  <a:pt x="5886588" y="1986495"/>
                  <a:pt x="5886588" y="2000386"/>
                  <a:pt x="5886588" y="2011672"/>
                </a:cubicBezTo>
                <a:cubicBezTo>
                  <a:pt x="5887456" y="2011672"/>
                  <a:pt x="5889193" y="2011238"/>
                  <a:pt x="5891797" y="2010370"/>
                </a:cubicBezTo>
                <a:cubicBezTo>
                  <a:pt x="5908292" y="2007765"/>
                  <a:pt x="5920012" y="2004727"/>
                  <a:pt x="5926958" y="2001254"/>
                </a:cubicBezTo>
                <a:cubicBezTo>
                  <a:pt x="5935639" y="1998650"/>
                  <a:pt x="5942585" y="1998650"/>
                  <a:pt x="5947794" y="2001254"/>
                </a:cubicBezTo>
                <a:cubicBezTo>
                  <a:pt x="5948661" y="2002122"/>
                  <a:pt x="5951266" y="2003859"/>
                  <a:pt x="5955607" y="2006463"/>
                </a:cubicBezTo>
                <a:cubicBezTo>
                  <a:pt x="5959079" y="2009068"/>
                  <a:pt x="5961684" y="2010804"/>
                  <a:pt x="5963421" y="2011672"/>
                </a:cubicBezTo>
                <a:cubicBezTo>
                  <a:pt x="5964288" y="2005595"/>
                  <a:pt x="5964723" y="1987363"/>
                  <a:pt x="5964723" y="1956978"/>
                </a:cubicBezTo>
                <a:cubicBezTo>
                  <a:pt x="5964723" y="1916174"/>
                  <a:pt x="5964288" y="1886222"/>
                  <a:pt x="5963421" y="1867123"/>
                </a:cubicBezTo>
                <a:cubicBezTo>
                  <a:pt x="5963421" y="1862782"/>
                  <a:pt x="5961250" y="1860612"/>
                  <a:pt x="5956910" y="1860612"/>
                </a:cubicBezTo>
                <a:close/>
                <a:moveTo>
                  <a:pt x="4864157" y="1859309"/>
                </a:moveTo>
                <a:cubicBezTo>
                  <a:pt x="4866328" y="1858875"/>
                  <a:pt x="4868281" y="1858875"/>
                  <a:pt x="4870017" y="1859309"/>
                </a:cubicBezTo>
                <a:cubicBezTo>
                  <a:pt x="4876095" y="1861914"/>
                  <a:pt x="4883908" y="1867557"/>
                  <a:pt x="4893458" y="1876239"/>
                </a:cubicBezTo>
                <a:cubicBezTo>
                  <a:pt x="4896062" y="1880579"/>
                  <a:pt x="4895628" y="1884920"/>
                  <a:pt x="4892155" y="1889261"/>
                </a:cubicBezTo>
                <a:cubicBezTo>
                  <a:pt x="4887815" y="1893602"/>
                  <a:pt x="4884776" y="1897943"/>
                  <a:pt x="4883040" y="1902283"/>
                </a:cubicBezTo>
                <a:cubicBezTo>
                  <a:pt x="4882172" y="1904888"/>
                  <a:pt x="4880435" y="1909229"/>
                  <a:pt x="4877831" y="1915306"/>
                </a:cubicBezTo>
                <a:cubicBezTo>
                  <a:pt x="4875226" y="1920515"/>
                  <a:pt x="4873056" y="1924856"/>
                  <a:pt x="4871319" y="1928328"/>
                </a:cubicBezTo>
                <a:cubicBezTo>
                  <a:pt x="4872188" y="1929196"/>
                  <a:pt x="4873924" y="1931801"/>
                  <a:pt x="4876528" y="1936142"/>
                </a:cubicBezTo>
                <a:cubicBezTo>
                  <a:pt x="4876528" y="1937878"/>
                  <a:pt x="4876963" y="1939180"/>
                  <a:pt x="4877831" y="1940049"/>
                </a:cubicBezTo>
                <a:cubicBezTo>
                  <a:pt x="4879567" y="1944389"/>
                  <a:pt x="4878265" y="1947428"/>
                  <a:pt x="4873924" y="1949164"/>
                </a:cubicBezTo>
                <a:cubicBezTo>
                  <a:pt x="4862638" y="1952637"/>
                  <a:pt x="4847011" y="1955675"/>
                  <a:pt x="4827043" y="1958280"/>
                </a:cubicBezTo>
                <a:cubicBezTo>
                  <a:pt x="4827043" y="1958280"/>
                  <a:pt x="4826609" y="1958280"/>
                  <a:pt x="4825741" y="1958280"/>
                </a:cubicBezTo>
                <a:cubicBezTo>
                  <a:pt x="4827477" y="1973039"/>
                  <a:pt x="4827477" y="1988232"/>
                  <a:pt x="4825741" y="2003859"/>
                </a:cubicBezTo>
                <a:cubicBezTo>
                  <a:pt x="4843972" y="1991704"/>
                  <a:pt x="4862204" y="1981286"/>
                  <a:pt x="4880435" y="1972605"/>
                </a:cubicBezTo>
                <a:cubicBezTo>
                  <a:pt x="4883040" y="1971736"/>
                  <a:pt x="4884776" y="1971736"/>
                  <a:pt x="4885644" y="1972605"/>
                </a:cubicBezTo>
                <a:cubicBezTo>
                  <a:pt x="4886513" y="1973473"/>
                  <a:pt x="4886513" y="1974775"/>
                  <a:pt x="4885644" y="1976511"/>
                </a:cubicBezTo>
                <a:cubicBezTo>
                  <a:pt x="4852654" y="2012106"/>
                  <a:pt x="4827477" y="2040321"/>
                  <a:pt x="4810114" y="2061157"/>
                </a:cubicBezTo>
                <a:cubicBezTo>
                  <a:pt x="4807509" y="2065498"/>
                  <a:pt x="4803169" y="2065498"/>
                  <a:pt x="4797091" y="2061157"/>
                </a:cubicBezTo>
                <a:cubicBezTo>
                  <a:pt x="4790146" y="2056817"/>
                  <a:pt x="4785371" y="2049871"/>
                  <a:pt x="4782767" y="2040321"/>
                </a:cubicBezTo>
                <a:cubicBezTo>
                  <a:pt x="4781899" y="2036849"/>
                  <a:pt x="4782767" y="2033376"/>
                  <a:pt x="4785371" y="2029903"/>
                </a:cubicBezTo>
                <a:cubicBezTo>
                  <a:pt x="4793185" y="2020354"/>
                  <a:pt x="4797091" y="2004293"/>
                  <a:pt x="4797091" y="1981720"/>
                </a:cubicBezTo>
                <a:cubicBezTo>
                  <a:pt x="4797091" y="1965225"/>
                  <a:pt x="4794053" y="1952203"/>
                  <a:pt x="4787976" y="1942653"/>
                </a:cubicBezTo>
                <a:cubicBezTo>
                  <a:pt x="4787108" y="1937444"/>
                  <a:pt x="4788844" y="1934840"/>
                  <a:pt x="4793185" y="1934840"/>
                </a:cubicBezTo>
                <a:cubicBezTo>
                  <a:pt x="4795789" y="1934840"/>
                  <a:pt x="4798828" y="1935274"/>
                  <a:pt x="4802300" y="1936142"/>
                </a:cubicBezTo>
                <a:cubicBezTo>
                  <a:pt x="4806641" y="1936142"/>
                  <a:pt x="4809680" y="1936576"/>
                  <a:pt x="4811416" y="1937444"/>
                </a:cubicBezTo>
                <a:cubicBezTo>
                  <a:pt x="4820098" y="1935708"/>
                  <a:pt x="4829214" y="1933537"/>
                  <a:pt x="4838763" y="1930933"/>
                </a:cubicBezTo>
                <a:cubicBezTo>
                  <a:pt x="4840500" y="1923987"/>
                  <a:pt x="4841802" y="1915306"/>
                  <a:pt x="4842670" y="1904888"/>
                </a:cubicBezTo>
                <a:cubicBezTo>
                  <a:pt x="4843539" y="1901415"/>
                  <a:pt x="4843972" y="1898811"/>
                  <a:pt x="4843972" y="1897074"/>
                </a:cubicBezTo>
                <a:cubicBezTo>
                  <a:pt x="4843972" y="1895338"/>
                  <a:pt x="4843539" y="1894470"/>
                  <a:pt x="4842670" y="1894470"/>
                </a:cubicBezTo>
                <a:cubicBezTo>
                  <a:pt x="4841802" y="1894470"/>
                  <a:pt x="4840500" y="1894904"/>
                  <a:pt x="4838763" y="1895772"/>
                </a:cubicBezTo>
                <a:cubicBezTo>
                  <a:pt x="4837895" y="1895772"/>
                  <a:pt x="4836593" y="1896206"/>
                  <a:pt x="4834856" y="1897074"/>
                </a:cubicBezTo>
                <a:cubicBezTo>
                  <a:pt x="4824439" y="1901415"/>
                  <a:pt x="4816191" y="1904454"/>
                  <a:pt x="4810114" y="1906190"/>
                </a:cubicBezTo>
                <a:cubicBezTo>
                  <a:pt x="4804037" y="1910531"/>
                  <a:pt x="4794921" y="1904888"/>
                  <a:pt x="4782767" y="1889261"/>
                </a:cubicBezTo>
                <a:cubicBezTo>
                  <a:pt x="4780162" y="1885788"/>
                  <a:pt x="4781031" y="1883618"/>
                  <a:pt x="4785371" y="1882750"/>
                </a:cubicBezTo>
                <a:cubicBezTo>
                  <a:pt x="4818362" y="1875804"/>
                  <a:pt x="4842236" y="1868859"/>
                  <a:pt x="4856995" y="1861914"/>
                </a:cubicBezTo>
                <a:cubicBezTo>
                  <a:pt x="4859599" y="1860612"/>
                  <a:pt x="4861987" y="1859743"/>
                  <a:pt x="4864157" y="1859309"/>
                </a:cubicBezTo>
                <a:close/>
                <a:moveTo>
                  <a:pt x="7941951" y="1855728"/>
                </a:moveTo>
                <a:cubicBezTo>
                  <a:pt x="7944772" y="1855945"/>
                  <a:pt x="7947485" y="1856705"/>
                  <a:pt x="7950090" y="1858007"/>
                </a:cubicBezTo>
                <a:cubicBezTo>
                  <a:pt x="7956167" y="1860612"/>
                  <a:pt x="7959639" y="1863650"/>
                  <a:pt x="7960508" y="1867123"/>
                </a:cubicBezTo>
                <a:cubicBezTo>
                  <a:pt x="7963113" y="1872332"/>
                  <a:pt x="7961810" y="1876673"/>
                  <a:pt x="7956601" y="1880145"/>
                </a:cubicBezTo>
                <a:cubicBezTo>
                  <a:pt x="7952260" y="1881013"/>
                  <a:pt x="7945749" y="1882316"/>
                  <a:pt x="7937067" y="1884052"/>
                </a:cubicBezTo>
                <a:cubicBezTo>
                  <a:pt x="7928385" y="1886656"/>
                  <a:pt x="7921874" y="1888393"/>
                  <a:pt x="7917534" y="1889261"/>
                </a:cubicBezTo>
                <a:cubicBezTo>
                  <a:pt x="7920139" y="1890129"/>
                  <a:pt x="7922309" y="1891865"/>
                  <a:pt x="7924045" y="1894470"/>
                </a:cubicBezTo>
                <a:cubicBezTo>
                  <a:pt x="7927517" y="1898811"/>
                  <a:pt x="7927517" y="1902718"/>
                  <a:pt x="7924045" y="1906190"/>
                </a:cubicBezTo>
                <a:cubicBezTo>
                  <a:pt x="7922309" y="1907926"/>
                  <a:pt x="7918401" y="1913135"/>
                  <a:pt x="7912325" y="1921817"/>
                </a:cubicBezTo>
                <a:cubicBezTo>
                  <a:pt x="7909721" y="1926158"/>
                  <a:pt x="7907984" y="1928762"/>
                  <a:pt x="7907116" y="1929631"/>
                </a:cubicBezTo>
                <a:cubicBezTo>
                  <a:pt x="7906247" y="1930499"/>
                  <a:pt x="7905813" y="1931367"/>
                  <a:pt x="7905813" y="1932235"/>
                </a:cubicBezTo>
                <a:cubicBezTo>
                  <a:pt x="7908418" y="1931367"/>
                  <a:pt x="7911891" y="1929631"/>
                  <a:pt x="7916231" y="1927026"/>
                </a:cubicBezTo>
                <a:cubicBezTo>
                  <a:pt x="7915363" y="1927894"/>
                  <a:pt x="7917099" y="1927460"/>
                  <a:pt x="7921441" y="1925724"/>
                </a:cubicBezTo>
                <a:cubicBezTo>
                  <a:pt x="7925781" y="1923119"/>
                  <a:pt x="7929687" y="1922685"/>
                  <a:pt x="7933161" y="1924422"/>
                </a:cubicBezTo>
                <a:cubicBezTo>
                  <a:pt x="7942710" y="1927894"/>
                  <a:pt x="7949221" y="1931801"/>
                  <a:pt x="7952695" y="1936142"/>
                </a:cubicBezTo>
                <a:cubicBezTo>
                  <a:pt x="7956167" y="1938746"/>
                  <a:pt x="7956167" y="1942653"/>
                  <a:pt x="7952695" y="1947862"/>
                </a:cubicBezTo>
                <a:cubicBezTo>
                  <a:pt x="7948353" y="1953939"/>
                  <a:pt x="7944881" y="1960884"/>
                  <a:pt x="7942277" y="1968698"/>
                </a:cubicBezTo>
                <a:cubicBezTo>
                  <a:pt x="7944013" y="1969566"/>
                  <a:pt x="7946183" y="1971736"/>
                  <a:pt x="7948787" y="1975209"/>
                </a:cubicBezTo>
                <a:cubicBezTo>
                  <a:pt x="7949655" y="1976077"/>
                  <a:pt x="7950523" y="1976945"/>
                  <a:pt x="7951392" y="1977814"/>
                </a:cubicBezTo>
                <a:cubicBezTo>
                  <a:pt x="7955733" y="1982154"/>
                  <a:pt x="7954431" y="1985627"/>
                  <a:pt x="7947485" y="1988232"/>
                </a:cubicBezTo>
                <a:cubicBezTo>
                  <a:pt x="7944013" y="1989100"/>
                  <a:pt x="7936633" y="1990402"/>
                  <a:pt x="7925347" y="1992138"/>
                </a:cubicBezTo>
                <a:cubicBezTo>
                  <a:pt x="7914929" y="1993875"/>
                  <a:pt x="7907116" y="1995177"/>
                  <a:pt x="7901907" y="1996045"/>
                </a:cubicBezTo>
                <a:lnTo>
                  <a:pt x="7901907" y="1997347"/>
                </a:lnTo>
                <a:cubicBezTo>
                  <a:pt x="7901907" y="2011238"/>
                  <a:pt x="7898434" y="2017315"/>
                  <a:pt x="7891489" y="2015579"/>
                </a:cubicBezTo>
                <a:cubicBezTo>
                  <a:pt x="7882807" y="2012974"/>
                  <a:pt x="7878032" y="2006897"/>
                  <a:pt x="7877164" y="1997347"/>
                </a:cubicBezTo>
                <a:cubicBezTo>
                  <a:pt x="7877164" y="1983457"/>
                  <a:pt x="7876730" y="1973473"/>
                  <a:pt x="7875862" y="1967396"/>
                </a:cubicBezTo>
                <a:cubicBezTo>
                  <a:pt x="7863707" y="1979550"/>
                  <a:pt x="7849817" y="1990402"/>
                  <a:pt x="7834190" y="1999952"/>
                </a:cubicBezTo>
                <a:cubicBezTo>
                  <a:pt x="7831585" y="2000820"/>
                  <a:pt x="7829849" y="2000386"/>
                  <a:pt x="7828981" y="1998650"/>
                </a:cubicBezTo>
                <a:cubicBezTo>
                  <a:pt x="7828113" y="1997781"/>
                  <a:pt x="7828547" y="1996479"/>
                  <a:pt x="7830283" y="1994743"/>
                </a:cubicBezTo>
                <a:cubicBezTo>
                  <a:pt x="7847646" y="1975643"/>
                  <a:pt x="7865009" y="1949598"/>
                  <a:pt x="7882373" y="1916608"/>
                </a:cubicBezTo>
                <a:cubicBezTo>
                  <a:pt x="7883241" y="1914872"/>
                  <a:pt x="7884543" y="1910965"/>
                  <a:pt x="7886280" y="1904888"/>
                </a:cubicBezTo>
                <a:cubicBezTo>
                  <a:pt x="7888016" y="1899679"/>
                  <a:pt x="7889318" y="1896206"/>
                  <a:pt x="7890187" y="1894470"/>
                </a:cubicBezTo>
                <a:lnTo>
                  <a:pt x="7884977" y="1895772"/>
                </a:lnTo>
                <a:cubicBezTo>
                  <a:pt x="7878900" y="1894904"/>
                  <a:pt x="7874125" y="1894036"/>
                  <a:pt x="7870653" y="1893168"/>
                </a:cubicBezTo>
                <a:cubicBezTo>
                  <a:pt x="7868917" y="1892299"/>
                  <a:pt x="7866746" y="1890563"/>
                  <a:pt x="7864141" y="1887959"/>
                </a:cubicBezTo>
                <a:cubicBezTo>
                  <a:pt x="7861537" y="1885354"/>
                  <a:pt x="7859367" y="1883618"/>
                  <a:pt x="7857631" y="1882750"/>
                </a:cubicBezTo>
                <a:cubicBezTo>
                  <a:pt x="7856762" y="1879277"/>
                  <a:pt x="7857196" y="1876673"/>
                  <a:pt x="7858933" y="1874936"/>
                </a:cubicBezTo>
                <a:cubicBezTo>
                  <a:pt x="7890187" y="1869727"/>
                  <a:pt x="7914929" y="1863650"/>
                  <a:pt x="7933161" y="1856705"/>
                </a:cubicBezTo>
                <a:cubicBezTo>
                  <a:pt x="7936199" y="1855837"/>
                  <a:pt x="7939129" y="1855511"/>
                  <a:pt x="7941951" y="1855728"/>
                </a:cubicBezTo>
                <a:close/>
                <a:moveTo>
                  <a:pt x="788677" y="1855728"/>
                </a:moveTo>
                <a:cubicBezTo>
                  <a:pt x="791499" y="1855945"/>
                  <a:pt x="794212" y="1856705"/>
                  <a:pt x="796816" y="1858007"/>
                </a:cubicBezTo>
                <a:cubicBezTo>
                  <a:pt x="802893" y="1860612"/>
                  <a:pt x="806367" y="1863650"/>
                  <a:pt x="807234" y="1867123"/>
                </a:cubicBezTo>
                <a:cubicBezTo>
                  <a:pt x="809839" y="1872332"/>
                  <a:pt x="808537" y="1876673"/>
                  <a:pt x="803328" y="1880145"/>
                </a:cubicBezTo>
                <a:cubicBezTo>
                  <a:pt x="798987" y="1881013"/>
                  <a:pt x="792476" y="1882316"/>
                  <a:pt x="783794" y="1884052"/>
                </a:cubicBezTo>
                <a:cubicBezTo>
                  <a:pt x="775112" y="1886656"/>
                  <a:pt x="768601" y="1888393"/>
                  <a:pt x="764260" y="1889261"/>
                </a:cubicBezTo>
                <a:cubicBezTo>
                  <a:pt x="766865" y="1890129"/>
                  <a:pt x="769035" y="1891865"/>
                  <a:pt x="770772" y="1894470"/>
                </a:cubicBezTo>
                <a:cubicBezTo>
                  <a:pt x="774244" y="1898811"/>
                  <a:pt x="774244" y="1902718"/>
                  <a:pt x="770772" y="1906190"/>
                </a:cubicBezTo>
                <a:cubicBezTo>
                  <a:pt x="769035" y="1907926"/>
                  <a:pt x="765129" y="1913135"/>
                  <a:pt x="759051" y="1921817"/>
                </a:cubicBezTo>
                <a:cubicBezTo>
                  <a:pt x="756446" y="1926158"/>
                  <a:pt x="754710" y="1928762"/>
                  <a:pt x="753842" y="1929631"/>
                </a:cubicBezTo>
                <a:cubicBezTo>
                  <a:pt x="752974" y="1930499"/>
                  <a:pt x="752540" y="1931367"/>
                  <a:pt x="752540" y="1932235"/>
                </a:cubicBezTo>
                <a:cubicBezTo>
                  <a:pt x="755145" y="1931367"/>
                  <a:pt x="758617" y="1929631"/>
                  <a:pt x="762958" y="1927026"/>
                </a:cubicBezTo>
                <a:cubicBezTo>
                  <a:pt x="762090" y="1927894"/>
                  <a:pt x="763826" y="1927460"/>
                  <a:pt x="768167" y="1925724"/>
                </a:cubicBezTo>
                <a:cubicBezTo>
                  <a:pt x="772507" y="1923119"/>
                  <a:pt x="776415" y="1922685"/>
                  <a:pt x="779887" y="1924422"/>
                </a:cubicBezTo>
                <a:cubicBezTo>
                  <a:pt x="789437" y="1927894"/>
                  <a:pt x="795948" y="1931801"/>
                  <a:pt x="799421" y="1936142"/>
                </a:cubicBezTo>
                <a:cubicBezTo>
                  <a:pt x="802893" y="1938746"/>
                  <a:pt x="802893" y="1942653"/>
                  <a:pt x="799421" y="1947862"/>
                </a:cubicBezTo>
                <a:cubicBezTo>
                  <a:pt x="795080" y="1953939"/>
                  <a:pt x="791607" y="1960884"/>
                  <a:pt x="789003" y="1968698"/>
                </a:cubicBezTo>
                <a:cubicBezTo>
                  <a:pt x="790739" y="1969566"/>
                  <a:pt x="792910" y="1971736"/>
                  <a:pt x="795514" y="1975209"/>
                </a:cubicBezTo>
                <a:cubicBezTo>
                  <a:pt x="796383" y="1976077"/>
                  <a:pt x="797251" y="1976945"/>
                  <a:pt x="798119" y="1977814"/>
                </a:cubicBezTo>
                <a:cubicBezTo>
                  <a:pt x="802459" y="1982154"/>
                  <a:pt x="801158" y="1985627"/>
                  <a:pt x="794212" y="1988232"/>
                </a:cubicBezTo>
                <a:cubicBezTo>
                  <a:pt x="790739" y="1989100"/>
                  <a:pt x="783360" y="1990402"/>
                  <a:pt x="772074" y="1992138"/>
                </a:cubicBezTo>
                <a:cubicBezTo>
                  <a:pt x="761656" y="1993875"/>
                  <a:pt x="753842" y="1995177"/>
                  <a:pt x="748633" y="1996045"/>
                </a:cubicBezTo>
                <a:lnTo>
                  <a:pt x="748633" y="1997347"/>
                </a:lnTo>
                <a:cubicBezTo>
                  <a:pt x="748633" y="2011238"/>
                  <a:pt x="745161" y="2017315"/>
                  <a:pt x="738215" y="2015579"/>
                </a:cubicBezTo>
                <a:cubicBezTo>
                  <a:pt x="729534" y="2012974"/>
                  <a:pt x="724759" y="2006897"/>
                  <a:pt x="723890" y="1997347"/>
                </a:cubicBezTo>
                <a:cubicBezTo>
                  <a:pt x="723890" y="1983457"/>
                  <a:pt x="723456" y="1973473"/>
                  <a:pt x="722588" y="1967396"/>
                </a:cubicBezTo>
                <a:cubicBezTo>
                  <a:pt x="710434" y="1979550"/>
                  <a:pt x="696544" y="1990402"/>
                  <a:pt x="680917" y="1999952"/>
                </a:cubicBezTo>
                <a:cubicBezTo>
                  <a:pt x="678312" y="2000820"/>
                  <a:pt x="676575" y="2000386"/>
                  <a:pt x="675708" y="1998650"/>
                </a:cubicBezTo>
                <a:cubicBezTo>
                  <a:pt x="674839" y="1997781"/>
                  <a:pt x="675273" y="1996479"/>
                  <a:pt x="677010" y="1994743"/>
                </a:cubicBezTo>
                <a:cubicBezTo>
                  <a:pt x="694374" y="1975643"/>
                  <a:pt x="711736" y="1949598"/>
                  <a:pt x="729100" y="1916608"/>
                </a:cubicBezTo>
                <a:cubicBezTo>
                  <a:pt x="729968" y="1914872"/>
                  <a:pt x="731270" y="1910965"/>
                  <a:pt x="733007" y="1904888"/>
                </a:cubicBezTo>
                <a:cubicBezTo>
                  <a:pt x="734743" y="1899679"/>
                  <a:pt x="736045" y="1896206"/>
                  <a:pt x="736913" y="1894470"/>
                </a:cubicBezTo>
                <a:lnTo>
                  <a:pt x="731704" y="1895772"/>
                </a:lnTo>
                <a:cubicBezTo>
                  <a:pt x="725627" y="1894904"/>
                  <a:pt x="720852" y="1894036"/>
                  <a:pt x="717379" y="1893168"/>
                </a:cubicBezTo>
                <a:cubicBezTo>
                  <a:pt x="715643" y="1892299"/>
                  <a:pt x="713473" y="1890563"/>
                  <a:pt x="710868" y="1887959"/>
                </a:cubicBezTo>
                <a:cubicBezTo>
                  <a:pt x="708264" y="1885354"/>
                  <a:pt x="706093" y="1883618"/>
                  <a:pt x="704357" y="1882750"/>
                </a:cubicBezTo>
                <a:cubicBezTo>
                  <a:pt x="703489" y="1879277"/>
                  <a:pt x="703923" y="1876673"/>
                  <a:pt x="705659" y="1874936"/>
                </a:cubicBezTo>
                <a:cubicBezTo>
                  <a:pt x="736913" y="1869727"/>
                  <a:pt x="761656" y="1863650"/>
                  <a:pt x="779887" y="1856705"/>
                </a:cubicBezTo>
                <a:cubicBezTo>
                  <a:pt x="782926" y="1855837"/>
                  <a:pt x="785857" y="1855511"/>
                  <a:pt x="788677" y="1855728"/>
                </a:cubicBezTo>
                <a:close/>
                <a:moveTo>
                  <a:pt x="2843388" y="1852798"/>
                </a:moveTo>
                <a:cubicBezTo>
                  <a:pt x="2831233" y="1852798"/>
                  <a:pt x="2822552" y="1853666"/>
                  <a:pt x="2817343" y="1855403"/>
                </a:cubicBezTo>
                <a:cubicBezTo>
                  <a:pt x="2815606" y="1855403"/>
                  <a:pt x="2813436" y="1855403"/>
                  <a:pt x="2810831" y="1855403"/>
                </a:cubicBezTo>
                <a:cubicBezTo>
                  <a:pt x="2806491" y="1856271"/>
                  <a:pt x="2803018" y="1856271"/>
                  <a:pt x="2800413" y="1855403"/>
                </a:cubicBezTo>
                <a:cubicBezTo>
                  <a:pt x="2800413" y="1870161"/>
                  <a:pt x="2799545" y="1898377"/>
                  <a:pt x="2797809" y="1940049"/>
                </a:cubicBezTo>
                <a:cubicBezTo>
                  <a:pt x="2809095" y="1939180"/>
                  <a:pt x="2825590" y="1937010"/>
                  <a:pt x="2847294" y="1933537"/>
                </a:cubicBezTo>
                <a:lnTo>
                  <a:pt x="2847294" y="1924422"/>
                </a:lnTo>
                <a:cubicBezTo>
                  <a:pt x="2845558" y="1924422"/>
                  <a:pt x="2842953" y="1924856"/>
                  <a:pt x="2839481" y="1925724"/>
                </a:cubicBezTo>
                <a:cubicBezTo>
                  <a:pt x="2836876" y="1925724"/>
                  <a:pt x="2835140" y="1925724"/>
                  <a:pt x="2834272" y="1925724"/>
                </a:cubicBezTo>
                <a:cubicBezTo>
                  <a:pt x="2831667" y="1926592"/>
                  <a:pt x="2829497" y="1926158"/>
                  <a:pt x="2827761" y="1924422"/>
                </a:cubicBezTo>
                <a:cubicBezTo>
                  <a:pt x="2827761" y="1925290"/>
                  <a:pt x="2827327" y="1925290"/>
                  <a:pt x="2826458" y="1924422"/>
                </a:cubicBezTo>
                <a:cubicBezTo>
                  <a:pt x="2820381" y="1921817"/>
                  <a:pt x="2816475" y="1917476"/>
                  <a:pt x="2814738" y="1911399"/>
                </a:cubicBezTo>
                <a:cubicBezTo>
                  <a:pt x="2813002" y="1907058"/>
                  <a:pt x="2813870" y="1904888"/>
                  <a:pt x="2817343" y="1904888"/>
                </a:cubicBezTo>
                <a:cubicBezTo>
                  <a:pt x="2821684" y="1904888"/>
                  <a:pt x="2830365" y="1904020"/>
                  <a:pt x="2843388" y="1902283"/>
                </a:cubicBezTo>
                <a:cubicBezTo>
                  <a:pt x="2833838" y="1904020"/>
                  <a:pt x="2835140" y="1904020"/>
                  <a:pt x="2847294" y="1902283"/>
                </a:cubicBezTo>
                <a:lnTo>
                  <a:pt x="2847294" y="1894470"/>
                </a:lnTo>
                <a:cubicBezTo>
                  <a:pt x="2842085" y="1895338"/>
                  <a:pt x="2837311" y="1895772"/>
                  <a:pt x="2832970" y="1895772"/>
                </a:cubicBezTo>
                <a:cubicBezTo>
                  <a:pt x="2827761" y="1895772"/>
                  <a:pt x="2824288" y="1895338"/>
                  <a:pt x="2822552" y="1894470"/>
                </a:cubicBezTo>
                <a:cubicBezTo>
                  <a:pt x="2816475" y="1891865"/>
                  <a:pt x="2812134" y="1887525"/>
                  <a:pt x="2809529" y="1881448"/>
                </a:cubicBezTo>
                <a:cubicBezTo>
                  <a:pt x="2807793" y="1879711"/>
                  <a:pt x="2807359" y="1878409"/>
                  <a:pt x="2808227" y="1877541"/>
                </a:cubicBezTo>
                <a:cubicBezTo>
                  <a:pt x="2808227" y="1876673"/>
                  <a:pt x="2809095" y="1876239"/>
                  <a:pt x="2810831" y="1876239"/>
                </a:cubicBezTo>
                <a:cubicBezTo>
                  <a:pt x="2815172" y="1875370"/>
                  <a:pt x="2822552" y="1874502"/>
                  <a:pt x="2832970" y="1873634"/>
                </a:cubicBezTo>
                <a:cubicBezTo>
                  <a:pt x="2830365" y="1873634"/>
                  <a:pt x="2832970" y="1873200"/>
                  <a:pt x="2840783" y="1872332"/>
                </a:cubicBezTo>
                <a:cubicBezTo>
                  <a:pt x="2843388" y="1872332"/>
                  <a:pt x="2845558" y="1872332"/>
                  <a:pt x="2847294" y="1872332"/>
                </a:cubicBezTo>
                <a:lnTo>
                  <a:pt x="2847294" y="1871030"/>
                </a:lnTo>
                <a:cubicBezTo>
                  <a:pt x="2847294" y="1864084"/>
                  <a:pt x="2845992" y="1858007"/>
                  <a:pt x="2843388" y="1852798"/>
                </a:cubicBezTo>
                <a:close/>
                <a:moveTo>
                  <a:pt x="4221090" y="1852147"/>
                </a:moveTo>
                <a:cubicBezTo>
                  <a:pt x="4221958" y="1851713"/>
                  <a:pt x="4223260" y="1851930"/>
                  <a:pt x="4224996" y="1852798"/>
                </a:cubicBezTo>
                <a:cubicBezTo>
                  <a:pt x="4224996" y="1852798"/>
                  <a:pt x="4225430" y="1852798"/>
                  <a:pt x="4226299" y="1852798"/>
                </a:cubicBezTo>
                <a:cubicBezTo>
                  <a:pt x="4235848" y="1853666"/>
                  <a:pt x="4244530" y="1857573"/>
                  <a:pt x="4252343" y="1864518"/>
                </a:cubicBezTo>
                <a:cubicBezTo>
                  <a:pt x="4256684" y="1868859"/>
                  <a:pt x="4256250" y="1873200"/>
                  <a:pt x="4251041" y="1877541"/>
                </a:cubicBezTo>
                <a:cubicBezTo>
                  <a:pt x="4250173" y="1878409"/>
                  <a:pt x="4248871" y="1879277"/>
                  <a:pt x="4247135" y="1880145"/>
                </a:cubicBezTo>
                <a:cubicBezTo>
                  <a:pt x="4243662" y="1881881"/>
                  <a:pt x="4240189" y="1884486"/>
                  <a:pt x="4236717" y="1887959"/>
                </a:cubicBezTo>
                <a:cubicBezTo>
                  <a:pt x="4221958" y="1900113"/>
                  <a:pt x="4203292" y="1911833"/>
                  <a:pt x="4180720" y="1923119"/>
                </a:cubicBezTo>
                <a:cubicBezTo>
                  <a:pt x="4176379" y="1924856"/>
                  <a:pt x="4173774" y="1925290"/>
                  <a:pt x="4172906" y="1924422"/>
                </a:cubicBezTo>
                <a:cubicBezTo>
                  <a:pt x="4172039" y="1924422"/>
                  <a:pt x="4173340" y="1922685"/>
                  <a:pt x="4176813" y="1919213"/>
                </a:cubicBezTo>
                <a:cubicBezTo>
                  <a:pt x="4188099" y="1907058"/>
                  <a:pt x="4198951" y="1893168"/>
                  <a:pt x="4209369" y="1877541"/>
                </a:cubicBezTo>
                <a:cubicBezTo>
                  <a:pt x="4217183" y="1867991"/>
                  <a:pt x="4220655" y="1860612"/>
                  <a:pt x="4219787" y="1855403"/>
                </a:cubicBezTo>
                <a:cubicBezTo>
                  <a:pt x="4219787" y="1853666"/>
                  <a:pt x="4220221" y="1852581"/>
                  <a:pt x="4221090" y="1852147"/>
                </a:cubicBezTo>
                <a:close/>
                <a:moveTo>
                  <a:pt x="5263705" y="1850194"/>
                </a:moveTo>
                <a:lnTo>
                  <a:pt x="5253287" y="1851496"/>
                </a:lnTo>
                <a:cubicBezTo>
                  <a:pt x="5251551" y="1852364"/>
                  <a:pt x="5248512" y="1852798"/>
                  <a:pt x="5244171" y="1852798"/>
                </a:cubicBezTo>
                <a:cubicBezTo>
                  <a:pt x="5240699" y="1853666"/>
                  <a:pt x="5238094" y="1854100"/>
                  <a:pt x="5236358" y="1854100"/>
                </a:cubicBezTo>
                <a:cubicBezTo>
                  <a:pt x="5236358" y="1855837"/>
                  <a:pt x="5236792" y="1858441"/>
                  <a:pt x="5237660" y="1861914"/>
                </a:cubicBezTo>
                <a:cubicBezTo>
                  <a:pt x="5237660" y="1865386"/>
                  <a:pt x="5237660" y="1867557"/>
                  <a:pt x="5237660" y="1868425"/>
                </a:cubicBezTo>
                <a:cubicBezTo>
                  <a:pt x="5240264" y="1867557"/>
                  <a:pt x="5244605" y="1866689"/>
                  <a:pt x="5250682" y="1865821"/>
                </a:cubicBezTo>
                <a:cubicBezTo>
                  <a:pt x="5255891" y="1864952"/>
                  <a:pt x="5259798" y="1864518"/>
                  <a:pt x="5262402" y="1864518"/>
                </a:cubicBezTo>
                <a:cubicBezTo>
                  <a:pt x="5262402" y="1860177"/>
                  <a:pt x="5262837" y="1855403"/>
                  <a:pt x="5263705" y="1850194"/>
                </a:cubicBezTo>
                <a:close/>
                <a:moveTo>
                  <a:pt x="2930638" y="1847589"/>
                </a:moveTo>
                <a:cubicBezTo>
                  <a:pt x="2921088" y="1847589"/>
                  <a:pt x="2900686" y="1848457"/>
                  <a:pt x="2869432" y="1850194"/>
                </a:cubicBezTo>
                <a:cubicBezTo>
                  <a:pt x="2874641" y="1854534"/>
                  <a:pt x="2878548" y="1858007"/>
                  <a:pt x="2881153" y="1860612"/>
                </a:cubicBezTo>
                <a:cubicBezTo>
                  <a:pt x="2881153" y="1861480"/>
                  <a:pt x="2881587" y="1861914"/>
                  <a:pt x="2882455" y="1861914"/>
                </a:cubicBezTo>
                <a:cubicBezTo>
                  <a:pt x="2883323" y="1862782"/>
                  <a:pt x="2883757" y="1864518"/>
                  <a:pt x="2883757" y="1867123"/>
                </a:cubicBezTo>
                <a:cubicBezTo>
                  <a:pt x="2889834" y="1865386"/>
                  <a:pt x="2894175" y="1864084"/>
                  <a:pt x="2896780" y="1863216"/>
                </a:cubicBezTo>
                <a:cubicBezTo>
                  <a:pt x="2901989" y="1862348"/>
                  <a:pt x="2906330" y="1862782"/>
                  <a:pt x="2909802" y="1864518"/>
                </a:cubicBezTo>
                <a:cubicBezTo>
                  <a:pt x="2910670" y="1865386"/>
                  <a:pt x="2911539" y="1866255"/>
                  <a:pt x="2912407" y="1867123"/>
                </a:cubicBezTo>
                <a:cubicBezTo>
                  <a:pt x="2916748" y="1868859"/>
                  <a:pt x="2919786" y="1871898"/>
                  <a:pt x="2921522" y="1876239"/>
                </a:cubicBezTo>
                <a:cubicBezTo>
                  <a:pt x="2924127" y="1881448"/>
                  <a:pt x="2922825" y="1884920"/>
                  <a:pt x="2917616" y="1886656"/>
                </a:cubicBezTo>
                <a:cubicBezTo>
                  <a:pt x="2915879" y="1886656"/>
                  <a:pt x="2912841" y="1887090"/>
                  <a:pt x="2908500" y="1887959"/>
                </a:cubicBezTo>
                <a:cubicBezTo>
                  <a:pt x="2896346" y="1888827"/>
                  <a:pt x="2886362" y="1890129"/>
                  <a:pt x="2878548" y="1891865"/>
                </a:cubicBezTo>
                <a:cubicBezTo>
                  <a:pt x="2878548" y="1892734"/>
                  <a:pt x="2878548" y="1893602"/>
                  <a:pt x="2878548" y="1894470"/>
                </a:cubicBezTo>
                <a:cubicBezTo>
                  <a:pt x="2877680" y="1895338"/>
                  <a:pt x="2877246" y="1896640"/>
                  <a:pt x="2877246" y="1898377"/>
                </a:cubicBezTo>
                <a:cubicBezTo>
                  <a:pt x="2884191" y="1896640"/>
                  <a:pt x="2889834" y="1895772"/>
                  <a:pt x="2894175" y="1895772"/>
                </a:cubicBezTo>
                <a:cubicBezTo>
                  <a:pt x="2898516" y="1894036"/>
                  <a:pt x="2902857" y="1894036"/>
                  <a:pt x="2907198" y="1895772"/>
                </a:cubicBezTo>
                <a:cubicBezTo>
                  <a:pt x="2910670" y="1898377"/>
                  <a:pt x="2913709" y="1902283"/>
                  <a:pt x="2916313" y="1907492"/>
                </a:cubicBezTo>
                <a:cubicBezTo>
                  <a:pt x="2918918" y="1913569"/>
                  <a:pt x="2917616" y="1916608"/>
                  <a:pt x="2912407" y="1916608"/>
                </a:cubicBezTo>
                <a:cubicBezTo>
                  <a:pt x="2901989" y="1917476"/>
                  <a:pt x="2889834" y="1918778"/>
                  <a:pt x="2875944" y="1920515"/>
                </a:cubicBezTo>
                <a:cubicBezTo>
                  <a:pt x="2875944" y="1923987"/>
                  <a:pt x="2875944" y="1927460"/>
                  <a:pt x="2875944" y="1930933"/>
                </a:cubicBezTo>
                <a:cubicBezTo>
                  <a:pt x="2880285" y="1930065"/>
                  <a:pt x="2886362" y="1929196"/>
                  <a:pt x="2894175" y="1928328"/>
                </a:cubicBezTo>
                <a:cubicBezTo>
                  <a:pt x="2900252" y="1926592"/>
                  <a:pt x="2904159" y="1925724"/>
                  <a:pt x="2905895" y="1925724"/>
                </a:cubicBezTo>
                <a:cubicBezTo>
                  <a:pt x="2909368" y="1924856"/>
                  <a:pt x="2913709" y="1925724"/>
                  <a:pt x="2918918" y="1928328"/>
                </a:cubicBezTo>
                <a:cubicBezTo>
                  <a:pt x="2925863" y="1931801"/>
                  <a:pt x="2931506" y="1938312"/>
                  <a:pt x="2935847" y="1947862"/>
                </a:cubicBezTo>
                <a:cubicBezTo>
                  <a:pt x="2936715" y="1949598"/>
                  <a:pt x="2936715" y="1951335"/>
                  <a:pt x="2935847" y="1953071"/>
                </a:cubicBezTo>
                <a:cubicBezTo>
                  <a:pt x="2935847" y="1953939"/>
                  <a:pt x="2935847" y="1954807"/>
                  <a:pt x="2935847" y="1955675"/>
                </a:cubicBezTo>
                <a:cubicBezTo>
                  <a:pt x="2930638" y="1962621"/>
                  <a:pt x="2925429" y="1973473"/>
                  <a:pt x="2920220" y="1988232"/>
                </a:cubicBezTo>
                <a:cubicBezTo>
                  <a:pt x="2917616" y="1994309"/>
                  <a:pt x="2912407" y="1999084"/>
                  <a:pt x="2904593" y="2002556"/>
                </a:cubicBezTo>
                <a:cubicBezTo>
                  <a:pt x="2900252" y="2003424"/>
                  <a:pt x="2896780" y="2001688"/>
                  <a:pt x="2894175" y="1997347"/>
                </a:cubicBezTo>
                <a:cubicBezTo>
                  <a:pt x="2888966" y="1985193"/>
                  <a:pt x="2882889" y="1975643"/>
                  <a:pt x="2875944" y="1968698"/>
                </a:cubicBezTo>
                <a:cubicBezTo>
                  <a:pt x="2875944" y="1968698"/>
                  <a:pt x="2875510" y="1968264"/>
                  <a:pt x="2874641" y="1967396"/>
                </a:cubicBezTo>
                <a:cubicBezTo>
                  <a:pt x="2874641" y="1975209"/>
                  <a:pt x="2875076" y="1982154"/>
                  <a:pt x="2875944" y="1988232"/>
                </a:cubicBezTo>
                <a:cubicBezTo>
                  <a:pt x="2876812" y="1996913"/>
                  <a:pt x="2874641" y="2004293"/>
                  <a:pt x="2869432" y="2010370"/>
                </a:cubicBezTo>
                <a:cubicBezTo>
                  <a:pt x="2870301" y="2010370"/>
                  <a:pt x="2872037" y="2010370"/>
                  <a:pt x="2874641" y="2010370"/>
                </a:cubicBezTo>
                <a:cubicBezTo>
                  <a:pt x="2893741" y="2008633"/>
                  <a:pt x="2905895" y="2007765"/>
                  <a:pt x="2911104" y="2007765"/>
                </a:cubicBezTo>
                <a:cubicBezTo>
                  <a:pt x="2918050" y="2007765"/>
                  <a:pt x="2923259" y="2008633"/>
                  <a:pt x="2926731" y="2010370"/>
                </a:cubicBezTo>
                <a:cubicBezTo>
                  <a:pt x="2930204" y="2012974"/>
                  <a:pt x="2933242" y="2016013"/>
                  <a:pt x="2935847" y="2019486"/>
                </a:cubicBezTo>
                <a:cubicBezTo>
                  <a:pt x="2938451" y="2002990"/>
                  <a:pt x="2940188" y="1949164"/>
                  <a:pt x="2941056" y="1858007"/>
                </a:cubicBezTo>
                <a:cubicBezTo>
                  <a:pt x="2940188" y="1851930"/>
                  <a:pt x="2936715" y="1848457"/>
                  <a:pt x="2930638" y="1847589"/>
                </a:cubicBezTo>
                <a:close/>
                <a:moveTo>
                  <a:pt x="6346689" y="1841729"/>
                </a:moveTo>
                <a:cubicBezTo>
                  <a:pt x="6349294" y="1841729"/>
                  <a:pt x="6351899" y="1842380"/>
                  <a:pt x="6354503" y="1843682"/>
                </a:cubicBezTo>
                <a:cubicBezTo>
                  <a:pt x="6360581" y="1845419"/>
                  <a:pt x="6367091" y="1850628"/>
                  <a:pt x="6374037" y="1859309"/>
                </a:cubicBezTo>
                <a:cubicBezTo>
                  <a:pt x="6377510" y="1865386"/>
                  <a:pt x="6375773" y="1870161"/>
                  <a:pt x="6368827" y="1873634"/>
                </a:cubicBezTo>
                <a:cubicBezTo>
                  <a:pt x="6339311" y="1877975"/>
                  <a:pt x="6311963" y="1881881"/>
                  <a:pt x="6286786" y="1885354"/>
                </a:cubicBezTo>
                <a:cubicBezTo>
                  <a:pt x="6280710" y="1887090"/>
                  <a:pt x="6270292" y="1881881"/>
                  <a:pt x="6255533" y="1869727"/>
                </a:cubicBezTo>
                <a:cubicBezTo>
                  <a:pt x="6253797" y="1867991"/>
                  <a:pt x="6253362" y="1866255"/>
                  <a:pt x="6254230" y="1864518"/>
                </a:cubicBezTo>
                <a:cubicBezTo>
                  <a:pt x="6254230" y="1862782"/>
                  <a:pt x="6255967" y="1861480"/>
                  <a:pt x="6259439" y="1860612"/>
                </a:cubicBezTo>
                <a:cubicBezTo>
                  <a:pt x="6295902" y="1854534"/>
                  <a:pt x="6322381" y="1848891"/>
                  <a:pt x="6338876" y="1843682"/>
                </a:cubicBezTo>
                <a:cubicBezTo>
                  <a:pt x="6341481" y="1842380"/>
                  <a:pt x="6344085" y="1841729"/>
                  <a:pt x="6346689" y="1841729"/>
                </a:cubicBezTo>
                <a:close/>
                <a:moveTo>
                  <a:pt x="6855384" y="1841078"/>
                </a:moveTo>
                <a:cubicBezTo>
                  <a:pt x="6866671" y="1846287"/>
                  <a:pt x="6875787" y="1852798"/>
                  <a:pt x="6882731" y="1860612"/>
                </a:cubicBezTo>
                <a:cubicBezTo>
                  <a:pt x="6885335" y="1863216"/>
                  <a:pt x="6885770" y="1865821"/>
                  <a:pt x="6884033" y="1868425"/>
                </a:cubicBezTo>
                <a:cubicBezTo>
                  <a:pt x="6881429" y="1878843"/>
                  <a:pt x="6880127" y="1898811"/>
                  <a:pt x="6880127" y="1928328"/>
                </a:cubicBezTo>
                <a:cubicBezTo>
                  <a:pt x="6880127" y="1947428"/>
                  <a:pt x="6876655" y="1956544"/>
                  <a:pt x="6869709" y="1955675"/>
                </a:cubicBezTo>
                <a:cubicBezTo>
                  <a:pt x="6855819" y="1951335"/>
                  <a:pt x="6849307" y="1941785"/>
                  <a:pt x="6850175" y="1927026"/>
                </a:cubicBezTo>
                <a:cubicBezTo>
                  <a:pt x="6851043" y="1916608"/>
                  <a:pt x="6851477" y="1904020"/>
                  <a:pt x="6851477" y="1889261"/>
                </a:cubicBezTo>
                <a:cubicBezTo>
                  <a:pt x="6851477" y="1871030"/>
                  <a:pt x="6849741" y="1858007"/>
                  <a:pt x="6846269" y="1850194"/>
                </a:cubicBezTo>
                <a:cubicBezTo>
                  <a:pt x="6845401" y="1844116"/>
                  <a:pt x="6848439" y="1841078"/>
                  <a:pt x="6855384" y="1841078"/>
                </a:cubicBezTo>
                <a:close/>
                <a:moveTo>
                  <a:pt x="7692487" y="1840101"/>
                </a:moveTo>
                <a:cubicBezTo>
                  <a:pt x="7695959" y="1840318"/>
                  <a:pt x="7699215" y="1841078"/>
                  <a:pt x="7702253" y="1842380"/>
                </a:cubicBezTo>
                <a:cubicBezTo>
                  <a:pt x="7710067" y="1846721"/>
                  <a:pt x="7715710" y="1851496"/>
                  <a:pt x="7719183" y="1856705"/>
                </a:cubicBezTo>
                <a:cubicBezTo>
                  <a:pt x="7725260" y="1867123"/>
                  <a:pt x="7723089" y="1872766"/>
                  <a:pt x="7712671" y="1873634"/>
                </a:cubicBezTo>
                <a:cubicBezTo>
                  <a:pt x="7694440" y="1874502"/>
                  <a:pt x="7675341" y="1876673"/>
                  <a:pt x="7655373" y="1880145"/>
                </a:cubicBezTo>
                <a:cubicBezTo>
                  <a:pt x="7657109" y="1880145"/>
                  <a:pt x="7658411" y="1881013"/>
                  <a:pt x="7659279" y="1882750"/>
                </a:cubicBezTo>
                <a:cubicBezTo>
                  <a:pt x="7663620" y="1886222"/>
                  <a:pt x="7664923" y="1890563"/>
                  <a:pt x="7663186" y="1895772"/>
                </a:cubicBezTo>
                <a:cubicBezTo>
                  <a:pt x="7660581" y="1902718"/>
                  <a:pt x="7658845" y="1913569"/>
                  <a:pt x="7657977" y="1928328"/>
                </a:cubicBezTo>
                <a:cubicBezTo>
                  <a:pt x="7665791" y="1927460"/>
                  <a:pt x="7672301" y="1925724"/>
                  <a:pt x="7677511" y="1923119"/>
                </a:cubicBezTo>
                <a:cubicBezTo>
                  <a:pt x="7694006" y="1913569"/>
                  <a:pt x="7707029" y="1914004"/>
                  <a:pt x="7716578" y="1924422"/>
                </a:cubicBezTo>
                <a:cubicBezTo>
                  <a:pt x="7728733" y="1933971"/>
                  <a:pt x="7730035" y="1941351"/>
                  <a:pt x="7720485" y="1946560"/>
                </a:cubicBezTo>
                <a:cubicBezTo>
                  <a:pt x="7705727" y="1950032"/>
                  <a:pt x="7685324" y="1953939"/>
                  <a:pt x="7659279" y="1958280"/>
                </a:cubicBezTo>
                <a:cubicBezTo>
                  <a:pt x="7659279" y="1986929"/>
                  <a:pt x="7658411" y="2004293"/>
                  <a:pt x="7656675" y="2010370"/>
                </a:cubicBezTo>
                <a:cubicBezTo>
                  <a:pt x="7656675" y="2011238"/>
                  <a:pt x="7656675" y="2011672"/>
                  <a:pt x="7656675" y="2011672"/>
                </a:cubicBezTo>
                <a:cubicBezTo>
                  <a:pt x="7667961" y="2011672"/>
                  <a:pt x="7676209" y="2011672"/>
                  <a:pt x="7681417" y="2011672"/>
                </a:cubicBezTo>
                <a:cubicBezTo>
                  <a:pt x="7697913" y="2010804"/>
                  <a:pt x="7711803" y="2009502"/>
                  <a:pt x="7723089" y="2007765"/>
                </a:cubicBezTo>
                <a:cubicBezTo>
                  <a:pt x="7722221" y="2008633"/>
                  <a:pt x="7723523" y="2008633"/>
                  <a:pt x="7726996" y="2007765"/>
                </a:cubicBezTo>
                <a:cubicBezTo>
                  <a:pt x="7735678" y="2005161"/>
                  <a:pt x="7744359" y="2007331"/>
                  <a:pt x="7753041" y="2014277"/>
                </a:cubicBezTo>
                <a:cubicBezTo>
                  <a:pt x="7762591" y="2020354"/>
                  <a:pt x="7768668" y="2026865"/>
                  <a:pt x="7771273" y="2033810"/>
                </a:cubicBezTo>
                <a:cubicBezTo>
                  <a:pt x="7773009" y="2039019"/>
                  <a:pt x="7771707" y="2043360"/>
                  <a:pt x="7767365" y="2046833"/>
                </a:cubicBezTo>
                <a:cubicBezTo>
                  <a:pt x="7763893" y="2050305"/>
                  <a:pt x="7758250" y="2050739"/>
                  <a:pt x="7750437" y="2048135"/>
                </a:cubicBezTo>
                <a:cubicBezTo>
                  <a:pt x="7733941" y="2040321"/>
                  <a:pt x="7696177" y="2037283"/>
                  <a:pt x="7637141" y="2039019"/>
                </a:cubicBezTo>
                <a:cubicBezTo>
                  <a:pt x="7585051" y="2041624"/>
                  <a:pt x="7551193" y="2044662"/>
                  <a:pt x="7535566" y="2048135"/>
                </a:cubicBezTo>
                <a:cubicBezTo>
                  <a:pt x="7525148" y="2049871"/>
                  <a:pt x="7518203" y="2049871"/>
                  <a:pt x="7514730" y="2048135"/>
                </a:cubicBezTo>
                <a:cubicBezTo>
                  <a:pt x="7508653" y="2042926"/>
                  <a:pt x="7503878" y="2035546"/>
                  <a:pt x="7500405" y="2025997"/>
                </a:cubicBezTo>
                <a:cubicBezTo>
                  <a:pt x="7497801" y="2019920"/>
                  <a:pt x="7498669" y="2016881"/>
                  <a:pt x="7503009" y="2016881"/>
                </a:cubicBezTo>
                <a:cubicBezTo>
                  <a:pt x="7520373" y="2018617"/>
                  <a:pt x="7534698" y="2019051"/>
                  <a:pt x="7545984" y="2018183"/>
                </a:cubicBezTo>
                <a:cubicBezTo>
                  <a:pt x="7547721" y="2018183"/>
                  <a:pt x="7550325" y="2018183"/>
                  <a:pt x="7553797" y="2018183"/>
                </a:cubicBezTo>
                <a:cubicBezTo>
                  <a:pt x="7557271" y="2017315"/>
                  <a:pt x="7560309" y="2016881"/>
                  <a:pt x="7562913" y="2016881"/>
                </a:cubicBezTo>
                <a:lnTo>
                  <a:pt x="7562913" y="2015579"/>
                </a:lnTo>
                <a:cubicBezTo>
                  <a:pt x="7560309" y="1997347"/>
                  <a:pt x="7559441" y="1979550"/>
                  <a:pt x="7560309" y="1962187"/>
                </a:cubicBezTo>
                <a:cubicBezTo>
                  <a:pt x="7560309" y="1944823"/>
                  <a:pt x="7558139" y="1931801"/>
                  <a:pt x="7553797" y="1923119"/>
                </a:cubicBezTo>
                <a:cubicBezTo>
                  <a:pt x="7549457" y="1914438"/>
                  <a:pt x="7551193" y="1909663"/>
                  <a:pt x="7559006" y="1908795"/>
                </a:cubicBezTo>
                <a:cubicBezTo>
                  <a:pt x="7572029" y="1909663"/>
                  <a:pt x="7581579" y="1913135"/>
                  <a:pt x="7587655" y="1919213"/>
                </a:cubicBezTo>
                <a:cubicBezTo>
                  <a:pt x="7596337" y="1924422"/>
                  <a:pt x="7599810" y="1930499"/>
                  <a:pt x="7598073" y="1937444"/>
                </a:cubicBezTo>
                <a:cubicBezTo>
                  <a:pt x="7595469" y="1946994"/>
                  <a:pt x="7594601" y="1956109"/>
                  <a:pt x="7595469" y="1964791"/>
                </a:cubicBezTo>
                <a:cubicBezTo>
                  <a:pt x="7597205" y="1977814"/>
                  <a:pt x="7597205" y="1992572"/>
                  <a:pt x="7595469" y="2009068"/>
                </a:cubicBezTo>
                <a:cubicBezTo>
                  <a:pt x="7595469" y="2010804"/>
                  <a:pt x="7595469" y="2012974"/>
                  <a:pt x="7595469" y="2015579"/>
                </a:cubicBezTo>
                <a:cubicBezTo>
                  <a:pt x="7598942" y="2014711"/>
                  <a:pt x="7603717" y="2014277"/>
                  <a:pt x="7609794" y="2014277"/>
                </a:cubicBezTo>
                <a:cubicBezTo>
                  <a:pt x="7616739" y="2013408"/>
                  <a:pt x="7621949" y="2012974"/>
                  <a:pt x="7625421" y="2012974"/>
                </a:cubicBezTo>
                <a:cubicBezTo>
                  <a:pt x="7623685" y="2007765"/>
                  <a:pt x="7622817" y="2001688"/>
                  <a:pt x="7622817" y="1994743"/>
                </a:cubicBezTo>
                <a:cubicBezTo>
                  <a:pt x="7621949" y="1973039"/>
                  <a:pt x="7621949" y="1953939"/>
                  <a:pt x="7622817" y="1937444"/>
                </a:cubicBezTo>
                <a:cubicBezTo>
                  <a:pt x="7624553" y="1914004"/>
                  <a:pt x="7622383" y="1896640"/>
                  <a:pt x="7616305" y="1885354"/>
                </a:cubicBezTo>
                <a:cubicBezTo>
                  <a:pt x="7614569" y="1885354"/>
                  <a:pt x="7611965" y="1885788"/>
                  <a:pt x="7608491" y="1886656"/>
                </a:cubicBezTo>
                <a:cubicBezTo>
                  <a:pt x="7605019" y="1886656"/>
                  <a:pt x="7602849" y="1886656"/>
                  <a:pt x="7601981" y="1886656"/>
                </a:cubicBezTo>
                <a:cubicBezTo>
                  <a:pt x="7592431" y="1889261"/>
                  <a:pt x="7584183" y="1888393"/>
                  <a:pt x="7577237" y="1884052"/>
                </a:cubicBezTo>
                <a:cubicBezTo>
                  <a:pt x="7571161" y="1879711"/>
                  <a:pt x="7565951" y="1874068"/>
                  <a:pt x="7561611" y="1867123"/>
                </a:cubicBezTo>
                <a:cubicBezTo>
                  <a:pt x="7558139" y="1861046"/>
                  <a:pt x="7559441" y="1857573"/>
                  <a:pt x="7565517" y="1856705"/>
                </a:cubicBezTo>
                <a:cubicBezTo>
                  <a:pt x="7601113" y="1854100"/>
                  <a:pt x="7631499" y="1851062"/>
                  <a:pt x="7656675" y="1847589"/>
                </a:cubicBezTo>
                <a:cubicBezTo>
                  <a:pt x="7659279" y="1846721"/>
                  <a:pt x="7662752" y="1845853"/>
                  <a:pt x="7667093" y="1844985"/>
                </a:cubicBezTo>
                <a:cubicBezTo>
                  <a:pt x="7674038" y="1843248"/>
                  <a:pt x="7678813" y="1841946"/>
                  <a:pt x="7681417" y="1841078"/>
                </a:cubicBezTo>
                <a:cubicBezTo>
                  <a:pt x="7685324" y="1840210"/>
                  <a:pt x="7689014" y="1839884"/>
                  <a:pt x="7692487" y="1840101"/>
                </a:cubicBezTo>
                <a:close/>
                <a:moveTo>
                  <a:pt x="539213" y="1840101"/>
                </a:moveTo>
                <a:cubicBezTo>
                  <a:pt x="542687" y="1840318"/>
                  <a:pt x="545942" y="1841078"/>
                  <a:pt x="548980" y="1842380"/>
                </a:cubicBezTo>
                <a:cubicBezTo>
                  <a:pt x="556794" y="1846721"/>
                  <a:pt x="562437" y="1851496"/>
                  <a:pt x="565910" y="1856705"/>
                </a:cubicBezTo>
                <a:cubicBezTo>
                  <a:pt x="571987" y="1867123"/>
                  <a:pt x="569816" y="1872766"/>
                  <a:pt x="559399" y="1873634"/>
                </a:cubicBezTo>
                <a:cubicBezTo>
                  <a:pt x="541167" y="1874502"/>
                  <a:pt x="522067" y="1876673"/>
                  <a:pt x="502099" y="1880145"/>
                </a:cubicBezTo>
                <a:cubicBezTo>
                  <a:pt x="503835" y="1880145"/>
                  <a:pt x="505138" y="1881013"/>
                  <a:pt x="506006" y="1882750"/>
                </a:cubicBezTo>
                <a:cubicBezTo>
                  <a:pt x="510347" y="1886222"/>
                  <a:pt x="511649" y="1890563"/>
                  <a:pt x="509913" y="1895772"/>
                </a:cubicBezTo>
                <a:cubicBezTo>
                  <a:pt x="507308" y="1902718"/>
                  <a:pt x="505572" y="1913569"/>
                  <a:pt x="504704" y="1928328"/>
                </a:cubicBezTo>
                <a:cubicBezTo>
                  <a:pt x="512517" y="1927460"/>
                  <a:pt x="519029" y="1925724"/>
                  <a:pt x="524237" y="1923119"/>
                </a:cubicBezTo>
                <a:cubicBezTo>
                  <a:pt x="540733" y="1913569"/>
                  <a:pt x="553755" y="1914004"/>
                  <a:pt x="563305" y="1924422"/>
                </a:cubicBezTo>
                <a:cubicBezTo>
                  <a:pt x="575459" y="1933971"/>
                  <a:pt x="576761" y="1941351"/>
                  <a:pt x="567212" y="1946560"/>
                </a:cubicBezTo>
                <a:cubicBezTo>
                  <a:pt x="552453" y="1950032"/>
                  <a:pt x="532052" y="1953939"/>
                  <a:pt x="506006" y="1958280"/>
                </a:cubicBezTo>
                <a:cubicBezTo>
                  <a:pt x="506006" y="1986929"/>
                  <a:pt x="505138" y="2004293"/>
                  <a:pt x="503402" y="2010370"/>
                </a:cubicBezTo>
                <a:cubicBezTo>
                  <a:pt x="503402" y="2011238"/>
                  <a:pt x="503402" y="2011672"/>
                  <a:pt x="503402" y="2011672"/>
                </a:cubicBezTo>
                <a:cubicBezTo>
                  <a:pt x="514688" y="2011672"/>
                  <a:pt x="522936" y="2011672"/>
                  <a:pt x="528144" y="2011672"/>
                </a:cubicBezTo>
                <a:cubicBezTo>
                  <a:pt x="544640" y="2010804"/>
                  <a:pt x="558530" y="2009502"/>
                  <a:pt x="569816" y="2007765"/>
                </a:cubicBezTo>
                <a:cubicBezTo>
                  <a:pt x="568949" y="2008633"/>
                  <a:pt x="570251" y="2008633"/>
                  <a:pt x="573723" y="2007765"/>
                </a:cubicBezTo>
                <a:cubicBezTo>
                  <a:pt x="582405" y="2005161"/>
                  <a:pt x="591086" y="2007331"/>
                  <a:pt x="599768" y="2014277"/>
                </a:cubicBezTo>
                <a:cubicBezTo>
                  <a:pt x="609317" y="2020354"/>
                  <a:pt x="615395" y="2026865"/>
                  <a:pt x="617999" y="2033810"/>
                </a:cubicBezTo>
                <a:cubicBezTo>
                  <a:pt x="619736" y="2039019"/>
                  <a:pt x="618434" y="2043360"/>
                  <a:pt x="614092" y="2046833"/>
                </a:cubicBezTo>
                <a:cubicBezTo>
                  <a:pt x="610620" y="2050305"/>
                  <a:pt x="604977" y="2050739"/>
                  <a:pt x="597164" y="2048135"/>
                </a:cubicBezTo>
                <a:cubicBezTo>
                  <a:pt x="580669" y="2040321"/>
                  <a:pt x="542903" y="2037283"/>
                  <a:pt x="483868" y="2039019"/>
                </a:cubicBezTo>
                <a:cubicBezTo>
                  <a:pt x="431779" y="2041624"/>
                  <a:pt x="397920" y="2044662"/>
                  <a:pt x="382293" y="2048135"/>
                </a:cubicBezTo>
                <a:cubicBezTo>
                  <a:pt x="371875" y="2049871"/>
                  <a:pt x="364930" y="2049871"/>
                  <a:pt x="361457" y="2048135"/>
                </a:cubicBezTo>
                <a:cubicBezTo>
                  <a:pt x="355380" y="2042926"/>
                  <a:pt x="350605" y="2035546"/>
                  <a:pt x="347133" y="2025997"/>
                </a:cubicBezTo>
                <a:cubicBezTo>
                  <a:pt x="344528" y="2019920"/>
                  <a:pt x="345396" y="2016881"/>
                  <a:pt x="349737" y="2016881"/>
                </a:cubicBezTo>
                <a:cubicBezTo>
                  <a:pt x="367100" y="2018617"/>
                  <a:pt x="381425" y="2019051"/>
                  <a:pt x="392711" y="2018183"/>
                </a:cubicBezTo>
                <a:cubicBezTo>
                  <a:pt x="394448" y="2018183"/>
                  <a:pt x="397052" y="2018183"/>
                  <a:pt x="400524" y="2018183"/>
                </a:cubicBezTo>
                <a:cubicBezTo>
                  <a:pt x="403997" y="2017315"/>
                  <a:pt x="407035" y="2016881"/>
                  <a:pt x="409640" y="2016881"/>
                </a:cubicBezTo>
                <a:lnTo>
                  <a:pt x="409640" y="2015579"/>
                </a:lnTo>
                <a:cubicBezTo>
                  <a:pt x="407035" y="1997347"/>
                  <a:pt x="406167" y="1979550"/>
                  <a:pt x="407035" y="1962187"/>
                </a:cubicBezTo>
                <a:cubicBezTo>
                  <a:pt x="407035" y="1944823"/>
                  <a:pt x="404865" y="1931801"/>
                  <a:pt x="400524" y="1923119"/>
                </a:cubicBezTo>
                <a:cubicBezTo>
                  <a:pt x="396183" y="1914438"/>
                  <a:pt x="397920" y="1909663"/>
                  <a:pt x="405733" y="1908795"/>
                </a:cubicBezTo>
                <a:cubicBezTo>
                  <a:pt x="418755" y="1909663"/>
                  <a:pt x="428306" y="1913135"/>
                  <a:pt x="434383" y="1919213"/>
                </a:cubicBezTo>
                <a:cubicBezTo>
                  <a:pt x="443065" y="1924422"/>
                  <a:pt x="446537" y="1930499"/>
                  <a:pt x="444800" y="1937444"/>
                </a:cubicBezTo>
                <a:cubicBezTo>
                  <a:pt x="442196" y="1946994"/>
                  <a:pt x="441328" y="1956109"/>
                  <a:pt x="442196" y="1964791"/>
                </a:cubicBezTo>
                <a:cubicBezTo>
                  <a:pt x="443933" y="1977814"/>
                  <a:pt x="443933" y="1992572"/>
                  <a:pt x="442196" y="2009068"/>
                </a:cubicBezTo>
                <a:cubicBezTo>
                  <a:pt x="442196" y="2010804"/>
                  <a:pt x="442196" y="2012974"/>
                  <a:pt x="442196" y="2015579"/>
                </a:cubicBezTo>
                <a:cubicBezTo>
                  <a:pt x="445669" y="2014711"/>
                  <a:pt x="450444" y="2014277"/>
                  <a:pt x="456520" y="2014277"/>
                </a:cubicBezTo>
                <a:cubicBezTo>
                  <a:pt x="463466" y="2013408"/>
                  <a:pt x="468675" y="2012974"/>
                  <a:pt x="472148" y="2012974"/>
                </a:cubicBezTo>
                <a:cubicBezTo>
                  <a:pt x="470411" y="2007765"/>
                  <a:pt x="469543" y="2001688"/>
                  <a:pt x="469543" y="1994743"/>
                </a:cubicBezTo>
                <a:cubicBezTo>
                  <a:pt x="468675" y="1973039"/>
                  <a:pt x="468675" y="1953939"/>
                  <a:pt x="469543" y="1937444"/>
                </a:cubicBezTo>
                <a:cubicBezTo>
                  <a:pt x="471280" y="1914004"/>
                  <a:pt x="469109" y="1896640"/>
                  <a:pt x="463032" y="1885354"/>
                </a:cubicBezTo>
                <a:cubicBezTo>
                  <a:pt x="461296" y="1885354"/>
                  <a:pt x="458692" y="1885788"/>
                  <a:pt x="455219" y="1886656"/>
                </a:cubicBezTo>
                <a:cubicBezTo>
                  <a:pt x="451745" y="1886656"/>
                  <a:pt x="449575" y="1886656"/>
                  <a:pt x="448707" y="1886656"/>
                </a:cubicBezTo>
                <a:cubicBezTo>
                  <a:pt x="439157" y="1889261"/>
                  <a:pt x="430910" y="1888393"/>
                  <a:pt x="423964" y="1884052"/>
                </a:cubicBezTo>
                <a:cubicBezTo>
                  <a:pt x="417888" y="1879711"/>
                  <a:pt x="412679" y="1874068"/>
                  <a:pt x="408338" y="1867123"/>
                </a:cubicBezTo>
                <a:cubicBezTo>
                  <a:pt x="404865" y="1861046"/>
                  <a:pt x="406167" y="1857573"/>
                  <a:pt x="412244" y="1856705"/>
                </a:cubicBezTo>
                <a:cubicBezTo>
                  <a:pt x="447840" y="1854100"/>
                  <a:pt x="478225" y="1851062"/>
                  <a:pt x="503402" y="1847589"/>
                </a:cubicBezTo>
                <a:cubicBezTo>
                  <a:pt x="506006" y="1846721"/>
                  <a:pt x="509479" y="1845853"/>
                  <a:pt x="513820" y="1844985"/>
                </a:cubicBezTo>
                <a:cubicBezTo>
                  <a:pt x="520765" y="1843248"/>
                  <a:pt x="525540" y="1841946"/>
                  <a:pt x="528144" y="1841078"/>
                </a:cubicBezTo>
                <a:cubicBezTo>
                  <a:pt x="532052" y="1840210"/>
                  <a:pt x="535741" y="1839884"/>
                  <a:pt x="539213" y="1840101"/>
                </a:cubicBezTo>
                <a:close/>
                <a:moveTo>
                  <a:pt x="2418446" y="1829358"/>
                </a:moveTo>
                <a:cubicBezTo>
                  <a:pt x="2430600" y="1831094"/>
                  <a:pt x="2440150" y="1836303"/>
                  <a:pt x="2447095" y="1844985"/>
                </a:cubicBezTo>
                <a:cubicBezTo>
                  <a:pt x="2448832" y="1848457"/>
                  <a:pt x="2448832" y="1853232"/>
                  <a:pt x="2447095" y="1859309"/>
                </a:cubicBezTo>
                <a:cubicBezTo>
                  <a:pt x="2444491" y="1866255"/>
                  <a:pt x="2443623" y="1873634"/>
                  <a:pt x="2444491" y="1881448"/>
                </a:cubicBezTo>
                <a:cubicBezTo>
                  <a:pt x="2444491" y="1890997"/>
                  <a:pt x="2444491" y="1901849"/>
                  <a:pt x="2444491" y="1914004"/>
                </a:cubicBezTo>
                <a:cubicBezTo>
                  <a:pt x="2444491" y="1927026"/>
                  <a:pt x="2440150" y="1933537"/>
                  <a:pt x="2431468" y="1933537"/>
                </a:cubicBezTo>
                <a:cubicBezTo>
                  <a:pt x="2420182" y="1930933"/>
                  <a:pt x="2414973" y="1920515"/>
                  <a:pt x="2415842" y="1902283"/>
                </a:cubicBezTo>
                <a:cubicBezTo>
                  <a:pt x="2418446" y="1894470"/>
                  <a:pt x="2418880" y="1884486"/>
                  <a:pt x="2417144" y="1872332"/>
                </a:cubicBezTo>
                <a:cubicBezTo>
                  <a:pt x="2417144" y="1857573"/>
                  <a:pt x="2414973" y="1846287"/>
                  <a:pt x="2410633" y="1838473"/>
                </a:cubicBezTo>
                <a:cubicBezTo>
                  <a:pt x="2409764" y="1832396"/>
                  <a:pt x="2412369" y="1829358"/>
                  <a:pt x="2418446" y="1829358"/>
                </a:cubicBezTo>
                <a:close/>
                <a:moveTo>
                  <a:pt x="2075548" y="1829358"/>
                </a:moveTo>
                <a:cubicBezTo>
                  <a:pt x="2087702" y="1831094"/>
                  <a:pt x="2097252" y="1836303"/>
                  <a:pt x="2104197" y="1844985"/>
                </a:cubicBezTo>
                <a:cubicBezTo>
                  <a:pt x="2105933" y="1848457"/>
                  <a:pt x="2105933" y="1853232"/>
                  <a:pt x="2104197" y="1859309"/>
                </a:cubicBezTo>
                <a:cubicBezTo>
                  <a:pt x="2101593" y="1866255"/>
                  <a:pt x="2100724" y="1873634"/>
                  <a:pt x="2101593" y="1881448"/>
                </a:cubicBezTo>
                <a:cubicBezTo>
                  <a:pt x="2101593" y="1890997"/>
                  <a:pt x="2101593" y="1901849"/>
                  <a:pt x="2101593" y="1914004"/>
                </a:cubicBezTo>
                <a:cubicBezTo>
                  <a:pt x="2101593" y="1927026"/>
                  <a:pt x="2097252" y="1933537"/>
                  <a:pt x="2088570" y="1933537"/>
                </a:cubicBezTo>
                <a:cubicBezTo>
                  <a:pt x="2077284" y="1930933"/>
                  <a:pt x="2072075" y="1920515"/>
                  <a:pt x="2072943" y="1902283"/>
                </a:cubicBezTo>
                <a:cubicBezTo>
                  <a:pt x="2075548" y="1894470"/>
                  <a:pt x="2075982" y="1884486"/>
                  <a:pt x="2074245" y="1872332"/>
                </a:cubicBezTo>
                <a:cubicBezTo>
                  <a:pt x="2074245" y="1857573"/>
                  <a:pt x="2072075" y="1846287"/>
                  <a:pt x="2067734" y="1838473"/>
                </a:cubicBezTo>
                <a:cubicBezTo>
                  <a:pt x="2066866" y="1832396"/>
                  <a:pt x="2069470" y="1829358"/>
                  <a:pt x="2075548" y="1829358"/>
                </a:cubicBezTo>
                <a:close/>
                <a:moveTo>
                  <a:pt x="4114305" y="1825451"/>
                </a:moveTo>
                <a:cubicBezTo>
                  <a:pt x="4125591" y="1825451"/>
                  <a:pt x="4137312" y="1827187"/>
                  <a:pt x="4149466" y="1830660"/>
                </a:cubicBezTo>
                <a:cubicBezTo>
                  <a:pt x="4166829" y="1836737"/>
                  <a:pt x="4170736" y="1849759"/>
                  <a:pt x="4161186" y="1869727"/>
                </a:cubicBezTo>
                <a:cubicBezTo>
                  <a:pt x="4156845" y="1876673"/>
                  <a:pt x="4151203" y="1877541"/>
                  <a:pt x="4144257" y="1872332"/>
                </a:cubicBezTo>
                <a:cubicBezTo>
                  <a:pt x="4132103" y="1860177"/>
                  <a:pt x="4121251" y="1845853"/>
                  <a:pt x="4111701" y="1829358"/>
                </a:cubicBezTo>
                <a:cubicBezTo>
                  <a:pt x="4110833" y="1827621"/>
                  <a:pt x="4110833" y="1826753"/>
                  <a:pt x="4111701" y="1826753"/>
                </a:cubicBezTo>
                <a:cubicBezTo>
                  <a:pt x="4111701" y="1825885"/>
                  <a:pt x="4112569" y="1825451"/>
                  <a:pt x="4114305" y="1825451"/>
                </a:cubicBezTo>
                <a:close/>
                <a:moveTo>
                  <a:pt x="5972536" y="1825125"/>
                </a:moveTo>
                <a:cubicBezTo>
                  <a:pt x="5975575" y="1825342"/>
                  <a:pt x="5978613" y="1826319"/>
                  <a:pt x="5981652" y="1828055"/>
                </a:cubicBezTo>
                <a:cubicBezTo>
                  <a:pt x="5989466" y="1831528"/>
                  <a:pt x="5997713" y="1839776"/>
                  <a:pt x="6006395" y="1852798"/>
                </a:cubicBezTo>
                <a:cubicBezTo>
                  <a:pt x="6009867" y="1858007"/>
                  <a:pt x="6010302" y="1863650"/>
                  <a:pt x="6007697" y="1869727"/>
                </a:cubicBezTo>
                <a:cubicBezTo>
                  <a:pt x="6005093" y="1874068"/>
                  <a:pt x="6002922" y="1895338"/>
                  <a:pt x="6001186" y="1933537"/>
                </a:cubicBezTo>
                <a:cubicBezTo>
                  <a:pt x="6001186" y="1950032"/>
                  <a:pt x="6001620" y="1972605"/>
                  <a:pt x="6002488" y="2001254"/>
                </a:cubicBezTo>
                <a:cubicBezTo>
                  <a:pt x="6002488" y="2011672"/>
                  <a:pt x="6002488" y="2017749"/>
                  <a:pt x="6002488" y="2019486"/>
                </a:cubicBezTo>
                <a:cubicBezTo>
                  <a:pt x="6004224" y="2036849"/>
                  <a:pt x="6001186" y="2049003"/>
                  <a:pt x="5993372" y="2055948"/>
                </a:cubicBezTo>
                <a:cubicBezTo>
                  <a:pt x="5988163" y="2060289"/>
                  <a:pt x="5981652" y="2061591"/>
                  <a:pt x="5973839" y="2059855"/>
                </a:cubicBezTo>
                <a:cubicBezTo>
                  <a:pt x="5967761" y="2055514"/>
                  <a:pt x="5963421" y="2050305"/>
                  <a:pt x="5960816" y="2044228"/>
                </a:cubicBezTo>
                <a:cubicBezTo>
                  <a:pt x="5959948" y="2039019"/>
                  <a:pt x="5959514" y="2034244"/>
                  <a:pt x="5959514" y="2029903"/>
                </a:cubicBezTo>
                <a:cubicBezTo>
                  <a:pt x="5951701" y="2030772"/>
                  <a:pt x="5938243" y="2031640"/>
                  <a:pt x="5919144" y="2032508"/>
                </a:cubicBezTo>
                <a:cubicBezTo>
                  <a:pt x="5903517" y="2034244"/>
                  <a:pt x="5892665" y="2035112"/>
                  <a:pt x="5886588" y="2035112"/>
                </a:cubicBezTo>
                <a:cubicBezTo>
                  <a:pt x="5885720" y="2042926"/>
                  <a:pt x="5883984" y="2048135"/>
                  <a:pt x="5881379" y="2050739"/>
                </a:cubicBezTo>
                <a:cubicBezTo>
                  <a:pt x="5877906" y="2055080"/>
                  <a:pt x="5872697" y="2055514"/>
                  <a:pt x="5865752" y="2052042"/>
                </a:cubicBezTo>
                <a:cubicBezTo>
                  <a:pt x="5854466" y="2045096"/>
                  <a:pt x="5849690" y="2035112"/>
                  <a:pt x="5851428" y="2022090"/>
                </a:cubicBezTo>
                <a:cubicBezTo>
                  <a:pt x="5854899" y="2001254"/>
                  <a:pt x="5856637" y="1969132"/>
                  <a:pt x="5856637" y="1925724"/>
                </a:cubicBezTo>
                <a:cubicBezTo>
                  <a:pt x="5855768" y="1882316"/>
                  <a:pt x="5853164" y="1856705"/>
                  <a:pt x="5848823" y="1848891"/>
                </a:cubicBezTo>
                <a:cubicBezTo>
                  <a:pt x="5846219" y="1841946"/>
                  <a:pt x="5847955" y="1838473"/>
                  <a:pt x="5854032" y="1838473"/>
                </a:cubicBezTo>
                <a:cubicBezTo>
                  <a:pt x="5860977" y="1838473"/>
                  <a:pt x="5868790" y="1840644"/>
                  <a:pt x="5877473" y="1844985"/>
                </a:cubicBezTo>
                <a:cubicBezTo>
                  <a:pt x="5882681" y="1844116"/>
                  <a:pt x="5890929" y="1842380"/>
                  <a:pt x="5902215" y="1839776"/>
                </a:cubicBezTo>
                <a:cubicBezTo>
                  <a:pt x="5914369" y="1838039"/>
                  <a:pt x="5922616" y="1836737"/>
                  <a:pt x="5926958" y="1835869"/>
                </a:cubicBezTo>
                <a:cubicBezTo>
                  <a:pt x="5929562" y="1835001"/>
                  <a:pt x="5933469" y="1834133"/>
                  <a:pt x="5938678" y="1833264"/>
                </a:cubicBezTo>
                <a:cubicBezTo>
                  <a:pt x="5950832" y="1829792"/>
                  <a:pt x="5959079" y="1827621"/>
                  <a:pt x="5963421" y="1826753"/>
                </a:cubicBezTo>
                <a:cubicBezTo>
                  <a:pt x="5966459" y="1825451"/>
                  <a:pt x="5969498" y="1824908"/>
                  <a:pt x="5972536" y="1825125"/>
                </a:cubicBezTo>
                <a:close/>
                <a:moveTo>
                  <a:pt x="3942000" y="1820242"/>
                </a:moveTo>
                <a:cubicBezTo>
                  <a:pt x="3944604" y="1820242"/>
                  <a:pt x="3946341" y="1820676"/>
                  <a:pt x="3947209" y="1821544"/>
                </a:cubicBezTo>
                <a:cubicBezTo>
                  <a:pt x="3955890" y="1825885"/>
                  <a:pt x="3963269" y="1831528"/>
                  <a:pt x="3969347" y="1838473"/>
                </a:cubicBezTo>
                <a:cubicBezTo>
                  <a:pt x="3974556" y="1845419"/>
                  <a:pt x="3971951" y="1849759"/>
                  <a:pt x="3961533" y="1851496"/>
                </a:cubicBezTo>
                <a:cubicBezTo>
                  <a:pt x="3958929" y="1851496"/>
                  <a:pt x="3952851" y="1852364"/>
                  <a:pt x="3943302" y="1854100"/>
                </a:cubicBezTo>
                <a:cubicBezTo>
                  <a:pt x="3920730" y="1857573"/>
                  <a:pt x="3903800" y="1860177"/>
                  <a:pt x="3892514" y="1861914"/>
                </a:cubicBezTo>
                <a:cubicBezTo>
                  <a:pt x="3891646" y="1861914"/>
                  <a:pt x="3890344" y="1861914"/>
                  <a:pt x="3888608" y="1861914"/>
                </a:cubicBezTo>
                <a:cubicBezTo>
                  <a:pt x="3886003" y="1862782"/>
                  <a:pt x="3883832" y="1863216"/>
                  <a:pt x="3882096" y="1863216"/>
                </a:cubicBezTo>
                <a:cubicBezTo>
                  <a:pt x="3885569" y="1864084"/>
                  <a:pt x="3889041" y="1865821"/>
                  <a:pt x="3892514" y="1868425"/>
                </a:cubicBezTo>
                <a:cubicBezTo>
                  <a:pt x="3893382" y="1869293"/>
                  <a:pt x="3894250" y="1869727"/>
                  <a:pt x="3895119" y="1869727"/>
                </a:cubicBezTo>
                <a:cubicBezTo>
                  <a:pt x="3899459" y="1873200"/>
                  <a:pt x="3899025" y="1876673"/>
                  <a:pt x="3893816" y="1880145"/>
                </a:cubicBezTo>
                <a:cubicBezTo>
                  <a:pt x="3882530" y="1889695"/>
                  <a:pt x="3869074" y="1899679"/>
                  <a:pt x="3853447" y="1910097"/>
                </a:cubicBezTo>
                <a:cubicBezTo>
                  <a:pt x="3860392" y="1909229"/>
                  <a:pt x="3869942" y="1907926"/>
                  <a:pt x="3882096" y="1906190"/>
                </a:cubicBezTo>
                <a:cubicBezTo>
                  <a:pt x="3887305" y="1905322"/>
                  <a:pt x="3891212" y="1904888"/>
                  <a:pt x="3893816" y="1904888"/>
                </a:cubicBezTo>
                <a:cubicBezTo>
                  <a:pt x="3897289" y="1904020"/>
                  <a:pt x="3902932" y="1903151"/>
                  <a:pt x="3910746" y="1902283"/>
                </a:cubicBezTo>
                <a:cubicBezTo>
                  <a:pt x="3942868" y="1897074"/>
                  <a:pt x="3959797" y="1893602"/>
                  <a:pt x="3961533" y="1891865"/>
                </a:cubicBezTo>
                <a:cubicBezTo>
                  <a:pt x="3972819" y="1889261"/>
                  <a:pt x="3981067" y="1889695"/>
                  <a:pt x="3986276" y="1893168"/>
                </a:cubicBezTo>
                <a:cubicBezTo>
                  <a:pt x="3996694" y="1900981"/>
                  <a:pt x="4005376" y="1910097"/>
                  <a:pt x="4012321" y="1920515"/>
                </a:cubicBezTo>
                <a:cubicBezTo>
                  <a:pt x="4017530" y="1929196"/>
                  <a:pt x="4017530" y="1936576"/>
                  <a:pt x="4012321" y="1942653"/>
                </a:cubicBezTo>
                <a:cubicBezTo>
                  <a:pt x="4010585" y="1945257"/>
                  <a:pt x="4007546" y="1953505"/>
                  <a:pt x="4003205" y="1967396"/>
                </a:cubicBezTo>
                <a:cubicBezTo>
                  <a:pt x="4002337" y="1971736"/>
                  <a:pt x="4000601" y="1979550"/>
                  <a:pt x="3997996" y="1990836"/>
                </a:cubicBezTo>
                <a:cubicBezTo>
                  <a:pt x="3992787" y="2016013"/>
                  <a:pt x="3989749" y="2030337"/>
                  <a:pt x="3988881" y="2033810"/>
                </a:cubicBezTo>
                <a:cubicBezTo>
                  <a:pt x="3983672" y="2050305"/>
                  <a:pt x="3978028" y="2059421"/>
                  <a:pt x="3971951" y="2061157"/>
                </a:cubicBezTo>
                <a:cubicBezTo>
                  <a:pt x="3963269" y="2064630"/>
                  <a:pt x="3957192" y="2064196"/>
                  <a:pt x="3953720" y="2059855"/>
                </a:cubicBezTo>
                <a:cubicBezTo>
                  <a:pt x="3947642" y="2052042"/>
                  <a:pt x="3945907" y="2043794"/>
                  <a:pt x="3948511" y="2035112"/>
                </a:cubicBezTo>
                <a:cubicBezTo>
                  <a:pt x="3934620" y="2035981"/>
                  <a:pt x="3908141" y="2037283"/>
                  <a:pt x="3869074" y="2039019"/>
                </a:cubicBezTo>
                <a:cubicBezTo>
                  <a:pt x="3840425" y="2041624"/>
                  <a:pt x="3821759" y="2042926"/>
                  <a:pt x="3813077" y="2042926"/>
                </a:cubicBezTo>
                <a:cubicBezTo>
                  <a:pt x="3812209" y="2050739"/>
                  <a:pt x="3810907" y="2055948"/>
                  <a:pt x="3809171" y="2058553"/>
                </a:cubicBezTo>
                <a:cubicBezTo>
                  <a:pt x="3804830" y="2062026"/>
                  <a:pt x="3799186" y="2062026"/>
                  <a:pt x="3792241" y="2058553"/>
                </a:cubicBezTo>
                <a:cubicBezTo>
                  <a:pt x="3786164" y="2054212"/>
                  <a:pt x="3782692" y="2045530"/>
                  <a:pt x="3781824" y="2032508"/>
                </a:cubicBezTo>
                <a:cubicBezTo>
                  <a:pt x="3781824" y="2030772"/>
                  <a:pt x="3781389" y="2022958"/>
                  <a:pt x="3780521" y="2009068"/>
                </a:cubicBezTo>
                <a:cubicBezTo>
                  <a:pt x="3778785" y="1989100"/>
                  <a:pt x="3777483" y="1975209"/>
                  <a:pt x="3776615" y="1967396"/>
                </a:cubicBezTo>
                <a:cubicBezTo>
                  <a:pt x="3773142" y="1946560"/>
                  <a:pt x="3768367" y="1931367"/>
                  <a:pt x="3762290" y="1921817"/>
                </a:cubicBezTo>
                <a:cubicBezTo>
                  <a:pt x="3760553" y="1916608"/>
                  <a:pt x="3762290" y="1914004"/>
                  <a:pt x="3767499" y="1914004"/>
                </a:cubicBezTo>
                <a:cubicBezTo>
                  <a:pt x="3772708" y="1914004"/>
                  <a:pt x="3780521" y="1915740"/>
                  <a:pt x="3790939" y="1919213"/>
                </a:cubicBezTo>
                <a:cubicBezTo>
                  <a:pt x="3791807" y="1919213"/>
                  <a:pt x="3793977" y="1918778"/>
                  <a:pt x="3797450" y="1917910"/>
                </a:cubicBezTo>
                <a:cubicBezTo>
                  <a:pt x="3811341" y="1916174"/>
                  <a:pt x="3822627" y="1914872"/>
                  <a:pt x="3831309" y="1914004"/>
                </a:cubicBezTo>
                <a:cubicBezTo>
                  <a:pt x="3833045" y="1909663"/>
                  <a:pt x="3835649" y="1904020"/>
                  <a:pt x="3839122" y="1897074"/>
                </a:cubicBezTo>
                <a:cubicBezTo>
                  <a:pt x="3845199" y="1884920"/>
                  <a:pt x="3849540" y="1875370"/>
                  <a:pt x="3852145" y="1868425"/>
                </a:cubicBezTo>
                <a:cubicBezTo>
                  <a:pt x="3839990" y="1870161"/>
                  <a:pt x="3832611" y="1871464"/>
                  <a:pt x="3830006" y="1872332"/>
                </a:cubicBezTo>
                <a:cubicBezTo>
                  <a:pt x="3823929" y="1872332"/>
                  <a:pt x="3819154" y="1871030"/>
                  <a:pt x="3815682" y="1868425"/>
                </a:cubicBezTo>
                <a:cubicBezTo>
                  <a:pt x="3807868" y="1860612"/>
                  <a:pt x="3802659" y="1854968"/>
                  <a:pt x="3800055" y="1851496"/>
                </a:cubicBezTo>
                <a:cubicBezTo>
                  <a:pt x="3798318" y="1848023"/>
                  <a:pt x="3799621" y="1845853"/>
                  <a:pt x="3803961" y="1844985"/>
                </a:cubicBezTo>
                <a:cubicBezTo>
                  <a:pt x="3865601" y="1836303"/>
                  <a:pt x="3908141" y="1828489"/>
                  <a:pt x="3931582" y="1821544"/>
                </a:cubicBezTo>
                <a:cubicBezTo>
                  <a:pt x="3935923" y="1820676"/>
                  <a:pt x="3939395" y="1820242"/>
                  <a:pt x="3942000" y="1820242"/>
                </a:cubicBezTo>
                <a:close/>
                <a:moveTo>
                  <a:pt x="4919502" y="1818940"/>
                </a:moveTo>
                <a:cubicBezTo>
                  <a:pt x="4921239" y="1818071"/>
                  <a:pt x="4923844" y="1818071"/>
                  <a:pt x="4927316" y="1818940"/>
                </a:cubicBezTo>
                <a:cubicBezTo>
                  <a:pt x="4940338" y="1822412"/>
                  <a:pt x="4951191" y="1829358"/>
                  <a:pt x="4959872" y="1839776"/>
                </a:cubicBezTo>
                <a:cubicBezTo>
                  <a:pt x="4964213" y="1843248"/>
                  <a:pt x="4964213" y="1848023"/>
                  <a:pt x="4959872" y="1854100"/>
                </a:cubicBezTo>
                <a:cubicBezTo>
                  <a:pt x="4958136" y="1856705"/>
                  <a:pt x="4954663" y="1862782"/>
                  <a:pt x="4949454" y="1872332"/>
                </a:cubicBezTo>
                <a:cubicBezTo>
                  <a:pt x="4945982" y="1879277"/>
                  <a:pt x="4943377" y="1884052"/>
                  <a:pt x="4941641" y="1886656"/>
                </a:cubicBezTo>
                <a:cubicBezTo>
                  <a:pt x="4938168" y="1892734"/>
                  <a:pt x="4933827" y="1899245"/>
                  <a:pt x="4928618" y="1906190"/>
                </a:cubicBezTo>
                <a:cubicBezTo>
                  <a:pt x="4933827" y="1904454"/>
                  <a:pt x="4942075" y="1901415"/>
                  <a:pt x="4953361" y="1897074"/>
                </a:cubicBezTo>
                <a:cubicBezTo>
                  <a:pt x="4962911" y="1893602"/>
                  <a:pt x="4970724" y="1890997"/>
                  <a:pt x="4976801" y="1889261"/>
                </a:cubicBezTo>
                <a:cubicBezTo>
                  <a:pt x="4989824" y="1885788"/>
                  <a:pt x="5001978" y="1889261"/>
                  <a:pt x="5013264" y="1899679"/>
                </a:cubicBezTo>
                <a:cubicBezTo>
                  <a:pt x="5017605" y="1905756"/>
                  <a:pt x="5015869" y="1910531"/>
                  <a:pt x="5008055" y="1914004"/>
                </a:cubicBezTo>
                <a:cubicBezTo>
                  <a:pt x="5006319" y="1914872"/>
                  <a:pt x="5003281" y="1915740"/>
                  <a:pt x="4998939" y="1916608"/>
                </a:cubicBezTo>
                <a:cubicBezTo>
                  <a:pt x="4988522" y="1919213"/>
                  <a:pt x="4975499" y="1921817"/>
                  <a:pt x="4959872" y="1924422"/>
                </a:cubicBezTo>
                <a:cubicBezTo>
                  <a:pt x="4965950" y="1927894"/>
                  <a:pt x="4971592" y="1932235"/>
                  <a:pt x="4976801" y="1937444"/>
                </a:cubicBezTo>
                <a:cubicBezTo>
                  <a:pt x="4980274" y="1941785"/>
                  <a:pt x="4980708" y="1945691"/>
                  <a:pt x="4978104" y="1949164"/>
                </a:cubicBezTo>
                <a:cubicBezTo>
                  <a:pt x="4978104" y="1950032"/>
                  <a:pt x="4977236" y="1951769"/>
                  <a:pt x="4975499" y="1954373"/>
                </a:cubicBezTo>
                <a:cubicBezTo>
                  <a:pt x="4972027" y="1962187"/>
                  <a:pt x="4969422" y="1969566"/>
                  <a:pt x="4967686" y="1976511"/>
                </a:cubicBezTo>
                <a:cubicBezTo>
                  <a:pt x="4966818" y="1978248"/>
                  <a:pt x="4965515" y="1980852"/>
                  <a:pt x="4963779" y="1984325"/>
                </a:cubicBezTo>
                <a:cubicBezTo>
                  <a:pt x="4962043" y="1989534"/>
                  <a:pt x="4960306" y="1993441"/>
                  <a:pt x="4958570" y="1996045"/>
                </a:cubicBezTo>
                <a:cubicBezTo>
                  <a:pt x="4976801" y="2009936"/>
                  <a:pt x="4995467" y="2021222"/>
                  <a:pt x="5014566" y="2029903"/>
                </a:cubicBezTo>
                <a:cubicBezTo>
                  <a:pt x="5031930" y="2038585"/>
                  <a:pt x="5047123" y="2045096"/>
                  <a:pt x="5060145" y="2049437"/>
                </a:cubicBezTo>
                <a:cubicBezTo>
                  <a:pt x="5063618" y="2051173"/>
                  <a:pt x="5065354" y="2052476"/>
                  <a:pt x="5065354" y="2053344"/>
                </a:cubicBezTo>
                <a:cubicBezTo>
                  <a:pt x="5065354" y="2055080"/>
                  <a:pt x="5063618" y="2056382"/>
                  <a:pt x="5060145" y="2057251"/>
                </a:cubicBezTo>
                <a:cubicBezTo>
                  <a:pt x="5041046" y="2058987"/>
                  <a:pt x="5017171" y="2060289"/>
                  <a:pt x="4988522" y="2061157"/>
                </a:cubicBezTo>
                <a:cubicBezTo>
                  <a:pt x="4985049" y="2062026"/>
                  <a:pt x="4981577" y="2061591"/>
                  <a:pt x="4978104" y="2059855"/>
                </a:cubicBezTo>
                <a:cubicBezTo>
                  <a:pt x="4962477" y="2047701"/>
                  <a:pt x="4949454" y="2035546"/>
                  <a:pt x="4939036" y="2023392"/>
                </a:cubicBezTo>
                <a:cubicBezTo>
                  <a:pt x="4918200" y="2045096"/>
                  <a:pt x="4886946" y="2057251"/>
                  <a:pt x="4845274" y="2059855"/>
                </a:cubicBezTo>
                <a:cubicBezTo>
                  <a:pt x="4840934" y="2059855"/>
                  <a:pt x="4838763" y="2059855"/>
                  <a:pt x="4838763" y="2059855"/>
                </a:cubicBezTo>
                <a:cubicBezTo>
                  <a:pt x="4837895" y="2058987"/>
                  <a:pt x="4839198" y="2057685"/>
                  <a:pt x="4842670" y="2055948"/>
                </a:cubicBezTo>
                <a:cubicBezTo>
                  <a:pt x="4881737" y="2039453"/>
                  <a:pt x="4907349" y="2020788"/>
                  <a:pt x="4919502" y="1999952"/>
                </a:cubicBezTo>
                <a:cubicBezTo>
                  <a:pt x="4918635" y="1998215"/>
                  <a:pt x="4916898" y="1995177"/>
                  <a:pt x="4914294" y="1990836"/>
                </a:cubicBezTo>
                <a:cubicBezTo>
                  <a:pt x="4911689" y="1987363"/>
                  <a:pt x="4909519" y="1984759"/>
                  <a:pt x="4907782" y="1983023"/>
                </a:cubicBezTo>
                <a:cubicBezTo>
                  <a:pt x="4900837" y="1969132"/>
                  <a:pt x="4893458" y="1961318"/>
                  <a:pt x="4885644" y="1959582"/>
                </a:cubicBezTo>
                <a:cubicBezTo>
                  <a:pt x="4880435" y="1956109"/>
                  <a:pt x="4878265" y="1953071"/>
                  <a:pt x="4879133" y="1950466"/>
                </a:cubicBezTo>
                <a:cubicBezTo>
                  <a:pt x="4879133" y="1947862"/>
                  <a:pt x="4880435" y="1946560"/>
                  <a:pt x="4883040" y="1946560"/>
                </a:cubicBezTo>
                <a:cubicBezTo>
                  <a:pt x="4883040" y="1945691"/>
                  <a:pt x="4883474" y="1943955"/>
                  <a:pt x="4884342" y="1941351"/>
                </a:cubicBezTo>
                <a:cubicBezTo>
                  <a:pt x="4899101" y="1913569"/>
                  <a:pt x="4910387" y="1887090"/>
                  <a:pt x="4918200" y="1861914"/>
                </a:cubicBezTo>
                <a:cubicBezTo>
                  <a:pt x="4920805" y="1846287"/>
                  <a:pt x="4920805" y="1835001"/>
                  <a:pt x="4918200" y="1828055"/>
                </a:cubicBezTo>
                <a:cubicBezTo>
                  <a:pt x="4917332" y="1824583"/>
                  <a:pt x="4917767" y="1821544"/>
                  <a:pt x="4919502" y="1818940"/>
                </a:cubicBezTo>
                <a:close/>
                <a:moveTo>
                  <a:pt x="4555767" y="1818940"/>
                </a:moveTo>
                <a:cubicBezTo>
                  <a:pt x="4572262" y="1821544"/>
                  <a:pt x="4585284" y="1828924"/>
                  <a:pt x="4594834" y="1841078"/>
                </a:cubicBezTo>
                <a:cubicBezTo>
                  <a:pt x="4600043" y="1846287"/>
                  <a:pt x="4601779" y="1852364"/>
                  <a:pt x="4600043" y="1859309"/>
                </a:cubicBezTo>
                <a:cubicBezTo>
                  <a:pt x="4597439" y="1871464"/>
                  <a:pt x="4596136" y="1881448"/>
                  <a:pt x="4596136" y="1889261"/>
                </a:cubicBezTo>
                <a:cubicBezTo>
                  <a:pt x="4596136" y="1891865"/>
                  <a:pt x="4595702" y="1895772"/>
                  <a:pt x="4594834" y="1900981"/>
                </a:cubicBezTo>
                <a:cubicBezTo>
                  <a:pt x="4594834" y="1906190"/>
                  <a:pt x="4594400" y="1910097"/>
                  <a:pt x="4593532" y="1912701"/>
                </a:cubicBezTo>
                <a:cubicBezTo>
                  <a:pt x="4603082" y="1905756"/>
                  <a:pt x="4614368" y="1895338"/>
                  <a:pt x="4627390" y="1881448"/>
                </a:cubicBezTo>
                <a:cubicBezTo>
                  <a:pt x="4634336" y="1875370"/>
                  <a:pt x="4638242" y="1868425"/>
                  <a:pt x="4639111" y="1860612"/>
                </a:cubicBezTo>
                <a:cubicBezTo>
                  <a:pt x="4640847" y="1851062"/>
                  <a:pt x="4646056" y="1848891"/>
                  <a:pt x="4654738" y="1854100"/>
                </a:cubicBezTo>
                <a:cubicBezTo>
                  <a:pt x="4664287" y="1859309"/>
                  <a:pt x="4672969" y="1867991"/>
                  <a:pt x="4680782" y="1880145"/>
                </a:cubicBezTo>
                <a:cubicBezTo>
                  <a:pt x="4685123" y="1887090"/>
                  <a:pt x="4685123" y="1892299"/>
                  <a:pt x="4680782" y="1895772"/>
                </a:cubicBezTo>
                <a:cubicBezTo>
                  <a:pt x="4674705" y="1897509"/>
                  <a:pt x="4667760" y="1901849"/>
                  <a:pt x="4659947" y="1908795"/>
                </a:cubicBezTo>
                <a:cubicBezTo>
                  <a:pt x="4642583" y="1923553"/>
                  <a:pt x="4620011" y="1938312"/>
                  <a:pt x="4592230" y="1953071"/>
                </a:cubicBezTo>
                <a:cubicBezTo>
                  <a:pt x="4592230" y="1957412"/>
                  <a:pt x="4592230" y="1963923"/>
                  <a:pt x="4592230" y="1972605"/>
                </a:cubicBezTo>
                <a:cubicBezTo>
                  <a:pt x="4591361" y="1981286"/>
                  <a:pt x="4590927" y="1987797"/>
                  <a:pt x="4590927" y="1992138"/>
                </a:cubicBezTo>
                <a:cubicBezTo>
                  <a:pt x="4590927" y="2012106"/>
                  <a:pt x="4598741" y="2022524"/>
                  <a:pt x="4614368" y="2023392"/>
                </a:cubicBezTo>
                <a:cubicBezTo>
                  <a:pt x="4631731" y="2023392"/>
                  <a:pt x="4645622" y="2022090"/>
                  <a:pt x="4656040" y="2019486"/>
                </a:cubicBezTo>
                <a:cubicBezTo>
                  <a:pt x="4665589" y="2018617"/>
                  <a:pt x="4672101" y="2012106"/>
                  <a:pt x="4675573" y="1999952"/>
                </a:cubicBezTo>
                <a:cubicBezTo>
                  <a:pt x="4677310" y="1995611"/>
                  <a:pt x="4679480" y="1989100"/>
                  <a:pt x="4682085" y="1980418"/>
                </a:cubicBezTo>
                <a:cubicBezTo>
                  <a:pt x="4684689" y="1974341"/>
                  <a:pt x="4686425" y="1970000"/>
                  <a:pt x="4687294" y="1967396"/>
                </a:cubicBezTo>
                <a:cubicBezTo>
                  <a:pt x="4689030" y="1964791"/>
                  <a:pt x="4689898" y="1963489"/>
                  <a:pt x="4689898" y="1963489"/>
                </a:cubicBezTo>
                <a:cubicBezTo>
                  <a:pt x="4690766" y="1963489"/>
                  <a:pt x="4691634" y="1964791"/>
                  <a:pt x="4692503" y="1967396"/>
                </a:cubicBezTo>
                <a:cubicBezTo>
                  <a:pt x="4695975" y="1981286"/>
                  <a:pt x="4702921" y="1994743"/>
                  <a:pt x="4713339" y="2007765"/>
                </a:cubicBezTo>
                <a:cubicBezTo>
                  <a:pt x="4717679" y="2013842"/>
                  <a:pt x="4719416" y="2019051"/>
                  <a:pt x="4718548" y="2023392"/>
                </a:cubicBezTo>
                <a:cubicBezTo>
                  <a:pt x="4717679" y="2029469"/>
                  <a:pt x="4713339" y="2035981"/>
                  <a:pt x="4705525" y="2042926"/>
                </a:cubicBezTo>
                <a:cubicBezTo>
                  <a:pt x="4690766" y="2054212"/>
                  <a:pt x="4668628" y="2059855"/>
                  <a:pt x="4639111" y="2059855"/>
                </a:cubicBezTo>
                <a:cubicBezTo>
                  <a:pt x="4621747" y="2059855"/>
                  <a:pt x="4607857" y="2058987"/>
                  <a:pt x="4597439" y="2057251"/>
                </a:cubicBezTo>
                <a:cubicBezTo>
                  <a:pt x="4569657" y="2051173"/>
                  <a:pt x="4556201" y="2030337"/>
                  <a:pt x="4557069" y="1994743"/>
                </a:cubicBezTo>
                <a:cubicBezTo>
                  <a:pt x="4556201" y="1986929"/>
                  <a:pt x="4555767" y="1979550"/>
                  <a:pt x="4555767" y="1972605"/>
                </a:cubicBezTo>
                <a:cubicBezTo>
                  <a:pt x="4546217" y="1976077"/>
                  <a:pt x="4533629" y="1979984"/>
                  <a:pt x="4518002" y="1984325"/>
                </a:cubicBezTo>
                <a:cubicBezTo>
                  <a:pt x="4516265" y="1985193"/>
                  <a:pt x="4514529" y="1985193"/>
                  <a:pt x="4512793" y="1984325"/>
                </a:cubicBezTo>
                <a:cubicBezTo>
                  <a:pt x="4512793" y="1989534"/>
                  <a:pt x="4512793" y="1997347"/>
                  <a:pt x="4512793" y="2007765"/>
                </a:cubicBezTo>
                <a:cubicBezTo>
                  <a:pt x="4511924" y="2019920"/>
                  <a:pt x="4511490" y="2029035"/>
                  <a:pt x="4511490" y="2035112"/>
                </a:cubicBezTo>
                <a:cubicBezTo>
                  <a:pt x="4510622" y="2049871"/>
                  <a:pt x="4508018" y="2058987"/>
                  <a:pt x="4503677" y="2062460"/>
                </a:cubicBezTo>
                <a:cubicBezTo>
                  <a:pt x="4501073" y="2065932"/>
                  <a:pt x="4496731" y="2066366"/>
                  <a:pt x="4490655" y="2063762"/>
                </a:cubicBezTo>
                <a:cubicBezTo>
                  <a:pt x="4485446" y="2061157"/>
                  <a:pt x="4481539" y="2056817"/>
                  <a:pt x="4478934" y="2050739"/>
                </a:cubicBezTo>
                <a:cubicBezTo>
                  <a:pt x="4472857" y="2039453"/>
                  <a:pt x="4471989" y="2026431"/>
                  <a:pt x="4476330" y="2011672"/>
                </a:cubicBezTo>
                <a:cubicBezTo>
                  <a:pt x="4479802" y="1993441"/>
                  <a:pt x="4481539" y="1974775"/>
                  <a:pt x="4481539" y="1955675"/>
                </a:cubicBezTo>
                <a:lnTo>
                  <a:pt x="4481539" y="1933537"/>
                </a:lnTo>
                <a:lnTo>
                  <a:pt x="4469819" y="1945257"/>
                </a:lnTo>
                <a:cubicBezTo>
                  <a:pt x="4456796" y="1958280"/>
                  <a:pt x="4440301" y="1969132"/>
                  <a:pt x="4420333" y="1977814"/>
                </a:cubicBezTo>
                <a:cubicBezTo>
                  <a:pt x="4413388" y="1980418"/>
                  <a:pt x="4412520" y="1979550"/>
                  <a:pt x="4417729" y="1975209"/>
                </a:cubicBezTo>
                <a:cubicBezTo>
                  <a:pt x="4448114" y="1940482"/>
                  <a:pt x="4470253" y="1904888"/>
                  <a:pt x="4484143" y="1868425"/>
                </a:cubicBezTo>
                <a:cubicBezTo>
                  <a:pt x="4490220" y="1851062"/>
                  <a:pt x="4492391" y="1836303"/>
                  <a:pt x="4490655" y="1824149"/>
                </a:cubicBezTo>
                <a:cubicBezTo>
                  <a:pt x="4490655" y="1818940"/>
                  <a:pt x="4493259" y="1817637"/>
                  <a:pt x="4498468" y="1820242"/>
                </a:cubicBezTo>
                <a:cubicBezTo>
                  <a:pt x="4514095" y="1826319"/>
                  <a:pt x="4525815" y="1834567"/>
                  <a:pt x="4533629" y="1844985"/>
                </a:cubicBezTo>
                <a:cubicBezTo>
                  <a:pt x="4537969" y="1851930"/>
                  <a:pt x="4537969" y="1857139"/>
                  <a:pt x="4533629" y="1860612"/>
                </a:cubicBezTo>
                <a:cubicBezTo>
                  <a:pt x="4526683" y="1868425"/>
                  <a:pt x="4520606" y="1877107"/>
                  <a:pt x="4515397" y="1886656"/>
                </a:cubicBezTo>
                <a:cubicBezTo>
                  <a:pt x="4511924" y="1894470"/>
                  <a:pt x="4507584" y="1901849"/>
                  <a:pt x="4502375" y="1908795"/>
                </a:cubicBezTo>
                <a:cubicBezTo>
                  <a:pt x="4511056" y="1914004"/>
                  <a:pt x="4514963" y="1925724"/>
                  <a:pt x="4514095" y="1943955"/>
                </a:cubicBezTo>
                <a:cubicBezTo>
                  <a:pt x="4514095" y="1955241"/>
                  <a:pt x="4514095" y="1966962"/>
                  <a:pt x="4514095" y="1979116"/>
                </a:cubicBezTo>
                <a:cubicBezTo>
                  <a:pt x="4514095" y="1978248"/>
                  <a:pt x="4514529" y="1977814"/>
                  <a:pt x="4515397" y="1977814"/>
                </a:cubicBezTo>
                <a:cubicBezTo>
                  <a:pt x="4518002" y="1976077"/>
                  <a:pt x="4521908" y="1973039"/>
                  <a:pt x="4527117" y="1968698"/>
                </a:cubicBezTo>
                <a:cubicBezTo>
                  <a:pt x="4533194" y="1964357"/>
                  <a:pt x="4542744" y="1956544"/>
                  <a:pt x="4555767" y="1945257"/>
                </a:cubicBezTo>
                <a:cubicBezTo>
                  <a:pt x="4555767" y="1935708"/>
                  <a:pt x="4556635" y="1920081"/>
                  <a:pt x="4558371" y="1898377"/>
                </a:cubicBezTo>
                <a:cubicBezTo>
                  <a:pt x="4558371" y="1894036"/>
                  <a:pt x="4558371" y="1890563"/>
                  <a:pt x="4558371" y="1887959"/>
                </a:cubicBezTo>
                <a:cubicBezTo>
                  <a:pt x="4560976" y="1860177"/>
                  <a:pt x="4557069" y="1839776"/>
                  <a:pt x="4546651" y="1826753"/>
                </a:cubicBezTo>
                <a:cubicBezTo>
                  <a:pt x="4546651" y="1821544"/>
                  <a:pt x="4549690" y="1818940"/>
                  <a:pt x="4555767" y="1818940"/>
                </a:cubicBezTo>
                <a:close/>
                <a:moveTo>
                  <a:pt x="5520657" y="1817637"/>
                </a:moveTo>
                <a:cubicBezTo>
                  <a:pt x="5538020" y="1818506"/>
                  <a:pt x="5554081" y="1823280"/>
                  <a:pt x="5568840" y="1831962"/>
                </a:cubicBezTo>
                <a:cubicBezTo>
                  <a:pt x="5580126" y="1840644"/>
                  <a:pt x="5580994" y="1853666"/>
                  <a:pt x="5571445" y="1871030"/>
                </a:cubicBezTo>
                <a:cubicBezTo>
                  <a:pt x="5567103" y="1876239"/>
                  <a:pt x="5561460" y="1876673"/>
                  <a:pt x="5554515" y="1872332"/>
                </a:cubicBezTo>
                <a:cubicBezTo>
                  <a:pt x="5539756" y="1858441"/>
                  <a:pt x="5527168" y="1841512"/>
                  <a:pt x="5516750" y="1821544"/>
                </a:cubicBezTo>
                <a:cubicBezTo>
                  <a:pt x="5515882" y="1818940"/>
                  <a:pt x="5517184" y="1817637"/>
                  <a:pt x="5520657" y="1817637"/>
                </a:cubicBezTo>
                <a:close/>
                <a:moveTo>
                  <a:pt x="1139716" y="1816335"/>
                </a:moveTo>
                <a:cubicBezTo>
                  <a:pt x="1159684" y="1816335"/>
                  <a:pt x="1173141" y="1817203"/>
                  <a:pt x="1180086" y="1818940"/>
                </a:cubicBezTo>
                <a:cubicBezTo>
                  <a:pt x="1189636" y="1819808"/>
                  <a:pt x="1197016" y="1823715"/>
                  <a:pt x="1202224" y="1830660"/>
                </a:cubicBezTo>
                <a:cubicBezTo>
                  <a:pt x="1210038" y="1849759"/>
                  <a:pt x="1206131" y="1863216"/>
                  <a:pt x="1190504" y="1871030"/>
                </a:cubicBezTo>
                <a:cubicBezTo>
                  <a:pt x="1186163" y="1871030"/>
                  <a:pt x="1181388" y="1868859"/>
                  <a:pt x="1176180" y="1864518"/>
                </a:cubicBezTo>
                <a:cubicBezTo>
                  <a:pt x="1164893" y="1854968"/>
                  <a:pt x="1151871" y="1840644"/>
                  <a:pt x="1137111" y="1821544"/>
                </a:cubicBezTo>
                <a:cubicBezTo>
                  <a:pt x="1135376" y="1819808"/>
                  <a:pt x="1134941" y="1818506"/>
                  <a:pt x="1135810" y="1817637"/>
                </a:cubicBezTo>
                <a:cubicBezTo>
                  <a:pt x="1135810" y="1816769"/>
                  <a:pt x="1137111" y="1816335"/>
                  <a:pt x="1139716" y="1816335"/>
                </a:cubicBezTo>
                <a:close/>
                <a:moveTo>
                  <a:pt x="2941056" y="1813731"/>
                </a:moveTo>
                <a:cubicBezTo>
                  <a:pt x="2943660" y="1813731"/>
                  <a:pt x="2947567" y="1814599"/>
                  <a:pt x="2952776" y="1816335"/>
                </a:cubicBezTo>
                <a:cubicBezTo>
                  <a:pt x="2964062" y="1821544"/>
                  <a:pt x="2973178" y="1829792"/>
                  <a:pt x="2980123" y="1841078"/>
                </a:cubicBezTo>
                <a:cubicBezTo>
                  <a:pt x="2986201" y="1848023"/>
                  <a:pt x="2987069" y="1854534"/>
                  <a:pt x="2982728" y="1860612"/>
                </a:cubicBezTo>
                <a:cubicBezTo>
                  <a:pt x="2978387" y="1872766"/>
                  <a:pt x="2976651" y="1886656"/>
                  <a:pt x="2977519" y="1902283"/>
                </a:cubicBezTo>
                <a:cubicBezTo>
                  <a:pt x="2976651" y="1962187"/>
                  <a:pt x="2975783" y="2001688"/>
                  <a:pt x="2974914" y="2020788"/>
                </a:cubicBezTo>
                <a:cubicBezTo>
                  <a:pt x="2973178" y="2043360"/>
                  <a:pt x="2968403" y="2058987"/>
                  <a:pt x="2960590" y="2067669"/>
                </a:cubicBezTo>
                <a:cubicBezTo>
                  <a:pt x="2957985" y="2072009"/>
                  <a:pt x="2953644" y="2072009"/>
                  <a:pt x="2947567" y="2067669"/>
                </a:cubicBezTo>
                <a:cubicBezTo>
                  <a:pt x="2947567" y="2067669"/>
                  <a:pt x="2947133" y="2067235"/>
                  <a:pt x="2946265" y="2066366"/>
                </a:cubicBezTo>
                <a:cubicBezTo>
                  <a:pt x="2941056" y="2062026"/>
                  <a:pt x="2937149" y="2056817"/>
                  <a:pt x="2934545" y="2050739"/>
                </a:cubicBezTo>
                <a:cubicBezTo>
                  <a:pt x="2933677" y="2049871"/>
                  <a:pt x="2933242" y="2045096"/>
                  <a:pt x="2933242" y="2036415"/>
                </a:cubicBezTo>
                <a:cubicBezTo>
                  <a:pt x="2928902" y="2036415"/>
                  <a:pt x="2921088" y="2036849"/>
                  <a:pt x="2909802" y="2037717"/>
                </a:cubicBezTo>
                <a:cubicBezTo>
                  <a:pt x="2876812" y="2038585"/>
                  <a:pt x="2844256" y="2040321"/>
                  <a:pt x="2812134" y="2042926"/>
                </a:cubicBezTo>
                <a:cubicBezTo>
                  <a:pt x="2808661" y="2042926"/>
                  <a:pt x="2804754" y="2042058"/>
                  <a:pt x="2800413" y="2040321"/>
                </a:cubicBezTo>
                <a:cubicBezTo>
                  <a:pt x="2800413" y="2039453"/>
                  <a:pt x="2799545" y="2038585"/>
                  <a:pt x="2797809" y="2037717"/>
                </a:cubicBezTo>
                <a:cubicBezTo>
                  <a:pt x="2796941" y="2036849"/>
                  <a:pt x="2796073" y="2036415"/>
                  <a:pt x="2795204" y="2036415"/>
                </a:cubicBezTo>
                <a:cubicBezTo>
                  <a:pt x="2793468" y="2049437"/>
                  <a:pt x="2789127" y="2057251"/>
                  <a:pt x="2782182" y="2059855"/>
                </a:cubicBezTo>
                <a:cubicBezTo>
                  <a:pt x="2779577" y="2061591"/>
                  <a:pt x="2776539" y="2061591"/>
                  <a:pt x="2773066" y="2059855"/>
                </a:cubicBezTo>
                <a:cubicBezTo>
                  <a:pt x="2769594" y="2058119"/>
                  <a:pt x="2765253" y="2052042"/>
                  <a:pt x="2760044" y="2041624"/>
                </a:cubicBezTo>
                <a:cubicBezTo>
                  <a:pt x="2757439" y="2035546"/>
                  <a:pt x="2756571" y="2029035"/>
                  <a:pt x="2757439" y="2022090"/>
                </a:cubicBezTo>
                <a:cubicBezTo>
                  <a:pt x="2764385" y="1987363"/>
                  <a:pt x="2768292" y="1943521"/>
                  <a:pt x="2769159" y="1890563"/>
                </a:cubicBezTo>
                <a:cubicBezTo>
                  <a:pt x="2769159" y="1870595"/>
                  <a:pt x="2767423" y="1852364"/>
                  <a:pt x="2763951" y="1835869"/>
                </a:cubicBezTo>
                <a:cubicBezTo>
                  <a:pt x="2763083" y="1828055"/>
                  <a:pt x="2764819" y="1824583"/>
                  <a:pt x="2769159" y="1825451"/>
                </a:cubicBezTo>
                <a:cubicBezTo>
                  <a:pt x="2776973" y="1828055"/>
                  <a:pt x="2783918" y="1830660"/>
                  <a:pt x="2789995" y="1833264"/>
                </a:cubicBezTo>
                <a:cubicBezTo>
                  <a:pt x="2836008" y="1827187"/>
                  <a:pt x="2870735" y="1822846"/>
                  <a:pt x="2894175" y="1820242"/>
                </a:cubicBezTo>
                <a:cubicBezTo>
                  <a:pt x="2904593" y="1819374"/>
                  <a:pt x="2920220" y="1817203"/>
                  <a:pt x="2941056" y="1813731"/>
                </a:cubicBezTo>
                <a:close/>
                <a:moveTo>
                  <a:pt x="6186188" y="1813405"/>
                </a:moveTo>
                <a:cubicBezTo>
                  <a:pt x="6187707" y="1813188"/>
                  <a:pt x="6189552" y="1813297"/>
                  <a:pt x="6191723" y="1813731"/>
                </a:cubicBezTo>
                <a:cubicBezTo>
                  <a:pt x="6205614" y="1816335"/>
                  <a:pt x="6217333" y="1822412"/>
                  <a:pt x="6226883" y="1831962"/>
                </a:cubicBezTo>
                <a:cubicBezTo>
                  <a:pt x="6231224" y="1835435"/>
                  <a:pt x="6232092" y="1840210"/>
                  <a:pt x="6229488" y="1846287"/>
                </a:cubicBezTo>
                <a:cubicBezTo>
                  <a:pt x="6225147" y="1857573"/>
                  <a:pt x="6222976" y="1870595"/>
                  <a:pt x="6222976" y="1885354"/>
                </a:cubicBezTo>
                <a:cubicBezTo>
                  <a:pt x="6223845" y="1885354"/>
                  <a:pt x="6225147" y="1885354"/>
                  <a:pt x="6226883" y="1885354"/>
                </a:cubicBezTo>
                <a:cubicBezTo>
                  <a:pt x="6228620" y="1884486"/>
                  <a:pt x="6230356" y="1884052"/>
                  <a:pt x="6232092" y="1884052"/>
                </a:cubicBezTo>
                <a:cubicBezTo>
                  <a:pt x="6239906" y="1880579"/>
                  <a:pt x="6248153" y="1884052"/>
                  <a:pt x="6256835" y="1894470"/>
                </a:cubicBezTo>
                <a:cubicBezTo>
                  <a:pt x="6262044" y="1901415"/>
                  <a:pt x="6260307" y="1906190"/>
                  <a:pt x="6251626" y="1908795"/>
                </a:cubicBezTo>
                <a:cubicBezTo>
                  <a:pt x="6249021" y="1908795"/>
                  <a:pt x="6244680" y="1909663"/>
                  <a:pt x="6238603" y="1911399"/>
                </a:cubicBezTo>
                <a:cubicBezTo>
                  <a:pt x="6231658" y="1912267"/>
                  <a:pt x="6226449" y="1913135"/>
                  <a:pt x="6222976" y="1914004"/>
                </a:cubicBezTo>
                <a:cubicBezTo>
                  <a:pt x="6222976" y="1921817"/>
                  <a:pt x="6222976" y="1928762"/>
                  <a:pt x="6222976" y="1934840"/>
                </a:cubicBezTo>
                <a:cubicBezTo>
                  <a:pt x="6232526" y="1937444"/>
                  <a:pt x="6241208" y="1940482"/>
                  <a:pt x="6249021" y="1943955"/>
                </a:cubicBezTo>
                <a:cubicBezTo>
                  <a:pt x="6253362" y="1946560"/>
                  <a:pt x="6255967" y="1950900"/>
                  <a:pt x="6256835" y="1956978"/>
                </a:cubicBezTo>
                <a:cubicBezTo>
                  <a:pt x="6257703" y="1973473"/>
                  <a:pt x="6252928" y="1981720"/>
                  <a:pt x="6242510" y="1981720"/>
                </a:cubicBezTo>
                <a:cubicBezTo>
                  <a:pt x="6238170" y="1981720"/>
                  <a:pt x="6235565" y="1979550"/>
                  <a:pt x="6234697" y="1975209"/>
                </a:cubicBezTo>
                <a:cubicBezTo>
                  <a:pt x="6229488" y="1967396"/>
                  <a:pt x="6225581" y="1960016"/>
                  <a:pt x="6222976" y="1953071"/>
                </a:cubicBezTo>
                <a:cubicBezTo>
                  <a:pt x="6222976" y="1980852"/>
                  <a:pt x="6222976" y="2010804"/>
                  <a:pt x="6222976" y="2042926"/>
                </a:cubicBezTo>
                <a:cubicBezTo>
                  <a:pt x="6222108" y="2059421"/>
                  <a:pt x="6217333" y="2067669"/>
                  <a:pt x="6208652" y="2067669"/>
                </a:cubicBezTo>
                <a:cubicBezTo>
                  <a:pt x="6202575" y="2067669"/>
                  <a:pt x="6196931" y="2063328"/>
                  <a:pt x="6191723" y="2054646"/>
                </a:cubicBezTo>
                <a:cubicBezTo>
                  <a:pt x="6188250" y="2047701"/>
                  <a:pt x="6186948" y="2041624"/>
                  <a:pt x="6187816" y="2036415"/>
                </a:cubicBezTo>
                <a:cubicBezTo>
                  <a:pt x="6190420" y="2026865"/>
                  <a:pt x="6192157" y="2002122"/>
                  <a:pt x="6193025" y="1962187"/>
                </a:cubicBezTo>
                <a:cubicBezTo>
                  <a:pt x="6177398" y="1985627"/>
                  <a:pt x="6154825" y="2004293"/>
                  <a:pt x="6125308" y="2018183"/>
                </a:cubicBezTo>
                <a:cubicBezTo>
                  <a:pt x="6122703" y="2019920"/>
                  <a:pt x="6120967" y="2019920"/>
                  <a:pt x="6120099" y="2018183"/>
                </a:cubicBezTo>
                <a:cubicBezTo>
                  <a:pt x="6119231" y="2016447"/>
                  <a:pt x="6119665" y="2014711"/>
                  <a:pt x="6121401" y="2012974"/>
                </a:cubicBezTo>
                <a:cubicBezTo>
                  <a:pt x="6150919" y="1978248"/>
                  <a:pt x="6171321" y="1948296"/>
                  <a:pt x="6182607" y="1923119"/>
                </a:cubicBezTo>
                <a:cubicBezTo>
                  <a:pt x="6174793" y="1923987"/>
                  <a:pt x="6166980" y="1925724"/>
                  <a:pt x="6159166" y="1928328"/>
                </a:cubicBezTo>
                <a:cubicBezTo>
                  <a:pt x="6152221" y="1930933"/>
                  <a:pt x="6142671" y="1924856"/>
                  <a:pt x="6130517" y="1910097"/>
                </a:cubicBezTo>
                <a:cubicBezTo>
                  <a:pt x="6127912" y="1905756"/>
                  <a:pt x="6128780" y="1903151"/>
                  <a:pt x="6133121" y="1902283"/>
                </a:cubicBezTo>
                <a:cubicBezTo>
                  <a:pt x="6134858" y="1902283"/>
                  <a:pt x="6137028" y="1901849"/>
                  <a:pt x="6139633" y="1900981"/>
                </a:cubicBezTo>
                <a:cubicBezTo>
                  <a:pt x="6154392" y="1899245"/>
                  <a:pt x="6172189" y="1896206"/>
                  <a:pt x="6193025" y="1891865"/>
                </a:cubicBezTo>
                <a:lnTo>
                  <a:pt x="6193025" y="1886656"/>
                </a:lnTo>
                <a:cubicBezTo>
                  <a:pt x="6192157" y="1856271"/>
                  <a:pt x="6188684" y="1835869"/>
                  <a:pt x="6182607" y="1825451"/>
                </a:cubicBezTo>
                <a:cubicBezTo>
                  <a:pt x="6180002" y="1821110"/>
                  <a:pt x="6180002" y="1817637"/>
                  <a:pt x="6182607" y="1815033"/>
                </a:cubicBezTo>
                <a:cubicBezTo>
                  <a:pt x="6183475" y="1814165"/>
                  <a:pt x="6184669" y="1813622"/>
                  <a:pt x="6186188" y="1813405"/>
                </a:cubicBezTo>
                <a:close/>
                <a:moveTo>
                  <a:pt x="3505338" y="1813080"/>
                </a:moveTo>
                <a:cubicBezTo>
                  <a:pt x="3507074" y="1812211"/>
                  <a:pt x="3509679" y="1812428"/>
                  <a:pt x="3513151" y="1813731"/>
                </a:cubicBezTo>
                <a:cubicBezTo>
                  <a:pt x="3525305" y="1818940"/>
                  <a:pt x="3535289" y="1825885"/>
                  <a:pt x="3543103" y="1834567"/>
                </a:cubicBezTo>
                <a:cubicBezTo>
                  <a:pt x="3545707" y="1837171"/>
                  <a:pt x="3545707" y="1841078"/>
                  <a:pt x="3543103" y="1846287"/>
                </a:cubicBezTo>
                <a:cubicBezTo>
                  <a:pt x="3543103" y="1847155"/>
                  <a:pt x="3543103" y="1847589"/>
                  <a:pt x="3543103" y="1847589"/>
                </a:cubicBezTo>
                <a:cubicBezTo>
                  <a:pt x="3540498" y="1851062"/>
                  <a:pt x="3538762" y="1854534"/>
                  <a:pt x="3537894" y="1858007"/>
                </a:cubicBezTo>
                <a:cubicBezTo>
                  <a:pt x="3583038" y="1902283"/>
                  <a:pt x="3633392" y="1932235"/>
                  <a:pt x="3688955" y="1947862"/>
                </a:cubicBezTo>
                <a:cubicBezTo>
                  <a:pt x="3693295" y="1949598"/>
                  <a:pt x="3695466" y="1950900"/>
                  <a:pt x="3695466" y="1951769"/>
                </a:cubicBezTo>
                <a:cubicBezTo>
                  <a:pt x="3696334" y="1953505"/>
                  <a:pt x="3694597" y="1954807"/>
                  <a:pt x="3690257" y="1955675"/>
                </a:cubicBezTo>
                <a:cubicBezTo>
                  <a:pt x="3688520" y="1955675"/>
                  <a:pt x="3686350" y="1956109"/>
                  <a:pt x="3683746" y="1956978"/>
                </a:cubicBezTo>
                <a:cubicBezTo>
                  <a:pt x="3663778" y="1961318"/>
                  <a:pt x="3642074" y="1965225"/>
                  <a:pt x="3618633" y="1968698"/>
                </a:cubicBezTo>
                <a:cubicBezTo>
                  <a:pt x="3611688" y="1969566"/>
                  <a:pt x="3605611" y="1967830"/>
                  <a:pt x="3600402" y="1963489"/>
                </a:cubicBezTo>
                <a:cubicBezTo>
                  <a:pt x="3591720" y="1957412"/>
                  <a:pt x="3583473" y="1950466"/>
                  <a:pt x="3575659" y="1942653"/>
                </a:cubicBezTo>
                <a:lnTo>
                  <a:pt x="3579566" y="1947862"/>
                </a:lnTo>
                <a:cubicBezTo>
                  <a:pt x="3583038" y="1952203"/>
                  <a:pt x="3581736" y="1955675"/>
                  <a:pt x="3575659" y="1958280"/>
                </a:cubicBezTo>
                <a:cubicBezTo>
                  <a:pt x="3573923" y="1958280"/>
                  <a:pt x="3570884" y="1958714"/>
                  <a:pt x="3566543" y="1959582"/>
                </a:cubicBezTo>
                <a:cubicBezTo>
                  <a:pt x="3563939" y="1960450"/>
                  <a:pt x="3555257" y="1961753"/>
                  <a:pt x="3540498" y="1963489"/>
                </a:cubicBezTo>
                <a:cubicBezTo>
                  <a:pt x="3543971" y="1967830"/>
                  <a:pt x="3545707" y="1972605"/>
                  <a:pt x="3545707" y="1977814"/>
                </a:cubicBezTo>
                <a:cubicBezTo>
                  <a:pt x="3544839" y="1978682"/>
                  <a:pt x="3544405" y="1980418"/>
                  <a:pt x="3544405" y="1983023"/>
                </a:cubicBezTo>
                <a:cubicBezTo>
                  <a:pt x="3550482" y="1981286"/>
                  <a:pt x="3556125" y="1980418"/>
                  <a:pt x="3561334" y="1980418"/>
                </a:cubicBezTo>
                <a:cubicBezTo>
                  <a:pt x="3571752" y="1977814"/>
                  <a:pt x="3580000" y="1983023"/>
                  <a:pt x="3586077" y="1996045"/>
                </a:cubicBezTo>
                <a:cubicBezTo>
                  <a:pt x="3588682" y="2001254"/>
                  <a:pt x="3587813" y="2004293"/>
                  <a:pt x="3583473" y="2005161"/>
                </a:cubicBezTo>
                <a:cubicBezTo>
                  <a:pt x="3579132" y="2006029"/>
                  <a:pt x="3572187" y="2006897"/>
                  <a:pt x="3562637" y="2007765"/>
                </a:cubicBezTo>
                <a:cubicBezTo>
                  <a:pt x="3553087" y="2009502"/>
                  <a:pt x="3545707" y="2010804"/>
                  <a:pt x="3540498" y="2011672"/>
                </a:cubicBezTo>
                <a:cubicBezTo>
                  <a:pt x="3540498" y="2021222"/>
                  <a:pt x="3539630" y="2030772"/>
                  <a:pt x="3537894" y="2040321"/>
                </a:cubicBezTo>
                <a:cubicBezTo>
                  <a:pt x="3543103" y="2040321"/>
                  <a:pt x="3547444" y="2040321"/>
                  <a:pt x="3550916" y="2040321"/>
                </a:cubicBezTo>
                <a:cubicBezTo>
                  <a:pt x="3551784" y="2040321"/>
                  <a:pt x="3553087" y="2040321"/>
                  <a:pt x="3554823" y="2040321"/>
                </a:cubicBezTo>
                <a:cubicBezTo>
                  <a:pt x="3566109" y="2039453"/>
                  <a:pt x="3578264" y="2037717"/>
                  <a:pt x="3591286" y="2035112"/>
                </a:cubicBezTo>
                <a:cubicBezTo>
                  <a:pt x="3599100" y="2034244"/>
                  <a:pt x="3606913" y="2035981"/>
                  <a:pt x="3614726" y="2040321"/>
                </a:cubicBezTo>
                <a:cubicBezTo>
                  <a:pt x="3620803" y="2045530"/>
                  <a:pt x="3626447" y="2052042"/>
                  <a:pt x="3631656" y="2059855"/>
                </a:cubicBezTo>
                <a:cubicBezTo>
                  <a:pt x="3633392" y="2066800"/>
                  <a:pt x="3630353" y="2069839"/>
                  <a:pt x="3622540" y="2068971"/>
                </a:cubicBezTo>
                <a:cubicBezTo>
                  <a:pt x="3593891" y="2063762"/>
                  <a:pt x="3562637" y="2062026"/>
                  <a:pt x="3528778" y="2063762"/>
                </a:cubicBezTo>
                <a:cubicBezTo>
                  <a:pt x="3500129" y="2063762"/>
                  <a:pt x="3475386" y="2065932"/>
                  <a:pt x="3454550" y="2070273"/>
                </a:cubicBezTo>
                <a:cubicBezTo>
                  <a:pt x="3446737" y="2072009"/>
                  <a:pt x="3441528" y="2071141"/>
                  <a:pt x="3438923" y="2067669"/>
                </a:cubicBezTo>
                <a:cubicBezTo>
                  <a:pt x="3433714" y="2063328"/>
                  <a:pt x="3428940" y="2058987"/>
                  <a:pt x="3424599" y="2054646"/>
                </a:cubicBezTo>
                <a:cubicBezTo>
                  <a:pt x="3422862" y="2052910"/>
                  <a:pt x="3421994" y="2051173"/>
                  <a:pt x="3421994" y="2049437"/>
                </a:cubicBezTo>
                <a:cubicBezTo>
                  <a:pt x="3422862" y="2048569"/>
                  <a:pt x="3424599" y="2048135"/>
                  <a:pt x="3427203" y="2048135"/>
                </a:cubicBezTo>
                <a:cubicBezTo>
                  <a:pt x="3432412" y="2047267"/>
                  <a:pt x="3439791" y="2046833"/>
                  <a:pt x="3449341" y="2046833"/>
                </a:cubicBezTo>
                <a:cubicBezTo>
                  <a:pt x="3458891" y="2045964"/>
                  <a:pt x="3465836" y="2045530"/>
                  <a:pt x="3470177" y="2045530"/>
                </a:cubicBezTo>
                <a:cubicBezTo>
                  <a:pt x="3471045" y="2045530"/>
                  <a:pt x="3471914" y="2045530"/>
                  <a:pt x="3472782" y="2045530"/>
                </a:cubicBezTo>
                <a:cubicBezTo>
                  <a:pt x="3482331" y="2043794"/>
                  <a:pt x="3492749" y="2042926"/>
                  <a:pt x="3504036" y="2042926"/>
                </a:cubicBezTo>
                <a:cubicBezTo>
                  <a:pt x="3504036" y="2034244"/>
                  <a:pt x="3504470" y="2024695"/>
                  <a:pt x="3505338" y="2014277"/>
                </a:cubicBezTo>
                <a:cubicBezTo>
                  <a:pt x="3499261" y="2015145"/>
                  <a:pt x="3492749" y="2015579"/>
                  <a:pt x="3485804" y="2015579"/>
                </a:cubicBezTo>
                <a:cubicBezTo>
                  <a:pt x="3476254" y="2016447"/>
                  <a:pt x="3467573" y="2012106"/>
                  <a:pt x="3459759" y="2002556"/>
                </a:cubicBezTo>
                <a:cubicBezTo>
                  <a:pt x="3457155" y="1997347"/>
                  <a:pt x="3458023" y="1994743"/>
                  <a:pt x="3462364" y="1994743"/>
                </a:cubicBezTo>
                <a:cubicBezTo>
                  <a:pt x="3467573" y="1993875"/>
                  <a:pt x="3474952" y="1992572"/>
                  <a:pt x="3484502" y="1990836"/>
                </a:cubicBezTo>
                <a:cubicBezTo>
                  <a:pt x="3494052" y="1989968"/>
                  <a:pt x="3500997" y="1989100"/>
                  <a:pt x="3505338" y="1988232"/>
                </a:cubicBezTo>
                <a:cubicBezTo>
                  <a:pt x="3505338" y="1987363"/>
                  <a:pt x="3505338" y="1986061"/>
                  <a:pt x="3505338" y="1984325"/>
                </a:cubicBezTo>
                <a:cubicBezTo>
                  <a:pt x="3504470" y="1983457"/>
                  <a:pt x="3504036" y="1982589"/>
                  <a:pt x="3504036" y="1981720"/>
                </a:cubicBezTo>
                <a:cubicBezTo>
                  <a:pt x="3504036" y="1976511"/>
                  <a:pt x="3503602" y="1972171"/>
                  <a:pt x="3502733" y="1968698"/>
                </a:cubicBezTo>
                <a:cubicBezTo>
                  <a:pt x="3501865" y="1968698"/>
                  <a:pt x="3500129" y="1968698"/>
                  <a:pt x="3497524" y="1968698"/>
                </a:cubicBezTo>
                <a:cubicBezTo>
                  <a:pt x="3494052" y="1969566"/>
                  <a:pt x="3491447" y="1970000"/>
                  <a:pt x="3489711" y="1970000"/>
                </a:cubicBezTo>
                <a:cubicBezTo>
                  <a:pt x="3480161" y="1969132"/>
                  <a:pt x="3471914" y="1963489"/>
                  <a:pt x="3464968" y="1953071"/>
                </a:cubicBezTo>
                <a:cubicBezTo>
                  <a:pt x="3464100" y="1952203"/>
                  <a:pt x="3463232" y="1951335"/>
                  <a:pt x="3462364" y="1950466"/>
                </a:cubicBezTo>
                <a:cubicBezTo>
                  <a:pt x="3461495" y="1949598"/>
                  <a:pt x="3461061" y="1949164"/>
                  <a:pt x="3461061" y="1949164"/>
                </a:cubicBezTo>
                <a:cubicBezTo>
                  <a:pt x="3445434" y="1962187"/>
                  <a:pt x="3427203" y="1972171"/>
                  <a:pt x="3406367" y="1979116"/>
                </a:cubicBezTo>
                <a:cubicBezTo>
                  <a:pt x="3401158" y="1980852"/>
                  <a:pt x="3398554" y="1980852"/>
                  <a:pt x="3398554" y="1979116"/>
                </a:cubicBezTo>
                <a:cubicBezTo>
                  <a:pt x="3397686" y="1978248"/>
                  <a:pt x="3399422" y="1976077"/>
                  <a:pt x="3403763" y="1972605"/>
                </a:cubicBezTo>
                <a:cubicBezTo>
                  <a:pt x="3439357" y="1945691"/>
                  <a:pt x="3469743" y="1907058"/>
                  <a:pt x="3494920" y="1856705"/>
                </a:cubicBezTo>
                <a:cubicBezTo>
                  <a:pt x="3501865" y="1844550"/>
                  <a:pt x="3504470" y="1831962"/>
                  <a:pt x="3502733" y="1818940"/>
                </a:cubicBezTo>
                <a:cubicBezTo>
                  <a:pt x="3502733" y="1815901"/>
                  <a:pt x="3503602" y="1813948"/>
                  <a:pt x="3505338" y="1813080"/>
                </a:cubicBezTo>
                <a:close/>
                <a:moveTo>
                  <a:pt x="3127277" y="1812428"/>
                </a:moveTo>
                <a:cubicBezTo>
                  <a:pt x="3139432" y="1817637"/>
                  <a:pt x="3148981" y="1823715"/>
                  <a:pt x="3155927" y="1830660"/>
                </a:cubicBezTo>
                <a:cubicBezTo>
                  <a:pt x="3160268" y="1837605"/>
                  <a:pt x="3160268" y="1842380"/>
                  <a:pt x="3155927" y="1844985"/>
                </a:cubicBezTo>
                <a:cubicBezTo>
                  <a:pt x="3150718" y="1849325"/>
                  <a:pt x="3142036" y="1858875"/>
                  <a:pt x="3129882" y="1873634"/>
                </a:cubicBezTo>
                <a:cubicBezTo>
                  <a:pt x="3128145" y="1876239"/>
                  <a:pt x="3123370" y="1881013"/>
                  <a:pt x="3115557" y="1887959"/>
                </a:cubicBezTo>
                <a:cubicBezTo>
                  <a:pt x="3109480" y="1894904"/>
                  <a:pt x="3105573" y="1899245"/>
                  <a:pt x="3103837" y="1900981"/>
                </a:cubicBezTo>
                <a:cubicBezTo>
                  <a:pt x="3108178" y="1900113"/>
                  <a:pt x="3115557" y="1899245"/>
                  <a:pt x="3125975" y="1898377"/>
                </a:cubicBezTo>
                <a:cubicBezTo>
                  <a:pt x="3123370" y="1898377"/>
                  <a:pt x="3125975" y="1897943"/>
                  <a:pt x="3133788" y="1897074"/>
                </a:cubicBezTo>
                <a:cubicBezTo>
                  <a:pt x="3142470" y="1883184"/>
                  <a:pt x="3146811" y="1871464"/>
                  <a:pt x="3146811" y="1861914"/>
                </a:cubicBezTo>
                <a:cubicBezTo>
                  <a:pt x="3148547" y="1856705"/>
                  <a:pt x="3151586" y="1854968"/>
                  <a:pt x="3155927" y="1856705"/>
                </a:cubicBezTo>
                <a:cubicBezTo>
                  <a:pt x="3167213" y="1860177"/>
                  <a:pt x="3175895" y="1867123"/>
                  <a:pt x="3181971" y="1877541"/>
                </a:cubicBezTo>
                <a:cubicBezTo>
                  <a:pt x="3181971" y="1877541"/>
                  <a:pt x="3182406" y="1878409"/>
                  <a:pt x="3183274" y="1880145"/>
                </a:cubicBezTo>
                <a:cubicBezTo>
                  <a:pt x="3183274" y="1881013"/>
                  <a:pt x="3183274" y="1881881"/>
                  <a:pt x="3183274" y="1882750"/>
                </a:cubicBezTo>
                <a:cubicBezTo>
                  <a:pt x="3191087" y="1880145"/>
                  <a:pt x="3199769" y="1876239"/>
                  <a:pt x="3209319" y="1871030"/>
                </a:cubicBezTo>
                <a:cubicBezTo>
                  <a:pt x="3208451" y="1870161"/>
                  <a:pt x="3208016" y="1869293"/>
                  <a:pt x="3208016" y="1868425"/>
                </a:cubicBezTo>
                <a:cubicBezTo>
                  <a:pt x="3207148" y="1867557"/>
                  <a:pt x="3206714" y="1866689"/>
                  <a:pt x="3206714" y="1865821"/>
                </a:cubicBezTo>
                <a:cubicBezTo>
                  <a:pt x="3197164" y="1844985"/>
                  <a:pt x="3188917" y="1831528"/>
                  <a:pt x="3181971" y="1825451"/>
                </a:cubicBezTo>
                <a:cubicBezTo>
                  <a:pt x="3177631" y="1820242"/>
                  <a:pt x="3178933" y="1816769"/>
                  <a:pt x="3185878" y="1815033"/>
                </a:cubicBezTo>
                <a:cubicBezTo>
                  <a:pt x="3188483" y="1815033"/>
                  <a:pt x="3194126" y="1815901"/>
                  <a:pt x="3202807" y="1817637"/>
                </a:cubicBezTo>
                <a:cubicBezTo>
                  <a:pt x="3212357" y="1818506"/>
                  <a:pt x="3218000" y="1819374"/>
                  <a:pt x="3219737" y="1820242"/>
                </a:cubicBezTo>
                <a:cubicBezTo>
                  <a:pt x="3226682" y="1822846"/>
                  <a:pt x="3231023" y="1827621"/>
                  <a:pt x="3232759" y="1834567"/>
                </a:cubicBezTo>
                <a:cubicBezTo>
                  <a:pt x="3232759" y="1841512"/>
                  <a:pt x="3234061" y="1849325"/>
                  <a:pt x="3236666" y="1858007"/>
                </a:cubicBezTo>
                <a:cubicBezTo>
                  <a:pt x="3237534" y="1858007"/>
                  <a:pt x="3238402" y="1857573"/>
                  <a:pt x="3239270" y="1856705"/>
                </a:cubicBezTo>
                <a:cubicBezTo>
                  <a:pt x="3240138" y="1855837"/>
                  <a:pt x="3241007" y="1855403"/>
                  <a:pt x="3241875" y="1855403"/>
                </a:cubicBezTo>
                <a:cubicBezTo>
                  <a:pt x="3254897" y="1847589"/>
                  <a:pt x="3263579" y="1841946"/>
                  <a:pt x="3267920" y="1838473"/>
                </a:cubicBezTo>
                <a:cubicBezTo>
                  <a:pt x="3272261" y="1835001"/>
                  <a:pt x="3277035" y="1834567"/>
                  <a:pt x="3282244" y="1837171"/>
                </a:cubicBezTo>
                <a:cubicBezTo>
                  <a:pt x="3285717" y="1838039"/>
                  <a:pt x="3291794" y="1840644"/>
                  <a:pt x="3300476" y="1844985"/>
                </a:cubicBezTo>
                <a:cubicBezTo>
                  <a:pt x="3304817" y="1850194"/>
                  <a:pt x="3304383" y="1854968"/>
                  <a:pt x="3299174" y="1859309"/>
                </a:cubicBezTo>
                <a:cubicBezTo>
                  <a:pt x="3284415" y="1865386"/>
                  <a:pt x="3267052" y="1873200"/>
                  <a:pt x="3247084" y="1882750"/>
                </a:cubicBezTo>
                <a:cubicBezTo>
                  <a:pt x="3247952" y="1883618"/>
                  <a:pt x="3249254" y="1885354"/>
                  <a:pt x="3250991" y="1887959"/>
                </a:cubicBezTo>
                <a:cubicBezTo>
                  <a:pt x="3252727" y="1889695"/>
                  <a:pt x="3254029" y="1891431"/>
                  <a:pt x="3254897" y="1893168"/>
                </a:cubicBezTo>
                <a:cubicBezTo>
                  <a:pt x="3261843" y="1886222"/>
                  <a:pt x="3267052" y="1880145"/>
                  <a:pt x="3270524" y="1874936"/>
                </a:cubicBezTo>
                <a:cubicBezTo>
                  <a:pt x="3273129" y="1871464"/>
                  <a:pt x="3277035" y="1870161"/>
                  <a:pt x="3282244" y="1871030"/>
                </a:cubicBezTo>
                <a:cubicBezTo>
                  <a:pt x="3292662" y="1873634"/>
                  <a:pt x="3300910" y="1877975"/>
                  <a:pt x="3306987" y="1884052"/>
                </a:cubicBezTo>
                <a:cubicBezTo>
                  <a:pt x="3309592" y="1888393"/>
                  <a:pt x="3308723" y="1891865"/>
                  <a:pt x="3304383" y="1894470"/>
                </a:cubicBezTo>
                <a:cubicBezTo>
                  <a:pt x="3302646" y="1895338"/>
                  <a:pt x="3299174" y="1897943"/>
                  <a:pt x="3293965" y="1902283"/>
                </a:cubicBezTo>
                <a:cubicBezTo>
                  <a:pt x="3287019" y="1906624"/>
                  <a:pt x="3281810" y="1910097"/>
                  <a:pt x="3278338" y="1912701"/>
                </a:cubicBezTo>
                <a:cubicBezTo>
                  <a:pt x="3280074" y="1914438"/>
                  <a:pt x="3284415" y="1917042"/>
                  <a:pt x="3291360" y="1920515"/>
                </a:cubicBezTo>
                <a:cubicBezTo>
                  <a:pt x="3292228" y="1921383"/>
                  <a:pt x="3293097" y="1921817"/>
                  <a:pt x="3293965" y="1921817"/>
                </a:cubicBezTo>
                <a:cubicBezTo>
                  <a:pt x="3297437" y="1922685"/>
                  <a:pt x="3300910" y="1920515"/>
                  <a:pt x="3304383" y="1915306"/>
                </a:cubicBezTo>
                <a:cubicBezTo>
                  <a:pt x="3306119" y="1912701"/>
                  <a:pt x="3308723" y="1907058"/>
                  <a:pt x="3312196" y="1898377"/>
                </a:cubicBezTo>
                <a:cubicBezTo>
                  <a:pt x="3313064" y="1896640"/>
                  <a:pt x="3313498" y="1895338"/>
                  <a:pt x="3313498" y="1894470"/>
                </a:cubicBezTo>
                <a:cubicBezTo>
                  <a:pt x="3315235" y="1891865"/>
                  <a:pt x="3316537" y="1890563"/>
                  <a:pt x="3317405" y="1890563"/>
                </a:cubicBezTo>
                <a:cubicBezTo>
                  <a:pt x="3318273" y="1890563"/>
                  <a:pt x="3318707" y="1891865"/>
                  <a:pt x="3318707" y="1894470"/>
                </a:cubicBezTo>
                <a:cubicBezTo>
                  <a:pt x="3320444" y="1904020"/>
                  <a:pt x="3325653" y="1917910"/>
                  <a:pt x="3334334" y="1936142"/>
                </a:cubicBezTo>
                <a:cubicBezTo>
                  <a:pt x="3337807" y="1947428"/>
                  <a:pt x="3334768" y="1953505"/>
                  <a:pt x="3325219" y="1954373"/>
                </a:cubicBezTo>
                <a:cubicBezTo>
                  <a:pt x="3299174" y="1956978"/>
                  <a:pt x="3274865" y="1948296"/>
                  <a:pt x="3252293" y="1928328"/>
                </a:cubicBezTo>
                <a:cubicBezTo>
                  <a:pt x="3231457" y="1939614"/>
                  <a:pt x="3208885" y="1948730"/>
                  <a:pt x="3184576" y="1955675"/>
                </a:cubicBezTo>
                <a:cubicBezTo>
                  <a:pt x="3181104" y="1956544"/>
                  <a:pt x="3178933" y="1956109"/>
                  <a:pt x="3178065" y="1954373"/>
                </a:cubicBezTo>
                <a:cubicBezTo>
                  <a:pt x="3178065" y="1952637"/>
                  <a:pt x="3179801" y="1950466"/>
                  <a:pt x="3183274" y="1947862"/>
                </a:cubicBezTo>
                <a:cubicBezTo>
                  <a:pt x="3201505" y="1935708"/>
                  <a:pt x="3218869" y="1923553"/>
                  <a:pt x="3235364" y="1911399"/>
                </a:cubicBezTo>
                <a:cubicBezTo>
                  <a:pt x="3230155" y="1906190"/>
                  <a:pt x="3225380" y="1900113"/>
                  <a:pt x="3221039" y="1893168"/>
                </a:cubicBezTo>
                <a:cubicBezTo>
                  <a:pt x="3219302" y="1894904"/>
                  <a:pt x="3217132" y="1895772"/>
                  <a:pt x="3214528" y="1895772"/>
                </a:cubicBezTo>
                <a:cubicBezTo>
                  <a:pt x="3202373" y="1900113"/>
                  <a:pt x="3191087" y="1899245"/>
                  <a:pt x="3180669" y="1893168"/>
                </a:cubicBezTo>
                <a:cubicBezTo>
                  <a:pt x="3180669" y="1893168"/>
                  <a:pt x="3180235" y="1893168"/>
                  <a:pt x="3179367" y="1893168"/>
                </a:cubicBezTo>
                <a:lnTo>
                  <a:pt x="3178065" y="1894470"/>
                </a:lnTo>
                <a:cubicBezTo>
                  <a:pt x="3177197" y="1895338"/>
                  <a:pt x="3175895" y="1896640"/>
                  <a:pt x="3174158" y="1898377"/>
                </a:cubicBezTo>
                <a:cubicBezTo>
                  <a:pt x="3165477" y="1907926"/>
                  <a:pt x="3158097" y="1915306"/>
                  <a:pt x="3152020" y="1920515"/>
                </a:cubicBezTo>
                <a:cubicBezTo>
                  <a:pt x="3148547" y="1923987"/>
                  <a:pt x="3142470" y="1929631"/>
                  <a:pt x="3133788" y="1937444"/>
                </a:cubicBezTo>
                <a:cubicBezTo>
                  <a:pt x="3126843" y="1944389"/>
                  <a:pt x="3122502" y="1948730"/>
                  <a:pt x="3120766" y="1950466"/>
                </a:cubicBezTo>
                <a:cubicBezTo>
                  <a:pt x="3125107" y="1950466"/>
                  <a:pt x="3132052" y="1949598"/>
                  <a:pt x="3141602" y="1947862"/>
                </a:cubicBezTo>
                <a:cubicBezTo>
                  <a:pt x="3154624" y="1946994"/>
                  <a:pt x="3165042" y="1946126"/>
                  <a:pt x="3172856" y="1945257"/>
                </a:cubicBezTo>
                <a:cubicBezTo>
                  <a:pt x="3176329" y="1945257"/>
                  <a:pt x="3178065" y="1945691"/>
                  <a:pt x="3178065" y="1946560"/>
                </a:cubicBezTo>
                <a:cubicBezTo>
                  <a:pt x="3178933" y="1948296"/>
                  <a:pt x="3178065" y="1950032"/>
                  <a:pt x="3175460" y="1951769"/>
                </a:cubicBezTo>
                <a:cubicBezTo>
                  <a:pt x="3169383" y="1956109"/>
                  <a:pt x="3158531" y="1962187"/>
                  <a:pt x="3142904" y="1970000"/>
                </a:cubicBezTo>
                <a:cubicBezTo>
                  <a:pt x="3138563" y="1971736"/>
                  <a:pt x="3135525" y="1973039"/>
                  <a:pt x="3133788" y="1973907"/>
                </a:cubicBezTo>
                <a:cubicBezTo>
                  <a:pt x="3130316" y="1975643"/>
                  <a:pt x="3125975" y="1978248"/>
                  <a:pt x="3120766" y="1981720"/>
                </a:cubicBezTo>
                <a:cubicBezTo>
                  <a:pt x="3114689" y="1984325"/>
                  <a:pt x="3110348" y="1986929"/>
                  <a:pt x="3107743" y="1989534"/>
                </a:cubicBezTo>
                <a:cubicBezTo>
                  <a:pt x="3101667" y="1993875"/>
                  <a:pt x="3096458" y="1993875"/>
                  <a:pt x="3092117" y="1989534"/>
                </a:cubicBezTo>
                <a:cubicBezTo>
                  <a:pt x="3082567" y="1979984"/>
                  <a:pt x="3076924" y="1972171"/>
                  <a:pt x="3075187" y="1966093"/>
                </a:cubicBezTo>
                <a:cubicBezTo>
                  <a:pt x="3075187" y="1960884"/>
                  <a:pt x="3076490" y="1957846"/>
                  <a:pt x="3079094" y="1956978"/>
                </a:cubicBezTo>
                <a:cubicBezTo>
                  <a:pt x="3085171" y="1956978"/>
                  <a:pt x="3092551" y="1952637"/>
                  <a:pt x="3101232" y="1943955"/>
                </a:cubicBezTo>
                <a:cubicBezTo>
                  <a:pt x="3104705" y="1939614"/>
                  <a:pt x="3111650" y="1930499"/>
                  <a:pt x="3122068" y="1916608"/>
                </a:cubicBezTo>
                <a:cubicBezTo>
                  <a:pt x="3111650" y="1921817"/>
                  <a:pt x="3103403" y="1927026"/>
                  <a:pt x="3097326" y="1932235"/>
                </a:cubicBezTo>
                <a:cubicBezTo>
                  <a:pt x="3092985" y="1934840"/>
                  <a:pt x="3088210" y="1934405"/>
                  <a:pt x="3083001" y="1930933"/>
                </a:cubicBezTo>
                <a:cubicBezTo>
                  <a:pt x="3077792" y="1926592"/>
                  <a:pt x="3073017" y="1920081"/>
                  <a:pt x="3068676" y="1911399"/>
                </a:cubicBezTo>
                <a:cubicBezTo>
                  <a:pt x="3066940" y="1906190"/>
                  <a:pt x="3068242" y="1903586"/>
                  <a:pt x="3072583" y="1903586"/>
                </a:cubicBezTo>
                <a:cubicBezTo>
                  <a:pt x="3078660" y="1905322"/>
                  <a:pt x="3086040" y="1897074"/>
                  <a:pt x="3094721" y="1878843"/>
                </a:cubicBezTo>
                <a:cubicBezTo>
                  <a:pt x="3099062" y="1871030"/>
                  <a:pt x="3103837" y="1860612"/>
                  <a:pt x="3109046" y="1847589"/>
                </a:cubicBezTo>
                <a:cubicBezTo>
                  <a:pt x="3114255" y="1832830"/>
                  <a:pt x="3116859" y="1823280"/>
                  <a:pt x="3116859" y="1818940"/>
                </a:cubicBezTo>
                <a:cubicBezTo>
                  <a:pt x="3115991" y="1812862"/>
                  <a:pt x="3119464" y="1810692"/>
                  <a:pt x="3127277" y="1812428"/>
                </a:cubicBezTo>
                <a:close/>
                <a:moveTo>
                  <a:pt x="8002180" y="1811126"/>
                </a:moveTo>
                <a:cubicBezTo>
                  <a:pt x="8010861" y="1813731"/>
                  <a:pt x="8019543" y="1819374"/>
                  <a:pt x="8028224" y="1828055"/>
                </a:cubicBezTo>
                <a:cubicBezTo>
                  <a:pt x="8031697" y="1832396"/>
                  <a:pt x="8031697" y="1837171"/>
                  <a:pt x="8028224" y="1842380"/>
                </a:cubicBezTo>
                <a:cubicBezTo>
                  <a:pt x="8025619" y="1844116"/>
                  <a:pt x="8021713" y="1849325"/>
                  <a:pt x="8016504" y="1858007"/>
                </a:cubicBezTo>
                <a:cubicBezTo>
                  <a:pt x="8028659" y="1857139"/>
                  <a:pt x="8039077" y="1853666"/>
                  <a:pt x="8047758" y="1847589"/>
                </a:cubicBezTo>
                <a:cubicBezTo>
                  <a:pt x="8052967" y="1845853"/>
                  <a:pt x="8057308" y="1845419"/>
                  <a:pt x="8060781" y="1846287"/>
                </a:cubicBezTo>
                <a:cubicBezTo>
                  <a:pt x="8069463" y="1849759"/>
                  <a:pt x="8076407" y="1854534"/>
                  <a:pt x="8081616" y="1860612"/>
                </a:cubicBezTo>
                <a:cubicBezTo>
                  <a:pt x="8085089" y="1864952"/>
                  <a:pt x="8084221" y="1868425"/>
                  <a:pt x="8079011" y="1871030"/>
                </a:cubicBezTo>
                <a:cubicBezTo>
                  <a:pt x="8062517" y="1881448"/>
                  <a:pt x="8049060" y="1890997"/>
                  <a:pt x="8038642" y="1899679"/>
                </a:cubicBezTo>
                <a:cubicBezTo>
                  <a:pt x="8048192" y="1897943"/>
                  <a:pt x="8054703" y="1896640"/>
                  <a:pt x="8058176" y="1895772"/>
                </a:cubicBezTo>
                <a:cubicBezTo>
                  <a:pt x="8063385" y="1891431"/>
                  <a:pt x="8068160" y="1891431"/>
                  <a:pt x="8072501" y="1895772"/>
                </a:cubicBezTo>
                <a:cubicBezTo>
                  <a:pt x="8082051" y="1900981"/>
                  <a:pt x="8089864" y="1907492"/>
                  <a:pt x="8095941" y="1915306"/>
                </a:cubicBezTo>
                <a:cubicBezTo>
                  <a:pt x="8098545" y="1918778"/>
                  <a:pt x="8098979" y="1923119"/>
                  <a:pt x="8097243" y="1928328"/>
                </a:cubicBezTo>
                <a:cubicBezTo>
                  <a:pt x="8094639" y="1937878"/>
                  <a:pt x="8093337" y="1955675"/>
                  <a:pt x="8093337" y="1981720"/>
                </a:cubicBezTo>
                <a:cubicBezTo>
                  <a:pt x="8093337" y="2010370"/>
                  <a:pt x="8093771" y="2027733"/>
                  <a:pt x="8094639" y="2033810"/>
                </a:cubicBezTo>
                <a:cubicBezTo>
                  <a:pt x="8095507" y="2050305"/>
                  <a:pt x="8089429" y="2062460"/>
                  <a:pt x="8076407" y="2070273"/>
                </a:cubicBezTo>
                <a:cubicBezTo>
                  <a:pt x="8069463" y="2074614"/>
                  <a:pt x="8063385" y="2072878"/>
                  <a:pt x="8058176" y="2065064"/>
                </a:cubicBezTo>
                <a:cubicBezTo>
                  <a:pt x="8052099" y="2053778"/>
                  <a:pt x="8043417" y="2044662"/>
                  <a:pt x="8032131" y="2037717"/>
                </a:cubicBezTo>
                <a:cubicBezTo>
                  <a:pt x="8028659" y="2051608"/>
                  <a:pt x="8025619" y="2059855"/>
                  <a:pt x="8023015" y="2062460"/>
                </a:cubicBezTo>
                <a:cubicBezTo>
                  <a:pt x="8021279" y="2065064"/>
                  <a:pt x="8019977" y="2066366"/>
                  <a:pt x="8019109" y="2066366"/>
                </a:cubicBezTo>
                <a:cubicBezTo>
                  <a:pt x="8018241" y="2066366"/>
                  <a:pt x="8017373" y="2064630"/>
                  <a:pt x="8016504" y="2061157"/>
                </a:cubicBezTo>
                <a:cubicBezTo>
                  <a:pt x="8013899" y="2055080"/>
                  <a:pt x="8011295" y="2036849"/>
                  <a:pt x="8008691" y="2006463"/>
                </a:cubicBezTo>
                <a:cubicBezTo>
                  <a:pt x="8008691" y="2006463"/>
                  <a:pt x="8008257" y="2006463"/>
                  <a:pt x="8007389" y="2006463"/>
                </a:cubicBezTo>
                <a:cubicBezTo>
                  <a:pt x="7998707" y="2008199"/>
                  <a:pt x="7990893" y="2005595"/>
                  <a:pt x="7983949" y="1998650"/>
                </a:cubicBezTo>
                <a:cubicBezTo>
                  <a:pt x="7982212" y="2002990"/>
                  <a:pt x="7981344" y="2007331"/>
                  <a:pt x="7981344" y="2011672"/>
                </a:cubicBezTo>
                <a:cubicBezTo>
                  <a:pt x="7974399" y="2035112"/>
                  <a:pt x="7957903" y="2052910"/>
                  <a:pt x="7931859" y="2065064"/>
                </a:cubicBezTo>
                <a:cubicBezTo>
                  <a:pt x="7928385" y="2066800"/>
                  <a:pt x="7926649" y="2067669"/>
                  <a:pt x="7926649" y="2067669"/>
                </a:cubicBezTo>
                <a:cubicBezTo>
                  <a:pt x="7925781" y="2066800"/>
                  <a:pt x="7926215" y="2064630"/>
                  <a:pt x="7927951" y="2061157"/>
                </a:cubicBezTo>
                <a:cubicBezTo>
                  <a:pt x="7951392" y="2029903"/>
                  <a:pt x="7962678" y="1990836"/>
                  <a:pt x="7961810" y="1943955"/>
                </a:cubicBezTo>
                <a:cubicBezTo>
                  <a:pt x="7961810" y="1941351"/>
                  <a:pt x="7961810" y="1937444"/>
                  <a:pt x="7961810" y="1932235"/>
                </a:cubicBezTo>
                <a:cubicBezTo>
                  <a:pt x="7962678" y="1923553"/>
                  <a:pt x="7962244" y="1917910"/>
                  <a:pt x="7960508" y="1915306"/>
                </a:cubicBezTo>
                <a:cubicBezTo>
                  <a:pt x="7957035" y="1917042"/>
                  <a:pt x="7954865" y="1917476"/>
                  <a:pt x="7953997" y="1916608"/>
                </a:cubicBezTo>
                <a:cubicBezTo>
                  <a:pt x="7953128" y="1916608"/>
                  <a:pt x="7953563" y="1915306"/>
                  <a:pt x="7955299" y="1912701"/>
                </a:cubicBezTo>
                <a:cubicBezTo>
                  <a:pt x="7957035" y="1910965"/>
                  <a:pt x="7957903" y="1909663"/>
                  <a:pt x="7957903" y="1908795"/>
                </a:cubicBezTo>
                <a:cubicBezTo>
                  <a:pt x="7958771" y="1907058"/>
                  <a:pt x="7959205" y="1906190"/>
                  <a:pt x="7959205" y="1906190"/>
                </a:cubicBezTo>
                <a:cubicBezTo>
                  <a:pt x="7971359" y="1888827"/>
                  <a:pt x="7980475" y="1871898"/>
                  <a:pt x="7986553" y="1855403"/>
                </a:cubicBezTo>
                <a:cubicBezTo>
                  <a:pt x="7992630" y="1838907"/>
                  <a:pt x="7995235" y="1826753"/>
                  <a:pt x="7994367" y="1818940"/>
                </a:cubicBezTo>
                <a:cubicBezTo>
                  <a:pt x="7993497" y="1815467"/>
                  <a:pt x="7993497" y="1813297"/>
                  <a:pt x="7994367" y="1812428"/>
                </a:cubicBezTo>
                <a:cubicBezTo>
                  <a:pt x="7995235" y="1811560"/>
                  <a:pt x="7997839" y="1811126"/>
                  <a:pt x="8002180" y="1811126"/>
                </a:cubicBezTo>
                <a:close/>
                <a:moveTo>
                  <a:pt x="6897056" y="1811126"/>
                </a:moveTo>
                <a:cubicBezTo>
                  <a:pt x="6913551" y="1816335"/>
                  <a:pt x="6924837" y="1823715"/>
                  <a:pt x="6930915" y="1833264"/>
                </a:cubicBezTo>
                <a:cubicBezTo>
                  <a:pt x="6933519" y="1837605"/>
                  <a:pt x="6933953" y="1841512"/>
                  <a:pt x="6932217" y="1844985"/>
                </a:cubicBezTo>
                <a:cubicBezTo>
                  <a:pt x="6927876" y="1853666"/>
                  <a:pt x="6926574" y="1875370"/>
                  <a:pt x="6928310" y="1910097"/>
                </a:cubicBezTo>
                <a:cubicBezTo>
                  <a:pt x="6928310" y="1921383"/>
                  <a:pt x="6927876" y="1930933"/>
                  <a:pt x="6927007" y="1938746"/>
                </a:cubicBezTo>
                <a:cubicBezTo>
                  <a:pt x="6945239" y="1931801"/>
                  <a:pt x="6960866" y="1921817"/>
                  <a:pt x="6973889" y="1908795"/>
                </a:cubicBezTo>
                <a:cubicBezTo>
                  <a:pt x="6963471" y="1899245"/>
                  <a:pt x="6955223" y="1890563"/>
                  <a:pt x="6949146" y="1882750"/>
                </a:cubicBezTo>
                <a:cubicBezTo>
                  <a:pt x="6948278" y="1882750"/>
                  <a:pt x="6946541" y="1881448"/>
                  <a:pt x="6943937" y="1878843"/>
                </a:cubicBezTo>
                <a:cubicBezTo>
                  <a:pt x="6941333" y="1876239"/>
                  <a:pt x="6939597" y="1874936"/>
                  <a:pt x="6938728" y="1874936"/>
                </a:cubicBezTo>
                <a:cubicBezTo>
                  <a:pt x="6935255" y="1874068"/>
                  <a:pt x="6933519" y="1872332"/>
                  <a:pt x="6933519" y="1869727"/>
                </a:cubicBezTo>
                <a:cubicBezTo>
                  <a:pt x="6933519" y="1867991"/>
                  <a:pt x="6934821" y="1866255"/>
                  <a:pt x="6937425" y="1864518"/>
                </a:cubicBezTo>
                <a:cubicBezTo>
                  <a:pt x="6939162" y="1863650"/>
                  <a:pt x="6943069" y="1863216"/>
                  <a:pt x="6949146" y="1863216"/>
                </a:cubicBezTo>
                <a:cubicBezTo>
                  <a:pt x="6955223" y="1863216"/>
                  <a:pt x="6964773" y="1868859"/>
                  <a:pt x="6977795" y="1880145"/>
                </a:cubicBezTo>
                <a:cubicBezTo>
                  <a:pt x="6982136" y="1884486"/>
                  <a:pt x="6986477" y="1887959"/>
                  <a:pt x="6990817" y="1890563"/>
                </a:cubicBezTo>
                <a:cubicBezTo>
                  <a:pt x="6999499" y="1879277"/>
                  <a:pt x="7005577" y="1867123"/>
                  <a:pt x="7009049" y="1854100"/>
                </a:cubicBezTo>
                <a:cubicBezTo>
                  <a:pt x="7010785" y="1850628"/>
                  <a:pt x="7009483" y="1848891"/>
                  <a:pt x="7005143" y="1848891"/>
                </a:cubicBezTo>
                <a:cubicBezTo>
                  <a:pt x="7003407" y="1849759"/>
                  <a:pt x="7000367" y="1850628"/>
                  <a:pt x="6996027" y="1851496"/>
                </a:cubicBezTo>
                <a:cubicBezTo>
                  <a:pt x="6987345" y="1854968"/>
                  <a:pt x="6980399" y="1858007"/>
                  <a:pt x="6975191" y="1860612"/>
                </a:cubicBezTo>
                <a:cubicBezTo>
                  <a:pt x="6971719" y="1861480"/>
                  <a:pt x="6967811" y="1861480"/>
                  <a:pt x="6963471" y="1860612"/>
                </a:cubicBezTo>
                <a:cubicBezTo>
                  <a:pt x="6957393" y="1858007"/>
                  <a:pt x="6952185" y="1853666"/>
                  <a:pt x="6947843" y="1847589"/>
                </a:cubicBezTo>
                <a:cubicBezTo>
                  <a:pt x="6946107" y="1843248"/>
                  <a:pt x="6947410" y="1840644"/>
                  <a:pt x="6951751" y="1839776"/>
                </a:cubicBezTo>
                <a:cubicBezTo>
                  <a:pt x="6956091" y="1838907"/>
                  <a:pt x="6963905" y="1837171"/>
                  <a:pt x="6975191" y="1834567"/>
                </a:cubicBezTo>
                <a:cubicBezTo>
                  <a:pt x="6979531" y="1833698"/>
                  <a:pt x="6982571" y="1832830"/>
                  <a:pt x="6984307" y="1831962"/>
                </a:cubicBezTo>
                <a:cubicBezTo>
                  <a:pt x="6990384" y="1830226"/>
                  <a:pt x="6997329" y="1828055"/>
                  <a:pt x="7005143" y="1825451"/>
                </a:cubicBezTo>
                <a:cubicBezTo>
                  <a:pt x="7006879" y="1824583"/>
                  <a:pt x="7008181" y="1824149"/>
                  <a:pt x="7009049" y="1824149"/>
                </a:cubicBezTo>
                <a:cubicBezTo>
                  <a:pt x="7014258" y="1820676"/>
                  <a:pt x="7019467" y="1820242"/>
                  <a:pt x="7024676" y="1822846"/>
                </a:cubicBezTo>
                <a:cubicBezTo>
                  <a:pt x="7037699" y="1830660"/>
                  <a:pt x="7045947" y="1838473"/>
                  <a:pt x="7049419" y="1846287"/>
                </a:cubicBezTo>
                <a:cubicBezTo>
                  <a:pt x="7052892" y="1850628"/>
                  <a:pt x="7052892" y="1854534"/>
                  <a:pt x="7049419" y="1858007"/>
                </a:cubicBezTo>
                <a:cubicBezTo>
                  <a:pt x="7044210" y="1864084"/>
                  <a:pt x="7039001" y="1871464"/>
                  <a:pt x="7033792" y="1880145"/>
                </a:cubicBezTo>
                <a:cubicBezTo>
                  <a:pt x="7028583" y="1890563"/>
                  <a:pt x="7022506" y="1899679"/>
                  <a:pt x="7015561" y="1907492"/>
                </a:cubicBezTo>
                <a:cubicBezTo>
                  <a:pt x="7041605" y="1921383"/>
                  <a:pt x="7070255" y="1930499"/>
                  <a:pt x="7101509" y="1934840"/>
                </a:cubicBezTo>
                <a:cubicBezTo>
                  <a:pt x="7104113" y="1935708"/>
                  <a:pt x="7105415" y="1936576"/>
                  <a:pt x="7105415" y="1937444"/>
                </a:cubicBezTo>
                <a:cubicBezTo>
                  <a:pt x="7105415" y="1938312"/>
                  <a:pt x="7104113" y="1939180"/>
                  <a:pt x="7101509" y="1940049"/>
                </a:cubicBezTo>
                <a:cubicBezTo>
                  <a:pt x="7078068" y="1946994"/>
                  <a:pt x="7058101" y="1950900"/>
                  <a:pt x="7041605" y="1951769"/>
                </a:cubicBezTo>
                <a:cubicBezTo>
                  <a:pt x="7035529" y="1953505"/>
                  <a:pt x="7030753" y="1953071"/>
                  <a:pt x="7027281" y="1950466"/>
                </a:cubicBezTo>
                <a:cubicBezTo>
                  <a:pt x="7026413" y="1950466"/>
                  <a:pt x="7025545" y="1950032"/>
                  <a:pt x="7024676" y="1949164"/>
                </a:cubicBezTo>
                <a:cubicBezTo>
                  <a:pt x="7015995" y="1945691"/>
                  <a:pt x="7008615" y="1940917"/>
                  <a:pt x="7002538" y="1934840"/>
                </a:cubicBezTo>
                <a:cubicBezTo>
                  <a:pt x="7001670" y="1933971"/>
                  <a:pt x="7000367" y="1932669"/>
                  <a:pt x="6998631" y="1930933"/>
                </a:cubicBezTo>
                <a:cubicBezTo>
                  <a:pt x="6996027" y="1929196"/>
                  <a:pt x="6994291" y="1927894"/>
                  <a:pt x="6993422" y="1927026"/>
                </a:cubicBezTo>
                <a:cubicBezTo>
                  <a:pt x="6993422" y="1927026"/>
                  <a:pt x="6992989" y="1927460"/>
                  <a:pt x="6992120" y="1928328"/>
                </a:cubicBezTo>
                <a:cubicBezTo>
                  <a:pt x="6977361" y="1937010"/>
                  <a:pt x="6955657" y="1942653"/>
                  <a:pt x="6927007" y="1945257"/>
                </a:cubicBezTo>
                <a:cubicBezTo>
                  <a:pt x="6926139" y="1953939"/>
                  <a:pt x="6923535" y="1960450"/>
                  <a:pt x="6919194" y="1964791"/>
                </a:cubicBezTo>
                <a:cubicBezTo>
                  <a:pt x="6914853" y="1968264"/>
                  <a:pt x="6910079" y="1968264"/>
                  <a:pt x="6904869" y="1964791"/>
                </a:cubicBezTo>
                <a:cubicBezTo>
                  <a:pt x="6897056" y="1956109"/>
                  <a:pt x="6893583" y="1947862"/>
                  <a:pt x="6894451" y="1940049"/>
                </a:cubicBezTo>
                <a:cubicBezTo>
                  <a:pt x="6897056" y="1924422"/>
                  <a:pt x="6897490" y="1901415"/>
                  <a:pt x="6895753" y="1871030"/>
                </a:cubicBezTo>
                <a:cubicBezTo>
                  <a:pt x="6895753" y="1868425"/>
                  <a:pt x="6895753" y="1864518"/>
                  <a:pt x="6895753" y="1859309"/>
                </a:cubicBezTo>
                <a:cubicBezTo>
                  <a:pt x="6894885" y="1838473"/>
                  <a:pt x="6891847" y="1825017"/>
                  <a:pt x="6886638" y="1818940"/>
                </a:cubicBezTo>
                <a:cubicBezTo>
                  <a:pt x="6884902" y="1811994"/>
                  <a:pt x="6888375" y="1809390"/>
                  <a:pt x="6897056" y="1811126"/>
                </a:cubicBezTo>
                <a:close/>
                <a:moveTo>
                  <a:pt x="848906" y="1811126"/>
                </a:moveTo>
                <a:cubicBezTo>
                  <a:pt x="857588" y="1813731"/>
                  <a:pt x="866269" y="1819374"/>
                  <a:pt x="874951" y="1828055"/>
                </a:cubicBezTo>
                <a:cubicBezTo>
                  <a:pt x="878424" y="1832396"/>
                  <a:pt x="878424" y="1837171"/>
                  <a:pt x="874951" y="1842380"/>
                </a:cubicBezTo>
                <a:cubicBezTo>
                  <a:pt x="872347" y="1844116"/>
                  <a:pt x="868440" y="1849325"/>
                  <a:pt x="863231" y="1858007"/>
                </a:cubicBezTo>
                <a:cubicBezTo>
                  <a:pt x="875386" y="1857139"/>
                  <a:pt x="885803" y="1853666"/>
                  <a:pt x="894485" y="1847589"/>
                </a:cubicBezTo>
                <a:cubicBezTo>
                  <a:pt x="899694" y="1845853"/>
                  <a:pt x="904035" y="1845419"/>
                  <a:pt x="907507" y="1846287"/>
                </a:cubicBezTo>
                <a:cubicBezTo>
                  <a:pt x="916189" y="1849759"/>
                  <a:pt x="923134" y="1854534"/>
                  <a:pt x="928343" y="1860612"/>
                </a:cubicBezTo>
                <a:cubicBezTo>
                  <a:pt x="931816" y="1864952"/>
                  <a:pt x="930948" y="1868425"/>
                  <a:pt x="925739" y="1871030"/>
                </a:cubicBezTo>
                <a:cubicBezTo>
                  <a:pt x="909243" y="1881448"/>
                  <a:pt x="895787" y="1890997"/>
                  <a:pt x="885369" y="1899679"/>
                </a:cubicBezTo>
                <a:cubicBezTo>
                  <a:pt x="894919" y="1897943"/>
                  <a:pt x="901430" y="1896640"/>
                  <a:pt x="904903" y="1895772"/>
                </a:cubicBezTo>
                <a:cubicBezTo>
                  <a:pt x="910112" y="1891431"/>
                  <a:pt x="914887" y="1891431"/>
                  <a:pt x="919227" y="1895772"/>
                </a:cubicBezTo>
                <a:cubicBezTo>
                  <a:pt x="928777" y="1900981"/>
                  <a:pt x="936591" y="1907492"/>
                  <a:pt x="942668" y="1915306"/>
                </a:cubicBezTo>
                <a:cubicBezTo>
                  <a:pt x="945272" y="1918778"/>
                  <a:pt x="945707" y="1923119"/>
                  <a:pt x="943970" y="1928328"/>
                </a:cubicBezTo>
                <a:cubicBezTo>
                  <a:pt x="941366" y="1937878"/>
                  <a:pt x="940063" y="1955675"/>
                  <a:pt x="940063" y="1981720"/>
                </a:cubicBezTo>
                <a:cubicBezTo>
                  <a:pt x="940063" y="2010370"/>
                  <a:pt x="940498" y="2027733"/>
                  <a:pt x="941366" y="2033810"/>
                </a:cubicBezTo>
                <a:cubicBezTo>
                  <a:pt x="942234" y="2050305"/>
                  <a:pt x="936157" y="2062460"/>
                  <a:pt x="923134" y="2070273"/>
                </a:cubicBezTo>
                <a:cubicBezTo>
                  <a:pt x="916189" y="2074614"/>
                  <a:pt x="910112" y="2072878"/>
                  <a:pt x="904903" y="2065064"/>
                </a:cubicBezTo>
                <a:cubicBezTo>
                  <a:pt x="898826" y="2053778"/>
                  <a:pt x="890144" y="2044662"/>
                  <a:pt x="878858" y="2037717"/>
                </a:cubicBezTo>
                <a:cubicBezTo>
                  <a:pt x="875386" y="2051608"/>
                  <a:pt x="872347" y="2059855"/>
                  <a:pt x="869742" y="2062460"/>
                </a:cubicBezTo>
                <a:cubicBezTo>
                  <a:pt x="868006" y="2065064"/>
                  <a:pt x="866704" y="2066366"/>
                  <a:pt x="865836" y="2066366"/>
                </a:cubicBezTo>
                <a:cubicBezTo>
                  <a:pt x="864967" y="2066366"/>
                  <a:pt x="864099" y="2064630"/>
                  <a:pt x="863231" y="2061157"/>
                </a:cubicBezTo>
                <a:cubicBezTo>
                  <a:pt x="860626" y="2055080"/>
                  <a:pt x="858022" y="2036849"/>
                  <a:pt x="855418" y="2006463"/>
                </a:cubicBezTo>
                <a:cubicBezTo>
                  <a:pt x="855418" y="2006463"/>
                  <a:pt x="854984" y="2006463"/>
                  <a:pt x="854115" y="2006463"/>
                </a:cubicBezTo>
                <a:cubicBezTo>
                  <a:pt x="845434" y="2008199"/>
                  <a:pt x="837620" y="2005595"/>
                  <a:pt x="830674" y="1998650"/>
                </a:cubicBezTo>
                <a:cubicBezTo>
                  <a:pt x="828939" y="2002990"/>
                  <a:pt x="828070" y="2007331"/>
                  <a:pt x="828070" y="2011672"/>
                </a:cubicBezTo>
                <a:cubicBezTo>
                  <a:pt x="821125" y="2035112"/>
                  <a:pt x="804629" y="2052910"/>
                  <a:pt x="778585" y="2065064"/>
                </a:cubicBezTo>
                <a:cubicBezTo>
                  <a:pt x="775112" y="2066800"/>
                  <a:pt x="773377" y="2067669"/>
                  <a:pt x="773377" y="2067669"/>
                </a:cubicBezTo>
                <a:cubicBezTo>
                  <a:pt x="772507" y="2066800"/>
                  <a:pt x="772942" y="2064630"/>
                  <a:pt x="774678" y="2061157"/>
                </a:cubicBezTo>
                <a:cubicBezTo>
                  <a:pt x="798119" y="2029903"/>
                  <a:pt x="809405" y="1990836"/>
                  <a:pt x="808537" y="1943955"/>
                </a:cubicBezTo>
                <a:cubicBezTo>
                  <a:pt x="808537" y="1941351"/>
                  <a:pt x="808537" y="1937444"/>
                  <a:pt x="808537" y="1932235"/>
                </a:cubicBezTo>
                <a:cubicBezTo>
                  <a:pt x="809405" y="1923553"/>
                  <a:pt x="808971" y="1917910"/>
                  <a:pt x="807234" y="1915306"/>
                </a:cubicBezTo>
                <a:cubicBezTo>
                  <a:pt x="803762" y="1917042"/>
                  <a:pt x="801592" y="1917476"/>
                  <a:pt x="800723" y="1916608"/>
                </a:cubicBezTo>
                <a:cubicBezTo>
                  <a:pt x="799855" y="1916608"/>
                  <a:pt x="800289" y="1915306"/>
                  <a:pt x="802025" y="1912701"/>
                </a:cubicBezTo>
                <a:cubicBezTo>
                  <a:pt x="803762" y="1910965"/>
                  <a:pt x="804629" y="1909663"/>
                  <a:pt x="804629" y="1908795"/>
                </a:cubicBezTo>
                <a:cubicBezTo>
                  <a:pt x="805498" y="1907058"/>
                  <a:pt x="805933" y="1906190"/>
                  <a:pt x="805933" y="1906190"/>
                </a:cubicBezTo>
                <a:cubicBezTo>
                  <a:pt x="818086" y="1888827"/>
                  <a:pt x="827203" y="1871898"/>
                  <a:pt x="833279" y="1855403"/>
                </a:cubicBezTo>
                <a:cubicBezTo>
                  <a:pt x="839356" y="1838907"/>
                  <a:pt x="841961" y="1826753"/>
                  <a:pt x="841093" y="1818940"/>
                </a:cubicBezTo>
                <a:cubicBezTo>
                  <a:pt x="840224" y="1815467"/>
                  <a:pt x="840224" y="1813297"/>
                  <a:pt x="841093" y="1812428"/>
                </a:cubicBezTo>
                <a:cubicBezTo>
                  <a:pt x="841961" y="1811560"/>
                  <a:pt x="844565" y="1811126"/>
                  <a:pt x="848906" y="1811126"/>
                </a:cubicBezTo>
                <a:close/>
                <a:moveTo>
                  <a:pt x="4202858" y="1809824"/>
                </a:moveTo>
                <a:cubicBezTo>
                  <a:pt x="4203726" y="1809824"/>
                  <a:pt x="4204594" y="1811126"/>
                  <a:pt x="4205463" y="1813731"/>
                </a:cubicBezTo>
                <a:cubicBezTo>
                  <a:pt x="4207199" y="1818071"/>
                  <a:pt x="4208501" y="1822846"/>
                  <a:pt x="4209369" y="1828055"/>
                </a:cubicBezTo>
                <a:cubicBezTo>
                  <a:pt x="4221524" y="1826319"/>
                  <a:pt x="4241926" y="1823715"/>
                  <a:pt x="4270575" y="1820242"/>
                </a:cubicBezTo>
                <a:cubicBezTo>
                  <a:pt x="4290543" y="1817637"/>
                  <a:pt x="4302263" y="1815467"/>
                  <a:pt x="4305736" y="1813731"/>
                </a:cubicBezTo>
                <a:cubicBezTo>
                  <a:pt x="4313549" y="1811994"/>
                  <a:pt x="4320928" y="1812428"/>
                  <a:pt x="4327874" y="1815033"/>
                </a:cubicBezTo>
                <a:cubicBezTo>
                  <a:pt x="4335687" y="1818506"/>
                  <a:pt x="4343066" y="1824149"/>
                  <a:pt x="4350012" y="1831962"/>
                </a:cubicBezTo>
                <a:cubicBezTo>
                  <a:pt x="4354353" y="1841512"/>
                  <a:pt x="4353050" y="1848023"/>
                  <a:pt x="4346105" y="1851496"/>
                </a:cubicBezTo>
                <a:cubicBezTo>
                  <a:pt x="4329610" y="1853232"/>
                  <a:pt x="4314851" y="1858007"/>
                  <a:pt x="4301829" y="1865821"/>
                </a:cubicBezTo>
                <a:cubicBezTo>
                  <a:pt x="4315719" y="1876239"/>
                  <a:pt x="4319192" y="1888827"/>
                  <a:pt x="4312247" y="1903586"/>
                </a:cubicBezTo>
                <a:cubicBezTo>
                  <a:pt x="4305301" y="1909663"/>
                  <a:pt x="4299658" y="1910531"/>
                  <a:pt x="4295318" y="1906190"/>
                </a:cubicBezTo>
                <a:cubicBezTo>
                  <a:pt x="4283163" y="1895772"/>
                  <a:pt x="4271009" y="1880145"/>
                  <a:pt x="4258855" y="1859309"/>
                </a:cubicBezTo>
                <a:cubicBezTo>
                  <a:pt x="4257118" y="1856705"/>
                  <a:pt x="4256684" y="1854968"/>
                  <a:pt x="4257552" y="1854100"/>
                </a:cubicBezTo>
                <a:cubicBezTo>
                  <a:pt x="4257552" y="1852364"/>
                  <a:pt x="4259289" y="1851930"/>
                  <a:pt x="4262761" y="1852798"/>
                </a:cubicBezTo>
                <a:cubicBezTo>
                  <a:pt x="4263629" y="1852798"/>
                  <a:pt x="4266234" y="1853666"/>
                  <a:pt x="4270575" y="1855403"/>
                </a:cubicBezTo>
                <a:cubicBezTo>
                  <a:pt x="4280125" y="1858007"/>
                  <a:pt x="4287504" y="1860177"/>
                  <a:pt x="4292713" y="1861914"/>
                </a:cubicBezTo>
                <a:cubicBezTo>
                  <a:pt x="4294449" y="1859309"/>
                  <a:pt x="4296620" y="1855837"/>
                  <a:pt x="4299224" y="1851496"/>
                </a:cubicBezTo>
                <a:cubicBezTo>
                  <a:pt x="4302697" y="1847155"/>
                  <a:pt x="4304433" y="1844550"/>
                  <a:pt x="4304433" y="1843682"/>
                </a:cubicBezTo>
                <a:cubicBezTo>
                  <a:pt x="4306170" y="1840210"/>
                  <a:pt x="4304867" y="1838473"/>
                  <a:pt x="4300527" y="1838473"/>
                </a:cubicBezTo>
                <a:cubicBezTo>
                  <a:pt x="4294449" y="1839341"/>
                  <a:pt x="4282295" y="1840644"/>
                  <a:pt x="4264064" y="1842380"/>
                </a:cubicBezTo>
                <a:cubicBezTo>
                  <a:pt x="4238887" y="1844985"/>
                  <a:pt x="4220655" y="1847155"/>
                  <a:pt x="4209369" y="1848891"/>
                </a:cubicBezTo>
                <a:cubicBezTo>
                  <a:pt x="4207633" y="1866255"/>
                  <a:pt x="4203292" y="1877975"/>
                  <a:pt x="4196347" y="1884052"/>
                </a:cubicBezTo>
                <a:cubicBezTo>
                  <a:pt x="4187665" y="1889261"/>
                  <a:pt x="4179852" y="1887525"/>
                  <a:pt x="4172906" y="1878843"/>
                </a:cubicBezTo>
                <a:cubicBezTo>
                  <a:pt x="4167698" y="1864952"/>
                  <a:pt x="4169434" y="1853666"/>
                  <a:pt x="4178115" y="1844985"/>
                </a:cubicBezTo>
                <a:cubicBezTo>
                  <a:pt x="4185929" y="1836303"/>
                  <a:pt x="4193308" y="1825885"/>
                  <a:pt x="4200254" y="1813731"/>
                </a:cubicBezTo>
                <a:cubicBezTo>
                  <a:pt x="4201122" y="1811126"/>
                  <a:pt x="4201990" y="1809824"/>
                  <a:pt x="4202858" y="1809824"/>
                </a:cubicBezTo>
                <a:close/>
                <a:moveTo>
                  <a:pt x="167014" y="1808522"/>
                </a:moveTo>
                <a:cubicBezTo>
                  <a:pt x="183508" y="1813731"/>
                  <a:pt x="195228" y="1821110"/>
                  <a:pt x="202174" y="1830660"/>
                </a:cubicBezTo>
                <a:cubicBezTo>
                  <a:pt x="205647" y="1835001"/>
                  <a:pt x="205212" y="1838907"/>
                  <a:pt x="200871" y="1842380"/>
                </a:cubicBezTo>
                <a:cubicBezTo>
                  <a:pt x="200871" y="1844116"/>
                  <a:pt x="198700" y="1849325"/>
                  <a:pt x="194360" y="1858007"/>
                </a:cubicBezTo>
                <a:cubicBezTo>
                  <a:pt x="192624" y="1859743"/>
                  <a:pt x="191755" y="1861046"/>
                  <a:pt x="191755" y="1861914"/>
                </a:cubicBezTo>
                <a:cubicBezTo>
                  <a:pt x="188283" y="1869727"/>
                  <a:pt x="183942" y="1877107"/>
                  <a:pt x="178734" y="1884052"/>
                </a:cubicBezTo>
                <a:cubicBezTo>
                  <a:pt x="180470" y="1884052"/>
                  <a:pt x="183074" y="1883618"/>
                  <a:pt x="186547" y="1882750"/>
                </a:cubicBezTo>
                <a:cubicBezTo>
                  <a:pt x="190020" y="1882750"/>
                  <a:pt x="192624" y="1882750"/>
                  <a:pt x="194360" y="1882750"/>
                </a:cubicBezTo>
                <a:cubicBezTo>
                  <a:pt x="203042" y="1881013"/>
                  <a:pt x="213026" y="1878409"/>
                  <a:pt x="224311" y="1874936"/>
                </a:cubicBezTo>
                <a:cubicBezTo>
                  <a:pt x="229521" y="1872332"/>
                  <a:pt x="234729" y="1872766"/>
                  <a:pt x="239939" y="1876239"/>
                </a:cubicBezTo>
                <a:cubicBezTo>
                  <a:pt x="252093" y="1883184"/>
                  <a:pt x="260340" y="1890563"/>
                  <a:pt x="264682" y="1898377"/>
                </a:cubicBezTo>
                <a:cubicBezTo>
                  <a:pt x="267286" y="1901849"/>
                  <a:pt x="266851" y="1907492"/>
                  <a:pt x="263379" y="1915306"/>
                </a:cubicBezTo>
                <a:cubicBezTo>
                  <a:pt x="260775" y="1921383"/>
                  <a:pt x="259039" y="1931801"/>
                  <a:pt x="258171" y="1946560"/>
                </a:cubicBezTo>
                <a:cubicBezTo>
                  <a:pt x="255566" y="1982154"/>
                  <a:pt x="250791" y="2011238"/>
                  <a:pt x="243846" y="2033810"/>
                </a:cubicBezTo>
                <a:cubicBezTo>
                  <a:pt x="236901" y="2054646"/>
                  <a:pt x="227351" y="2068103"/>
                  <a:pt x="215196" y="2074180"/>
                </a:cubicBezTo>
                <a:cubicBezTo>
                  <a:pt x="206515" y="2076784"/>
                  <a:pt x="199569" y="2073746"/>
                  <a:pt x="194360" y="2065064"/>
                </a:cubicBezTo>
                <a:cubicBezTo>
                  <a:pt x="186547" y="2048569"/>
                  <a:pt x="175261" y="2035112"/>
                  <a:pt x="160501" y="2024695"/>
                </a:cubicBezTo>
                <a:cubicBezTo>
                  <a:pt x="158765" y="2022958"/>
                  <a:pt x="157897" y="2021656"/>
                  <a:pt x="157897" y="2020788"/>
                </a:cubicBezTo>
                <a:cubicBezTo>
                  <a:pt x="157897" y="2019920"/>
                  <a:pt x="159200" y="2019486"/>
                  <a:pt x="161804" y="2019486"/>
                </a:cubicBezTo>
                <a:cubicBezTo>
                  <a:pt x="172222" y="2022090"/>
                  <a:pt x="183508" y="2024260"/>
                  <a:pt x="195661" y="2025997"/>
                </a:cubicBezTo>
                <a:cubicBezTo>
                  <a:pt x="202608" y="2026865"/>
                  <a:pt x="206515" y="2025128"/>
                  <a:pt x="207383" y="2020788"/>
                </a:cubicBezTo>
                <a:cubicBezTo>
                  <a:pt x="216064" y="2001688"/>
                  <a:pt x="219971" y="1964791"/>
                  <a:pt x="219103" y="1910097"/>
                </a:cubicBezTo>
                <a:cubicBezTo>
                  <a:pt x="219103" y="1906624"/>
                  <a:pt x="216932" y="1904888"/>
                  <a:pt x="212592" y="1904888"/>
                </a:cubicBezTo>
                <a:cubicBezTo>
                  <a:pt x="206515" y="1904888"/>
                  <a:pt x="196965" y="1906624"/>
                  <a:pt x="183942" y="1910097"/>
                </a:cubicBezTo>
                <a:cubicBezTo>
                  <a:pt x="181338" y="1910965"/>
                  <a:pt x="179602" y="1911399"/>
                  <a:pt x="178734" y="1911399"/>
                </a:cubicBezTo>
                <a:cubicBezTo>
                  <a:pt x="177865" y="1911399"/>
                  <a:pt x="176997" y="1911399"/>
                  <a:pt x="176129" y="1911399"/>
                </a:cubicBezTo>
                <a:cubicBezTo>
                  <a:pt x="172656" y="1912267"/>
                  <a:pt x="170052" y="1911833"/>
                  <a:pt x="168315" y="1910097"/>
                </a:cubicBezTo>
                <a:cubicBezTo>
                  <a:pt x="166579" y="1910097"/>
                  <a:pt x="164409" y="1909229"/>
                  <a:pt x="161804" y="1907492"/>
                </a:cubicBezTo>
                <a:cubicBezTo>
                  <a:pt x="160936" y="1908360"/>
                  <a:pt x="159200" y="1910097"/>
                  <a:pt x="156596" y="1912701"/>
                </a:cubicBezTo>
                <a:cubicBezTo>
                  <a:pt x="150518" y="1921383"/>
                  <a:pt x="145308" y="1927460"/>
                  <a:pt x="140968" y="1930933"/>
                </a:cubicBezTo>
                <a:cubicBezTo>
                  <a:pt x="152254" y="1932669"/>
                  <a:pt x="164409" y="1935708"/>
                  <a:pt x="177431" y="1940049"/>
                </a:cubicBezTo>
                <a:cubicBezTo>
                  <a:pt x="190454" y="1942653"/>
                  <a:pt x="197400" y="1952637"/>
                  <a:pt x="198266" y="1970000"/>
                </a:cubicBezTo>
                <a:cubicBezTo>
                  <a:pt x="194795" y="1988232"/>
                  <a:pt x="186112" y="1993006"/>
                  <a:pt x="172222" y="1984325"/>
                </a:cubicBezTo>
                <a:cubicBezTo>
                  <a:pt x="163540" y="1977380"/>
                  <a:pt x="152254" y="1963055"/>
                  <a:pt x="138363" y="1941351"/>
                </a:cubicBezTo>
                <a:cubicBezTo>
                  <a:pt x="136628" y="1938746"/>
                  <a:pt x="135325" y="1937010"/>
                  <a:pt x="134457" y="1936142"/>
                </a:cubicBezTo>
                <a:cubicBezTo>
                  <a:pt x="130116" y="1940483"/>
                  <a:pt x="125775" y="1943955"/>
                  <a:pt x="121435" y="1946560"/>
                </a:cubicBezTo>
                <a:cubicBezTo>
                  <a:pt x="121435" y="1946560"/>
                  <a:pt x="121000" y="1946560"/>
                  <a:pt x="120132" y="1946560"/>
                </a:cubicBezTo>
                <a:cubicBezTo>
                  <a:pt x="120132" y="1956978"/>
                  <a:pt x="120132" y="1966962"/>
                  <a:pt x="120132" y="1976511"/>
                </a:cubicBezTo>
                <a:cubicBezTo>
                  <a:pt x="121000" y="1986061"/>
                  <a:pt x="121000" y="1997347"/>
                  <a:pt x="120132" y="2010370"/>
                </a:cubicBezTo>
                <a:cubicBezTo>
                  <a:pt x="120132" y="2016447"/>
                  <a:pt x="120132" y="2020788"/>
                  <a:pt x="120132" y="2023392"/>
                </a:cubicBezTo>
                <a:cubicBezTo>
                  <a:pt x="119264" y="2035546"/>
                  <a:pt x="114055" y="2041624"/>
                  <a:pt x="104505" y="2041624"/>
                </a:cubicBezTo>
                <a:cubicBezTo>
                  <a:pt x="94088" y="2040755"/>
                  <a:pt x="88011" y="2033810"/>
                  <a:pt x="86274" y="2020788"/>
                </a:cubicBezTo>
                <a:cubicBezTo>
                  <a:pt x="70646" y="2022524"/>
                  <a:pt x="59361" y="2023392"/>
                  <a:pt x="52416" y="2023392"/>
                </a:cubicBezTo>
                <a:lnTo>
                  <a:pt x="51113" y="2023392"/>
                </a:lnTo>
                <a:cubicBezTo>
                  <a:pt x="51113" y="2030337"/>
                  <a:pt x="49811" y="2035112"/>
                  <a:pt x="47206" y="2037717"/>
                </a:cubicBezTo>
                <a:cubicBezTo>
                  <a:pt x="41997" y="2041190"/>
                  <a:pt x="36354" y="2041190"/>
                  <a:pt x="30277" y="2037717"/>
                </a:cubicBezTo>
                <a:cubicBezTo>
                  <a:pt x="23332" y="2029903"/>
                  <a:pt x="19859" y="2022524"/>
                  <a:pt x="19859" y="2015579"/>
                </a:cubicBezTo>
                <a:cubicBezTo>
                  <a:pt x="20727" y="2004293"/>
                  <a:pt x="20293" y="1981286"/>
                  <a:pt x="18557" y="1946560"/>
                </a:cubicBezTo>
                <a:cubicBezTo>
                  <a:pt x="18557" y="1923987"/>
                  <a:pt x="15518" y="1909229"/>
                  <a:pt x="9441" y="1902283"/>
                </a:cubicBezTo>
                <a:cubicBezTo>
                  <a:pt x="6837" y="1896206"/>
                  <a:pt x="8139" y="1892734"/>
                  <a:pt x="13348" y="1891865"/>
                </a:cubicBezTo>
                <a:cubicBezTo>
                  <a:pt x="15953" y="1891865"/>
                  <a:pt x="21596" y="1892734"/>
                  <a:pt x="30277" y="1894470"/>
                </a:cubicBezTo>
                <a:cubicBezTo>
                  <a:pt x="33750" y="1895338"/>
                  <a:pt x="36354" y="1895772"/>
                  <a:pt x="38090" y="1895772"/>
                </a:cubicBezTo>
                <a:cubicBezTo>
                  <a:pt x="39827" y="1892299"/>
                  <a:pt x="42431" y="1887525"/>
                  <a:pt x="45904" y="1881448"/>
                </a:cubicBezTo>
                <a:cubicBezTo>
                  <a:pt x="49377" y="1875370"/>
                  <a:pt x="51981" y="1870595"/>
                  <a:pt x="53717" y="1867123"/>
                </a:cubicBezTo>
                <a:cubicBezTo>
                  <a:pt x="60663" y="1848891"/>
                  <a:pt x="63267" y="1837605"/>
                  <a:pt x="61531" y="1833264"/>
                </a:cubicBezTo>
                <a:cubicBezTo>
                  <a:pt x="59795" y="1827187"/>
                  <a:pt x="63267" y="1823715"/>
                  <a:pt x="71949" y="1822846"/>
                </a:cubicBezTo>
                <a:cubicBezTo>
                  <a:pt x="81499" y="1825451"/>
                  <a:pt x="90615" y="1831528"/>
                  <a:pt x="99296" y="1841078"/>
                </a:cubicBezTo>
                <a:cubicBezTo>
                  <a:pt x="104505" y="1848023"/>
                  <a:pt x="104071" y="1854968"/>
                  <a:pt x="97994" y="1861914"/>
                </a:cubicBezTo>
                <a:cubicBezTo>
                  <a:pt x="95389" y="1864518"/>
                  <a:pt x="90181" y="1869727"/>
                  <a:pt x="82367" y="1877541"/>
                </a:cubicBezTo>
                <a:cubicBezTo>
                  <a:pt x="73686" y="1885354"/>
                  <a:pt x="67608" y="1890997"/>
                  <a:pt x="64136" y="1894470"/>
                </a:cubicBezTo>
                <a:cubicBezTo>
                  <a:pt x="67608" y="1893602"/>
                  <a:pt x="72383" y="1891865"/>
                  <a:pt x="78461" y="1889261"/>
                </a:cubicBezTo>
                <a:cubicBezTo>
                  <a:pt x="82801" y="1887525"/>
                  <a:pt x="85406" y="1886656"/>
                  <a:pt x="86274" y="1886656"/>
                </a:cubicBezTo>
                <a:cubicBezTo>
                  <a:pt x="93219" y="1884052"/>
                  <a:pt x="99296" y="1884486"/>
                  <a:pt x="104505" y="1887959"/>
                </a:cubicBezTo>
                <a:cubicBezTo>
                  <a:pt x="107110" y="1889695"/>
                  <a:pt x="110149" y="1891431"/>
                  <a:pt x="113622" y="1893168"/>
                </a:cubicBezTo>
                <a:cubicBezTo>
                  <a:pt x="117093" y="1895772"/>
                  <a:pt x="120132" y="1897509"/>
                  <a:pt x="122737" y="1898377"/>
                </a:cubicBezTo>
                <a:cubicBezTo>
                  <a:pt x="127078" y="1902718"/>
                  <a:pt x="127946" y="1907492"/>
                  <a:pt x="125342" y="1912701"/>
                </a:cubicBezTo>
                <a:cubicBezTo>
                  <a:pt x="124473" y="1914438"/>
                  <a:pt x="123171" y="1921383"/>
                  <a:pt x="121435" y="1933537"/>
                </a:cubicBezTo>
                <a:cubicBezTo>
                  <a:pt x="137061" y="1909229"/>
                  <a:pt x="148782" y="1881448"/>
                  <a:pt x="156596" y="1850194"/>
                </a:cubicBezTo>
                <a:cubicBezTo>
                  <a:pt x="159200" y="1839776"/>
                  <a:pt x="160068" y="1828055"/>
                  <a:pt x="159200" y="1815033"/>
                </a:cubicBezTo>
                <a:cubicBezTo>
                  <a:pt x="158331" y="1808956"/>
                  <a:pt x="160936" y="1806785"/>
                  <a:pt x="167014" y="1808522"/>
                </a:cubicBezTo>
                <a:close/>
                <a:moveTo>
                  <a:pt x="1486523" y="1807219"/>
                </a:moveTo>
                <a:cubicBezTo>
                  <a:pt x="1502150" y="1811560"/>
                  <a:pt x="1515173" y="1820242"/>
                  <a:pt x="1525591" y="1833264"/>
                </a:cubicBezTo>
                <a:cubicBezTo>
                  <a:pt x="1529064" y="1838473"/>
                  <a:pt x="1528629" y="1843248"/>
                  <a:pt x="1524289" y="1847589"/>
                </a:cubicBezTo>
                <a:cubicBezTo>
                  <a:pt x="1506925" y="1863216"/>
                  <a:pt x="1486523" y="1880579"/>
                  <a:pt x="1463083" y="1899679"/>
                </a:cubicBezTo>
                <a:cubicBezTo>
                  <a:pt x="1470897" y="1898811"/>
                  <a:pt x="1483051" y="1897074"/>
                  <a:pt x="1499546" y="1894470"/>
                </a:cubicBezTo>
                <a:cubicBezTo>
                  <a:pt x="1525591" y="1890997"/>
                  <a:pt x="1544690" y="1888827"/>
                  <a:pt x="1556845" y="1887959"/>
                </a:cubicBezTo>
                <a:cubicBezTo>
                  <a:pt x="1560317" y="1887090"/>
                  <a:pt x="1565092" y="1886222"/>
                  <a:pt x="1571170" y="1885354"/>
                </a:cubicBezTo>
                <a:cubicBezTo>
                  <a:pt x="1578115" y="1884486"/>
                  <a:pt x="1583323" y="1883618"/>
                  <a:pt x="1586797" y="1882750"/>
                </a:cubicBezTo>
                <a:cubicBezTo>
                  <a:pt x="1594610" y="1880145"/>
                  <a:pt x="1601555" y="1881448"/>
                  <a:pt x="1607633" y="1886656"/>
                </a:cubicBezTo>
                <a:cubicBezTo>
                  <a:pt x="1618918" y="1897943"/>
                  <a:pt x="1626298" y="1907058"/>
                  <a:pt x="1629771" y="1914004"/>
                </a:cubicBezTo>
                <a:cubicBezTo>
                  <a:pt x="1632375" y="1918344"/>
                  <a:pt x="1632375" y="1923119"/>
                  <a:pt x="1629771" y="1928328"/>
                </a:cubicBezTo>
                <a:cubicBezTo>
                  <a:pt x="1626298" y="1934405"/>
                  <a:pt x="1624127" y="1941785"/>
                  <a:pt x="1623259" y="1950466"/>
                </a:cubicBezTo>
                <a:cubicBezTo>
                  <a:pt x="1619787" y="1977380"/>
                  <a:pt x="1614577" y="2007331"/>
                  <a:pt x="1607633" y="2040321"/>
                </a:cubicBezTo>
                <a:cubicBezTo>
                  <a:pt x="1600687" y="2062894"/>
                  <a:pt x="1587230" y="2075048"/>
                  <a:pt x="1567262" y="2076784"/>
                </a:cubicBezTo>
                <a:cubicBezTo>
                  <a:pt x="1562054" y="2077652"/>
                  <a:pt x="1558147" y="2075048"/>
                  <a:pt x="1555542" y="2068971"/>
                </a:cubicBezTo>
                <a:cubicBezTo>
                  <a:pt x="1547729" y="2054212"/>
                  <a:pt x="1538179" y="2040755"/>
                  <a:pt x="1526893" y="2028601"/>
                </a:cubicBezTo>
                <a:cubicBezTo>
                  <a:pt x="1525157" y="2026865"/>
                  <a:pt x="1524289" y="2025563"/>
                  <a:pt x="1524289" y="2024695"/>
                </a:cubicBezTo>
                <a:cubicBezTo>
                  <a:pt x="1525157" y="2023826"/>
                  <a:pt x="1526893" y="2023826"/>
                  <a:pt x="1529497" y="2024695"/>
                </a:cubicBezTo>
                <a:cubicBezTo>
                  <a:pt x="1539915" y="2025563"/>
                  <a:pt x="1550768" y="2026865"/>
                  <a:pt x="1562054" y="2028601"/>
                </a:cubicBezTo>
                <a:cubicBezTo>
                  <a:pt x="1566394" y="2029469"/>
                  <a:pt x="1568999" y="2027733"/>
                  <a:pt x="1569867" y="2023392"/>
                </a:cubicBezTo>
                <a:cubicBezTo>
                  <a:pt x="1575944" y="1998215"/>
                  <a:pt x="1580285" y="1963489"/>
                  <a:pt x="1582890" y="1919213"/>
                </a:cubicBezTo>
                <a:cubicBezTo>
                  <a:pt x="1582890" y="1914004"/>
                  <a:pt x="1579851" y="1911833"/>
                  <a:pt x="1573774" y="1912701"/>
                </a:cubicBezTo>
                <a:cubicBezTo>
                  <a:pt x="1538179" y="1915306"/>
                  <a:pt x="1489562" y="1921383"/>
                  <a:pt x="1427922" y="1930933"/>
                </a:cubicBezTo>
                <a:cubicBezTo>
                  <a:pt x="1432263" y="1964791"/>
                  <a:pt x="1435301" y="1999084"/>
                  <a:pt x="1437038" y="2033810"/>
                </a:cubicBezTo>
                <a:cubicBezTo>
                  <a:pt x="1437038" y="2044228"/>
                  <a:pt x="1432697" y="2050739"/>
                  <a:pt x="1424015" y="2053344"/>
                </a:cubicBezTo>
                <a:cubicBezTo>
                  <a:pt x="1417939" y="2053344"/>
                  <a:pt x="1410993" y="2047701"/>
                  <a:pt x="1403180" y="2036415"/>
                </a:cubicBezTo>
                <a:cubicBezTo>
                  <a:pt x="1402311" y="2034678"/>
                  <a:pt x="1401878" y="2031206"/>
                  <a:pt x="1401878" y="2025997"/>
                </a:cubicBezTo>
                <a:cubicBezTo>
                  <a:pt x="1403614" y="2014711"/>
                  <a:pt x="1403180" y="1997781"/>
                  <a:pt x="1400575" y="1975209"/>
                </a:cubicBezTo>
                <a:cubicBezTo>
                  <a:pt x="1400575" y="1971736"/>
                  <a:pt x="1400575" y="1969132"/>
                  <a:pt x="1400575" y="1967396"/>
                </a:cubicBezTo>
                <a:cubicBezTo>
                  <a:pt x="1398839" y="1951769"/>
                  <a:pt x="1394932" y="1935708"/>
                  <a:pt x="1388855" y="1919213"/>
                </a:cubicBezTo>
                <a:cubicBezTo>
                  <a:pt x="1387986" y="1915740"/>
                  <a:pt x="1387118" y="1912701"/>
                  <a:pt x="1386250" y="1910097"/>
                </a:cubicBezTo>
                <a:cubicBezTo>
                  <a:pt x="1384514" y="1905756"/>
                  <a:pt x="1386250" y="1903151"/>
                  <a:pt x="1391460" y="1902283"/>
                </a:cubicBezTo>
                <a:cubicBezTo>
                  <a:pt x="1401009" y="1903151"/>
                  <a:pt x="1408822" y="1904888"/>
                  <a:pt x="1414900" y="1907492"/>
                </a:cubicBezTo>
                <a:cubicBezTo>
                  <a:pt x="1420109" y="1905756"/>
                  <a:pt x="1426186" y="1904888"/>
                  <a:pt x="1433131" y="1904888"/>
                </a:cubicBezTo>
                <a:cubicBezTo>
                  <a:pt x="1452231" y="1879711"/>
                  <a:pt x="1466556" y="1855403"/>
                  <a:pt x="1476105" y="1831962"/>
                </a:cubicBezTo>
                <a:cubicBezTo>
                  <a:pt x="1476105" y="1831094"/>
                  <a:pt x="1476539" y="1829358"/>
                  <a:pt x="1477408" y="1826753"/>
                </a:cubicBezTo>
                <a:cubicBezTo>
                  <a:pt x="1479144" y="1821544"/>
                  <a:pt x="1479578" y="1817203"/>
                  <a:pt x="1478710" y="1813731"/>
                </a:cubicBezTo>
                <a:cubicBezTo>
                  <a:pt x="1478710" y="1809390"/>
                  <a:pt x="1481314" y="1807219"/>
                  <a:pt x="1486523" y="1807219"/>
                </a:cubicBezTo>
                <a:close/>
                <a:moveTo>
                  <a:pt x="2575692" y="1800057"/>
                </a:moveTo>
                <a:cubicBezTo>
                  <a:pt x="2578514" y="1800057"/>
                  <a:pt x="2581227" y="1800708"/>
                  <a:pt x="2583831" y="1802010"/>
                </a:cubicBezTo>
                <a:cubicBezTo>
                  <a:pt x="2590776" y="1804615"/>
                  <a:pt x="2596854" y="1810692"/>
                  <a:pt x="2602063" y="1820242"/>
                </a:cubicBezTo>
                <a:cubicBezTo>
                  <a:pt x="2602063" y="1820242"/>
                  <a:pt x="2602063" y="1820676"/>
                  <a:pt x="2602063" y="1821544"/>
                </a:cubicBezTo>
                <a:cubicBezTo>
                  <a:pt x="2604667" y="1825017"/>
                  <a:pt x="2604667" y="1827621"/>
                  <a:pt x="2602063" y="1829358"/>
                </a:cubicBezTo>
                <a:cubicBezTo>
                  <a:pt x="2600326" y="1831094"/>
                  <a:pt x="2597288" y="1835435"/>
                  <a:pt x="2592947" y="1842380"/>
                </a:cubicBezTo>
                <a:cubicBezTo>
                  <a:pt x="2588606" y="1847589"/>
                  <a:pt x="2586002" y="1850628"/>
                  <a:pt x="2585134" y="1851496"/>
                </a:cubicBezTo>
                <a:cubicBezTo>
                  <a:pt x="2579925" y="1857573"/>
                  <a:pt x="2575584" y="1863216"/>
                  <a:pt x="2572111" y="1868425"/>
                </a:cubicBezTo>
                <a:cubicBezTo>
                  <a:pt x="2605969" y="1888393"/>
                  <a:pt x="2638960" y="1900981"/>
                  <a:pt x="2671082" y="1906190"/>
                </a:cubicBezTo>
                <a:cubicBezTo>
                  <a:pt x="2674555" y="1907058"/>
                  <a:pt x="2676291" y="1908360"/>
                  <a:pt x="2676291" y="1910097"/>
                </a:cubicBezTo>
                <a:cubicBezTo>
                  <a:pt x="2676291" y="1911833"/>
                  <a:pt x="2674988" y="1913135"/>
                  <a:pt x="2672384" y="1914004"/>
                </a:cubicBezTo>
                <a:cubicBezTo>
                  <a:pt x="2668911" y="1914872"/>
                  <a:pt x="2664137" y="1915740"/>
                  <a:pt x="2658059" y="1916608"/>
                </a:cubicBezTo>
                <a:cubicBezTo>
                  <a:pt x="2634619" y="1920949"/>
                  <a:pt x="2617256" y="1923987"/>
                  <a:pt x="2605969" y="1925724"/>
                </a:cubicBezTo>
                <a:cubicBezTo>
                  <a:pt x="2600760" y="1927460"/>
                  <a:pt x="2596420" y="1927026"/>
                  <a:pt x="2592947" y="1924422"/>
                </a:cubicBezTo>
                <a:cubicBezTo>
                  <a:pt x="2579925" y="1918344"/>
                  <a:pt x="2564732" y="1906190"/>
                  <a:pt x="2547368" y="1887959"/>
                </a:cubicBezTo>
                <a:cubicBezTo>
                  <a:pt x="2547368" y="1888827"/>
                  <a:pt x="2546934" y="1889261"/>
                  <a:pt x="2546066" y="1889261"/>
                </a:cubicBezTo>
                <a:cubicBezTo>
                  <a:pt x="2533044" y="1896206"/>
                  <a:pt x="2519587" y="1901415"/>
                  <a:pt x="2505696" y="1904888"/>
                </a:cubicBezTo>
                <a:cubicBezTo>
                  <a:pt x="2511774" y="1907492"/>
                  <a:pt x="2518285" y="1911833"/>
                  <a:pt x="2525230" y="1917910"/>
                </a:cubicBezTo>
                <a:lnTo>
                  <a:pt x="2525230" y="1927227"/>
                </a:lnTo>
                <a:lnTo>
                  <a:pt x="2524440" y="1928625"/>
                </a:lnTo>
                <a:lnTo>
                  <a:pt x="2514812" y="1932235"/>
                </a:lnTo>
                <a:cubicBezTo>
                  <a:pt x="2500054" y="1937444"/>
                  <a:pt x="2490938" y="1940917"/>
                  <a:pt x="2487465" y="1942653"/>
                </a:cubicBezTo>
                <a:cubicBezTo>
                  <a:pt x="2494410" y="1942653"/>
                  <a:pt x="2503526" y="1942653"/>
                  <a:pt x="2514812" y="1942653"/>
                </a:cubicBezTo>
                <a:cubicBezTo>
                  <a:pt x="2516548" y="1940917"/>
                  <a:pt x="2517851" y="1939614"/>
                  <a:pt x="2518719" y="1938746"/>
                </a:cubicBezTo>
                <a:lnTo>
                  <a:pt x="2524440" y="1928625"/>
                </a:lnTo>
                <a:lnTo>
                  <a:pt x="2525230" y="1928328"/>
                </a:lnTo>
                <a:lnTo>
                  <a:pt x="2525230" y="1927227"/>
                </a:lnTo>
                <a:lnTo>
                  <a:pt x="2535648" y="1908795"/>
                </a:lnTo>
                <a:cubicBezTo>
                  <a:pt x="2536516" y="1903586"/>
                  <a:pt x="2539989" y="1901849"/>
                  <a:pt x="2546066" y="1903586"/>
                </a:cubicBezTo>
                <a:cubicBezTo>
                  <a:pt x="2557352" y="1907926"/>
                  <a:pt x="2566468" y="1916174"/>
                  <a:pt x="2573413" y="1928328"/>
                </a:cubicBezTo>
                <a:cubicBezTo>
                  <a:pt x="2575150" y="1933537"/>
                  <a:pt x="2573847" y="1937444"/>
                  <a:pt x="2569507" y="1940049"/>
                </a:cubicBezTo>
                <a:cubicBezTo>
                  <a:pt x="2567770" y="1941785"/>
                  <a:pt x="2562561" y="1944823"/>
                  <a:pt x="2553880" y="1949164"/>
                </a:cubicBezTo>
                <a:cubicBezTo>
                  <a:pt x="2547802" y="1951769"/>
                  <a:pt x="2543462" y="1953939"/>
                  <a:pt x="2540857" y="1955675"/>
                </a:cubicBezTo>
                <a:cubicBezTo>
                  <a:pt x="2539121" y="1956544"/>
                  <a:pt x="2535648" y="1958280"/>
                  <a:pt x="2530439" y="1960884"/>
                </a:cubicBezTo>
                <a:cubicBezTo>
                  <a:pt x="2512208" y="1972171"/>
                  <a:pt x="2501356" y="1978248"/>
                  <a:pt x="2497883" y="1979116"/>
                </a:cubicBezTo>
                <a:cubicBezTo>
                  <a:pt x="2500488" y="1979116"/>
                  <a:pt x="2504828" y="1978682"/>
                  <a:pt x="2510905" y="1977814"/>
                </a:cubicBezTo>
                <a:cubicBezTo>
                  <a:pt x="2524796" y="1976077"/>
                  <a:pt x="2534780" y="1974775"/>
                  <a:pt x="2540857" y="1973907"/>
                </a:cubicBezTo>
                <a:cubicBezTo>
                  <a:pt x="2536516" y="1970434"/>
                  <a:pt x="2533044" y="1967396"/>
                  <a:pt x="2530439" y="1964791"/>
                </a:cubicBezTo>
                <a:cubicBezTo>
                  <a:pt x="2528703" y="1963055"/>
                  <a:pt x="2529137" y="1961753"/>
                  <a:pt x="2531741" y="1960884"/>
                </a:cubicBezTo>
                <a:cubicBezTo>
                  <a:pt x="2548237" y="1960884"/>
                  <a:pt x="2560391" y="1961318"/>
                  <a:pt x="2568204" y="1962187"/>
                </a:cubicBezTo>
                <a:cubicBezTo>
                  <a:pt x="2588172" y="1965659"/>
                  <a:pt x="2595551" y="1976945"/>
                  <a:pt x="2590342" y="1996045"/>
                </a:cubicBezTo>
                <a:cubicBezTo>
                  <a:pt x="2585134" y="2004727"/>
                  <a:pt x="2577754" y="2006463"/>
                  <a:pt x="2568204" y="2001254"/>
                </a:cubicBezTo>
                <a:cubicBezTo>
                  <a:pt x="2562127" y="1995177"/>
                  <a:pt x="2556918" y="1990402"/>
                  <a:pt x="2552577" y="1986929"/>
                </a:cubicBezTo>
                <a:cubicBezTo>
                  <a:pt x="2543896" y="1989534"/>
                  <a:pt x="2534780" y="1992138"/>
                  <a:pt x="2525230" y="1994743"/>
                </a:cubicBezTo>
                <a:cubicBezTo>
                  <a:pt x="2526098" y="1995611"/>
                  <a:pt x="2527835" y="1996479"/>
                  <a:pt x="2530439" y="1997347"/>
                </a:cubicBezTo>
                <a:cubicBezTo>
                  <a:pt x="2533912" y="1999084"/>
                  <a:pt x="2536950" y="2001254"/>
                  <a:pt x="2539555" y="2003859"/>
                </a:cubicBezTo>
                <a:cubicBezTo>
                  <a:pt x="2541291" y="2005595"/>
                  <a:pt x="2542159" y="2007765"/>
                  <a:pt x="2542159" y="2010370"/>
                </a:cubicBezTo>
                <a:cubicBezTo>
                  <a:pt x="2542159" y="2009502"/>
                  <a:pt x="2543462" y="2009068"/>
                  <a:pt x="2546066" y="2009068"/>
                </a:cubicBezTo>
                <a:cubicBezTo>
                  <a:pt x="2549539" y="2009936"/>
                  <a:pt x="2555616" y="2010804"/>
                  <a:pt x="2564298" y="2011672"/>
                </a:cubicBezTo>
                <a:cubicBezTo>
                  <a:pt x="2578188" y="2014277"/>
                  <a:pt x="2587304" y="2016013"/>
                  <a:pt x="2591645" y="2016881"/>
                </a:cubicBezTo>
                <a:cubicBezTo>
                  <a:pt x="2607272" y="2022958"/>
                  <a:pt x="2612915" y="2035981"/>
                  <a:pt x="2608574" y="2055948"/>
                </a:cubicBezTo>
                <a:cubicBezTo>
                  <a:pt x="2603365" y="2063762"/>
                  <a:pt x="2596420" y="2065064"/>
                  <a:pt x="2587738" y="2059855"/>
                </a:cubicBezTo>
                <a:cubicBezTo>
                  <a:pt x="2577320" y="2052042"/>
                  <a:pt x="2562561" y="2036849"/>
                  <a:pt x="2543462" y="2014277"/>
                </a:cubicBezTo>
                <a:lnTo>
                  <a:pt x="2542159" y="2014277"/>
                </a:lnTo>
                <a:lnTo>
                  <a:pt x="2542159" y="2016881"/>
                </a:lnTo>
                <a:cubicBezTo>
                  <a:pt x="2540423" y="2027299"/>
                  <a:pt x="2539555" y="2042492"/>
                  <a:pt x="2539555" y="2062460"/>
                </a:cubicBezTo>
                <a:cubicBezTo>
                  <a:pt x="2537819" y="2079823"/>
                  <a:pt x="2529571" y="2090241"/>
                  <a:pt x="2514812" y="2093714"/>
                </a:cubicBezTo>
                <a:cubicBezTo>
                  <a:pt x="2506999" y="2096318"/>
                  <a:pt x="2502658" y="2095016"/>
                  <a:pt x="2501790" y="2089807"/>
                </a:cubicBezTo>
                <a:cubicBezTo>
                  <a:pt x="2494845" y="2071575"/>
                  <a:pt x="2484861" y="2059421"/>
                  <a:pt x="2471838" y="2053344"/>
                </a:cubicBezTo>
                <a:cubicBezTo>
                  <a:pt x="2470102" y="2052476"/>
                  <a:pt x="2469668" y="2051608"/>
                  <a:pt x="2470536" y="2050739"/>
                </a:cubicBezTo>
                <a:cubicBezTo>
                  <a:pt x="2471404" y="2049003"/>
                  <a:pt x="2472706" y="2048569"/>
                  <a:pt x="2474443" y="2049437"/>
                </a:cubicBezTo>
                <a:cubicBezTo>
                  <a:pt x="2476179" y="2050305"/>
                  <a:pt x="2480086" y="2050739"/>
                  <a:pt x="2486163" y="2050739"/>
                </a:cubicBezTo>
                <a:cubicBezTo>
                  <a:pt x="2492240" y="2051608"/>
                  <a:pt x="2496147" y="2052042"/>
                  <a:pt x="2497883" y="2052042"/>
                </a:cubicBezTo>
                <a:cubicBezTo>
                  <a:pt x="2501356" y="2052910"/>
                  <a:pt x="2503526" y="2052042"/>
                  <a:pt x="2504394" y="2049437"/>
                </a:cubicBezTo>
                <a:cubicBezTo>
                  <a:pt x="2504394" y="2041624"/>
                  <a:pt x="2504394" y="2034244"/>
                  <a:pt x="2504394" y="2027299"/>
                </a:cubicBezTo>
                <a:cubicBezTo>
                  <a:pt x="2504394" y="2021222"/>
                  <a:pt x="2503526" y="2012974"/>
                  <a:pt x="2501790" y="2002556"/>
                </a:cubicBezTo>
                <a:cubicBezTo>
                  <a:pt x="2487899" y="2007765"/>
                  <a:pt x="2478783" y="2011238"/>
                  <a:pt x="2474443" y="2012974"/>
                </a:cubicBezTo>
                <a:cubicBezTo>
                  <a:pt x="2472706" y="2012974"/>
                  <a:pt x="2470970" y="2012974"/>
                  <a:pt x="2469234" y="2012974"/>
                </a:cubicBezTo>
                <a:cubicBezTo>
                  <a:pt x="2469234" y="2013842"/>
                  <a:pt x="2469234" y="2014711"/>
                  <a:pt x="2469234" y="2015579"/>
                </a:cubicBezTo>
                <a:cubicBezTo>
                  <a:pt x="2474443" y="2045964"/>
                  <a:pt x="2468800" y="2064630"/>
                  <a:pt x="2452304" y="2071575"/>
                </a:cubicBezTo>
                <a:cubicBezTo>
                  <a:pt x="2441886" y="2076784"/>
                  <a:pt x="2435809" y="2075916"/>
                  <a:pt x="2434073" y="2068971"/>
                </a:cubicBezTo>
                <a:cubicBezTo>
                  <a:pt x="2427128" y="2057685"/>
                  <a:pt x="2428430" y="2046833"/>
                  <a:pt x="2437980" y="2036415"/>
                </a:cubicBezTo>
                <a:cubicBezTo>
                  <a:pt x="2438848" y="2035546"/>
                  <a:pt x="2441452" y="2032508"/>
                  <a:pt x="2445793" y="2027299"/>
                </a:cubicBezTo>
                <a:cubicBezTo>
                  <a:pt x="2453607" y="2020354"/>
                  <a:pt x="2458382" y="2015579"/>
                  <a:pt x="2460118" y="2012974"/>
                </a:cubicBezTo>
                <a:cubicBezTo>
                  <a:pt x="2460118" y="2012106"/>
                  <a:pt x="2460986" y="2011672"/>
                  <a:pt x="2462722" y="2011672"/>
                </a:cubicBezTo>
                <a:cubicBezTo>
                  <a:pt x="2462722" y="2010804"/>
                  <a:pt x="2462288" y="2010370"/>
                  <a:pt x="2461420" y="2010370"/>
                </a:cubicBezTo>
                <a:cubicBezTo>
                  <a:pt x="2453607" y="2004293"/>
                  <a:pt x="2447964" y="1997347"/>
                  <a:pt x="2444491" y="1989534"/>
                </a:cubicBezTo>
                <a:cubicBezTo>
                  <a:pt x="2443623" y="1986061"/>
                  <a:pt x="2445359" y="1984325"/>
                  <a:pt x="2449700" y="1984325"/>
                </a:cubicBezTo>
                <a:cubicBezTo>
                  <a:pt x="2460986" y="1981720"/>
                  <a:pt x="2471404" y="1976945"/>
                  <a:pt x="2480954" y="1970000"/>
                </a:cubicBezTo>
                <a:cubicBezTo>
                  <a:pt x="2483558" y="1969132"/>
                  <a:pt x="2486163" y="1967396"/>
                  <a:pt x="2488767" y="1964791"/>
                </a:cubicBezTo>
                <a:cubicBezTo>
                  <a:pt x="2486163" y="1965659"/>
                  <a:pt x="2483124" y="1966962"/>
                  <a:pt x="2479652" y="1968698"/>
                </a:cubicBezTo>
                <a:cubicBezTo>
                  <a:pt x="2477047" y="1969566"/>
                  <a:pt x="2475311" y="1970000"/>
                  <a:pt x="2474443" y="1970000"/>
                </a:cubicBezTo>
                <a:cubicBezTo>
                  <a:pt x="2470102" y="1970868"/>
                  <a:pt x="2465761" y="1970868"/>
                  <a:pt x="2461420" y="1970000"/>
                </a:cubicBezTo>
                <a:cubicBezTo>
                  <a:pt x="2455343" y="1966527"/>
                  <a:pt x="2449266" y="1960450"/>
                  <a:pt x="2443189" y="1951769"/>
                </a:cubicBezTo>
                <a:cubicBezTo>
                  <a:pt x="2442320" y="1949164"/>
                  <a:pt x="2443623" y="1946994"/>
                  <a:pt x="2447095" y="1945257"/>
                </a:cubicBezTo>
                <a:cubicBezTo>
                  <a:pt x="2458382" y="1944389"/>
                  <a:pt x="2465761" y="1941351"/>
                  <a:pt x="2469234" y="1936142"/>
                </a:cubicBezTo>
                <a:lnTo>
                  <a:pt x="2478349" y="1928328"/>
                </a:lnTo>
                <a:cubicBezTo>
                  <a:pt x="2473140" y="1928328"/>
                  <a:pt x="2469668" y="1927460"/>
                  <a:pt x="2467931" y="1925724"/>
                </a:cubicBezTo>
                <a:cubicBezTo>
                  <a:pt x="2460118" y="1919647"/>
                  <a:pt x="2456645" y="1912701"/>
                  <a:pt x="2457513" y="1904888"/>
                </a:cubicBezTo>
                <a:cubicBezTo>
                  <a:pt x="2458382" y="1893602"/>
                  <a:pt x="2458816" y="1875804"/>
                  <a:pt x="2458816" y="1851496"/>
                </a:cubicBezTo>
                <a:cubicBezTo>
                  <a:pt x="2459684" y="1841078"/>
                  <a:pt x="2457947" y="1829792"/>
                  <a:pt x="2453607" y="1817637"/>
                </a:cubicBezTo>
                <a:cubicBezTo>
                  <a:pt x="2452738" y="1815901"/>
                  <a:pt x="2452304" y="1814599"/>
                  <a:pt x="2452304" y="1813731"/>
                </a:cubicBezTo>
                <a:cubicBezTo>
                  <a:pt x="2451436" y="1805917"/>
                  <a:pt x="2454909" y="1802879"/>
                  <a:pt x="2462722" y="1804615"/>
                </a:cubicBezTo>
                <a:cubicBezTo>
                  <a:pt x="2474009" y="1808088"/>
                  <a:pt x="2483558" y="1814165"/>
                  <a:pt x="2491372" y="1822846"/>
                </a:cubicBezTo>
                <a:cubicBezTo>
                  <a:pt x="2493976" y="1827187"/>
                  <a:pt x="2494410" y="1831094"/>
                  <a:pt x="2492674" y="1834567"/>
                </a:cubicBezTo>
                <a:cubicBezTo>
                  <a:pt x="2489201" y="1838907"/>
                  <a:pt x="2487899" y="1854534"/>
                  <a:pt x="2488767" y="1881448"/>
                </a:cubicBezTo>
                <a:cubicBezTo>
                  <a:pt x="2488767" y="1889261"/>
                  <a:pt x="2488767" y="1895772"/>
                  <a:pt x="2488767" y="1900981"/>
                </a:cubicBezTo>
                <a:cubicBezTo>
                  <a:pt x="2506130" y="1892299"/>
                  <a:pt x="2520455" y="1882316"/>
                  <a:pt x="2531741" y="1871030"/>
                </a:cubicBezTo>
                <a:cubicBezTo>
                  <a:pt x="2520455" y="1859743"/>
                  <a:pt x="2509603" y="1851496"/>
                  <a:pt x="2499185" y="1846287"/>
                </a:cubicBezTo>
                <a:cubicBezTo>
                  <a:pt x="2496581" y="1845419"/>
                  <a:pt x="2495279" y="1844116"/>
                  <a:pt x="2495279" y="1842380"/>
                </a:cubicBezTo>
                <a:cubicBezTo>
                  <a:pt x="2495279" y="1840644"/>
                  <a:pt x="2497015" y="1838907"/>
                  <a:pt x="2500488" y="1837171"/>
                </a:cubicBezTo>
                <a:cubicBezTo>
                  <a:pt x="2504828" y="1835435"/>
                  <a:pt x="2509603" y="1835001"/>
                  <a:pt x="2514812" y="1835869"/>
                </a:cubicBezTo>
                <a:cubicBezTo>
                  <a:pt x="2518285" y="1835869"/>
                  <a:pt x="2527401" y="1840210"/>
                  <a:pt x="2542159" y="1848891"/>
                </a:cubicBezTo>
                <a:cubicBezTo>
                  <a:pt x="2541291" y="1848023"/>
                  <a:pt x="2542159" y="1848457"/>
                  <a:pt x="2544764" y="1850194"/>
                </a:cubicBezTo>
                <a:cubicBezTo>
                  <a:pt x="2544764" y="1850194"/>
                  <a:pt x="2545198" y="1850628"/>
                  <a:pt x="2546066" y="1851496"/>
                </a:cubicBezTo>
                <a:cubicBezTo>
                  <a:pt x="2546066" y="1852364"/>
                  <a:pt x="2546500" y="1852798"/>
                  <a:pt x="2547368" y="1852798"/>
                </a:cubicBezTo>
                <a:cubicBezTo>
                  <a:pt x="2552577" y="1846721"/>
                  <a:pt x="2557352" y="1839776"/>
                  <a:pt x="2561693" y="1831962"/>
                </a:cubicBezTo>
                <a:cubicBezTo>
                  <a:pt x="2562561" y="1830226"/>
                  <a:pt x="2562561" y="1828924"/>
                  <a:pt x="2561693" y="1828055"/>
                </a:cubicBezTo>
                <a:cubicBezTo>
                  <a:pt x="2560825" y="1827187"/>
                  <a:pt x="2559523" y="1827187"/>
                  <a:pt x="2557786" y="1828055"/>
                </a:cubicBezTo>
                <a:cubicBezTo>
                  <a:pt x="2555182" y="1828924"/>
                  <a:pt x="2550841" y="1830660"/>
                  <a:pt x="2544764" y="1833264"/>
                </a:cubicBezTo>
                <a:cubicBezTo>
                  <a:pt x="2540423" y="1835001"/>
                  <a:pt x="2536516" y="1836303"/>
                  <a:pt x="2533044" y="1837171"/>
                </a:cubicBezTo>
                <a:cubicBezTo>
                  <a:pt x="2529571" y="1838907"/>
                  <a:pt x="2526098" y="1838473"/>
                  <a:pt x="2522626" y="1835869"/>
                </a:cubicBezTo>
                <a:cubicBezTo>
                  <a:pt x="2520889" y="1835001"/>
                  <a:pt x="2518285" y="1833264"/>
                  <a:pt x="2514812" y="1830660"/>
                </a:cubicBezTo>
                <a:cubicBezTo>
                  <a:pt x="2511339" y="1828055"/>
                  <a:pt x="2508301" y="1826319"/>
                  <a:pt x="2505696" y="1825451"/>
                </a:cubicBezTo>
                <a:cubicBezTo>
                  <a:pt x="2502224" y="1822846"/>
                  <a:pt x="2503092" y="1820242"/>
                  <a:pt x="2508301" y="1817637"/>
                </a:cubicBezTo>
                <a:cubicBezTo>
                  <a:pt x="2523928" y="1815033"/>
                  <a:pt x="2534780" y="1812428"/>
                  <a:pt x="2540857" y="1809824"/>
                </a:cubicBezTo>
                <a:cubicBezTo>
                  <a:pt x="2545198" y="1808088"/>
                  <a:pt x="2550841" y="1806351"/>
                  <a:pt x="2557786" y="1804615"/>
                </a:cubicBezTo>
                <a:cubicBezTo>
                  <a:pt x="2562995" y="1802879"/>
                  <a:pt x="2566034" y="1802010"/>
                  <a:pt x="2566902" y="1802010"/>
                </a:cubicBezTo>
                <a:cubicBezTo>
                  <a:pt x="2569941" y="1800708"/>
                  <a:pt x="2572871" y="1800057"/>
                  <a:pt x="2575692" y="1800057"/>
                </a:cubicBezTo>
                <a:close/>
                <a:moveTo>
                  <a:pt x="2232792" y="1800057"/>
                </a:moveTo>
                <a:cubicBezTo>
                  <a:pt x="2235614" y="1800057"/>
                  <a:pt x="2238327" y="1800708"/>
                  <a:pt x="2240931" y="1802010"/>
                </a:cubicBezTo>
                <a:cubicBezTo>
                  <a:pt x="2247877" y="1804615"/>
                  <a:pt x="2253954" y="1810692"/>
                  <a:pt x="2259163" y="1820242"/>
                </a:cubicBezTo>
                <a:cubicBezTo>
                  <a:pt x="2259163" y="1820242"/>
                  <a:pt x="2259163" y="1820676"/>
                  <a:pt x="2259163" y="1821544"/>
                </a:cubicBezTo>
                <a:cubicBezTo>
                  <a:pt x="2261767" y="1825017"/>
                  <a:pt x="2261767" y="1827621"/>
                  <a:pt x="2259163" y="1829358"/>
                </a:cubicBezTo>
                <a:cubicBezTo>
                  <a:pt x="2257426" y="1831094"/>
                  <a:pt x="2254388" y="1835435"/>
                  <a:pt x="2250047" y="1842380"/>
                </a:cubicBezTo>
                <a:cubicBezTo>
                  <a:pt x="2245706" y="1847589"/>
                  <a:pt x="2243102" y="1850628"/>
                  <a:pt x="2242234" y="1851496"/>
                </a:cubicBezTo>
                <a:cubicBezTo>
                  <a:pt x="2237025" y="1857573"/>
                  <a:pt x="2232684" y="1863216"/>
                  <a:pt x="2229211" y="1868425"/>
                </a:cubicBezTo>
                <a:cubicBezTo>
                  <a:pt x="2263069" y="1888393"/>
                  <a:pt x="2296060" y="1900981"/>
                  <a:pt x="2328182" y="1906190"/>
                </a:cubicBezTo>
                <a:cubicBezTo>
                  <a:pt x="2331655" y="1907058"/>
                  <a:pt x="2333391" y="1908360"/>
                  <a:pt x="2333391" y="1910097"/>
                </a:cubicBezTo>
                <a:cubicBezTo>
                  <a:pt x="2333391" y="1911833"/>
                  <a:pt x="2332088" y="1913135"/>
                  <a:pt x="2329484" y="1914004"/>
                </a:cubicBezTo>
                <a:cubicBezTo>
                  <a:pt x="2326011" y="1914872"/>
                  <a:pt x="2321237" y="1915740"/>
                  <a:pt x="2315159" y="1916608"/>
                </a:cubicBezTo>
                <a:cubicBezTo>
                  <a:pt x="2291719" y="1920949"/>
                  <a:pt x="2274356" y="1923987"/>
                  <a:pt x="2263069" y="1925724"/>
                </a:cubicBezTo>
                <a:cubicBezTo>
                  <a:pt x="2257860" y="1927460"/>
                  <a:pt x="2253520" y="1927026"/>
                  <a:pt x="2250047" y="1924422"/>
                </a:cubicBezTo>
                <a:cubicBezTo>
                  <a:pt x="2237025" y="1918344"/>
                  <a:pt x="2221832" y="1906190"/>
                  <a:pt x="2204468" y="1887959"/>
                </a:cubicBezTo>
                <a:cubicBezTo>
                  <a:pt x="2204468" y="1888827"/>
                  <a:pt x="2204034" y="1889261"/>
                  <a:pt x="2203166" y="1889261"/>
                </a:cubicBezTo>
                <a:cubicBezTo>
                  <a:pt x="2190144" y="1896206"/>
                  <a:pt x="2176687" y="1901415"/>
                  <a:pt x="2162796" y="1904888"/>
                </a:cubicBezTo>
                <a:cubicBezTo>
                  <a:pt x="2168874" y="1907492"/>
                  <a:pt x="2175385" y="1911833"/>
                  <a:pt x="2182330" y="1917910"/>
                </a:cubicBezTo>
                <a:lnTo>
                  <a:pt x="2182330" y="1927227"/>
                </a:lnTo>
                <a:lnTo>
                  <a:pt x="2181540" y="1928625"/>
                </a:lnTo>
                <a:lnTo>
                  <a:pt x="2171912" y="1932235"/>
                </a:lnTo>
                <a:cubicBezTo>
                  <a:pt x="2157153" y="1937444"/>
                  <a:pt x="2148039" y="1940917"/>
                  <a:pt x="2144567" y="1942653"/>
                </a:cubicBezTo>
                <a:cubicBezTo>
                  <a:pt x="2151510" y="1942653"/>
                  <a:pt x="2160626" y="1942653"/>
                  <a:pt x="2171912" y="1942653"/>
                </a:cubicBezTo>
                <a:cubicBezTo>
                  <a:pt x="2173649" y="1940917"/>
                  <a:pt x="2174951" y="1939614"/>
                  <a:pt x="2175819" y="1938746"/>
                </a:cubicBezTo>
                <a:lnTo>
                  <a:pt x="2181540" y="1928625"/>
                </a:lnTo>
                <a:lnTo>
                  <a:pt x="2182330" y="1928328"/>
                </a:lnTo>
                <a:lnTo>
                  <a:pt x="2182330" y="1927227"/>
                </a:lnTo>
                <a:lnTo>
                  <a:pt x="2192748" y="1908795"/>
                </a:lnTo>
                <a:cubicBezTo>
                  <a:pt x="2193616" y="1903586"/>
                  <a:pt x="2197089" y="1901849"/>
                  <a:pt x="2203166" y="1903586"/>
                </a:cubicBezTo>
                <a:cubicBezTo>
                  <a:pt x="2214452" y="1907926"/>
                  <a:pt x="2223568" y="1916174"/>
                  <a:pt x="2230513" y="1928328"/>
                </a:cubicBezTo>
                <a:cubicBezTo>
                  <a:pt x="2232250" y="1933537"/>
                  <a:pt x="2230947" y="1937444"/>
                  <a:pt x="2226607" y="1940049"/>
                </a:cubicBezTo>
                <a:cubicBezTo>
                  <a:pt x="2224870" y="1941785"/>
                  <a:pt x="2219661" y="1944823"/>
                  <a:pt x="2210980" y="1949164"/>
                </a:cubicBezTo>
                <a:cubicBezTo>
                  <a:pt x="2204903" y="1951769"/>
                  <a:pt x="2200562" y="1953939"/>
                  <a:pt x="2197957" y="1955675"/>
                </a:cubicBezTo>
                <a:cubicBezTo>
                  <a:pt x="2196221" y="1956544"/>
                  <a:pt x="2192748" y="1958280"/>
                  <a:pt x="2187539" y="1960884"/>
                </a:cubicBezTo>
                <a:cubicBezTo>
                  <a:pt x="2169308" y="1972171"/>
                  <a:pt x="2158456" y="1978248"/>
                  <a:pt x="2154983" y="1979116"/>
                </a:cubicBezTo>
                <a:cubicBezTo>
                  <a:pt x="2157588" y="1979116"/>
                  <a:pt x="2161928" y="1978682"/>
                  <a:pt x="2168005" y="1977814"/>
                </a:cubicBezTo>
                <a:cubicBezTo>
                  <a:pt x="2181896" y="1976077"/>
                  <a:pt x="2191880" y="1974775"/>
                  <a:pt x="2197957" y="1973907"/>
                </a:cubicBezTo>
                <a:cubicBezTo>
                  <a:pt x="2193616" y="1970434"/>
                  <a:pt x="2190144" y="1967396"/>
                  <a:pt x="2187539" y="1964791"/>
                </a:cubicBezTo>
                <a:cubicBezTo>
                  <a:pt x="2185803" y="1963055"/>
                  <a:pt x="2186237" y="1961753"/>
                  <a:pt x="2188841" y="1960884"/>
                </a:cubicBezTo>
                <a:cubicBezTo>
                  <a:pt x="2205337" y="1960884"/>
                  <a:pt x="2217491" y="1961318"/>
                  <a:pt x="2225304" y="1962187"/>
                </a:cubicBezTo>
                <a:cubicBezTo>
                  <a:pt x="2245272" y="1965659"/>
                  <a:pt x="2252651" y="1976945"/>
                  <a:pt x="2247442" y="1996045"/>
                </a:cubicBezTo>
                <a:cubicBezTo>
                  <a:pt x="2242234" y="2004727"/>
                  <a:pt x="2234854" y="2006463"/>
                  <a:pt x="2225304" y="2001254"/>
                </a:cubicBezTo>
                <a:cubicBezTo>
                  <a:pt x="2219227" y="1995177"/>
                  <a:pt x="2214018" y="1990402"/>
                  <a:pt x="2209677" y="1986929"/>
                </a:cubicBezTo>
                <a:cubicBezTo>
                  <a:pt x="2200996" y="1989534"/>
                  <a:pt x="2191880" y="1992138"/>
                  <a:pt x="2182330" y="1994743"/>
                </a:cubicBezTo>
                <a:cubicBezTo>
                  <a:pt x="2183198" y="1995611"/>
                  <a:pt x="2184935" y="1996479"/>
                  <a:pt x="2187539" y="1997347"/>
                </a:cubicBezTo>
                <a:cubicBezTo>
                  <a:pt x="2191012" y="1999084"/>
                  <a:pt x="2194050" y="2001254"/>
                  <a:pt x="2196655" y="2003859"/>
                </a:cubicBezTo>
                <a:cubicBezTo>
                  <a:pt x="2198391" y="2005595"/>
                  <a:pt x="2199259" y="2007765"/>
                  <a:pt x="2199259" y="2010370"/>
                </a:cubicBezTo>
                <a:cubicBezTo>
                  <a:pt x="2199259" y="2009502"/>
                  <a:pt x="2200562" y="2009068"/>
                  <a:pt x="2203166" y="2009068"/>
                </a:cubicBezTo>
                <a:cubicBezTo>
                  <a:pt x="2206639" y="2009936"/>
                  <a:pt x="2212716" y="2010804"/>
                  <a:pt x="2221398" y="2011672"/>
                </a:cubicBezTo>
                <a:cubicBezTo>
                  <a:pt x="2235288" y="2014277"/>
                  <a:pt x="2244404" y="2016013"/>
                  <a:pt x="2248745" y="2016881"/>
                </a:cubicBezTo>
                <a:cubicBezTo>
                  <a:pt x="2264372" y="2022958"/>
                  <a:pt x="2270015" y="2035981"/>
                  <a:pt x="2265674" y="2055948"/>
                </a:cubicBezTo>
                <a:cubicBezTo>
                  <a:pt x="2260465" y="2063762"/>
                  <a:pt x="2253520" y="2065064"/>
                  <a:pt x="2244838" y="2059855"/>
                </a:cubicBezTo>
                <a:cubicBezTo>
                  <a:pt x="2234420" y="2052042"/>
                  <a:pt x="2219661" y="2036849"/>
                  <a:pt x="2200562" y="2014277"/>
                </a:cubicBezTo>
                <a:lnTo>
                  <a:pt x="2199259" y="2014277"/>
                </a:lnTo>
                <a:lnTo>
                  <a:pt x="2199259" y="2016881"/>
                </a:lnTo>
                <a:cubicBezTo>
                  <a:pt x="2197523" y="2027299"/>
                  <a:pt x="2196655" y="2042492"/>
                  <a:pt x="2196655" y="2062460"/>
                </a:cubicBezTo>
                <a:cubicBezTo>
                  <a:pt x="2194919" y="2079823"/>
                  <a:pt x="2186671" y="2090241"/>
                  <a:pt x="2171912" y="2093714"/>
                </a:cubicBezTo>
                <a:cubicBezTo>
                  <a:pt x="2164099" y="2096318"/>
                  <a:pt x="2159758" y="2095016"/>
                  <a:pt x="2158890" y="2089807"/>
                </a:cubicBezTo>
                <a:cubicBezTo>
                  <a:pt x="2151944" y="2071575"/>
                  <a:pt x="2141962" y="2059421"/>
                  <a:pt x="2128940" y="2053344"/>
                </a:cubicBezTo>
                <a:cubicBezTo>
                  <a:pt x="2127203" y="2052476"/>
                  <a:pt x="2126769" y="2051608"/>
                  <a:pt x="2127637" y="2050739"/>
                </a:cubicBezTo>
                <a:cubicBezTo>
                  <a:pt x="2128506" y="2049003"/>
                  <a:pt x="2129808" y="2048569"/>
                  <a:pt x="2131544" y="2049437"/>
                </a:cubicBezTo>
                <a:cubicBezTo>
                  <a:pt x="2133281" y="2050305"/>
                  <a:pt x="2137188" y="2050739"/>
                  <a:pt x="2143265" y="2050739"/>
                </a:cubicBezTo>
                <a:cubicBezTo>
                  <a:pt x="2149340" y="2051608"/>
                  <a:pt x="2153247" y="2052042"/>
                  <a:pt x="2154983" y="2052042"/>
                </a:cubicBezTo>
                <a:cubicBezTo>
                  <a:pt x="2158456" y="2052910"/>
                  <a:pt x="2160626" y="2052042"/>
                  <a:pt x="2161494" y="2049437"/>
                </a:cubicBezTo>
                <a:cubicBezTo>
                  <a:pt x="2161494" y="2041624"/>
                  <a:pt x="2161494" y="2034244"/>
                  <a:pt x="2161494" y="2027299"/>
                </a:cubicBezTo>
                <a:cubicBezTo>
                  <a:pt x="2161494" y="2021222"/>
                  <a:pt x="2160626" y="2012974"/>
                  <a:pt x="2158890" y="2002556"/>
                </a:cubicBezTo>
                <a:cubicBezTo>
                  <a:pt x="2145001" y="2007765"/>
                  <a:pt x="2135885" y="2011238"/>
                  <a:pt x="2131544" y="2012974"/>
                </a:cubicBezTo>
                <a:cubicBezTo>
                  <a:pt x="2129808" y="2012974"/>
                  <a:pt x="2128071" y="2012974"/>
                  <a:pt x="2126336" y="2012974"/>
                </a:cubicBezTo>
                <a:cubicBezTo>
                  <a:pt x="2126336" y="2013842"/>
                  <a:pt x="2126336" y="2014711"/>
                  <a:pt x="2126336" y="2015579"/>
                </a:cubicBezTo>
                <a:cubicBezTo>
                  <a:pt x="2131544" y="2045964"/>
                  <a:pt x="2125901" y="2064630"/>
                  <a:pt x="2109406" y="2071575"/>
                </a:cubicBezTo>
                <a:cubicBezTo>
                  <a:pt x="2098988" y="2076784"/>
                  <a:pt x="2092911" y="2075916"/>
                  <a:pt x="2091175" y="2068971"/>
                </a:cubicBezTo>
                <a:cubicBezTo>
                  <a:pt x="2084230" y="2057685"/>
                  <a:pt x="2085531" y="2046833"/>
                  <a:pt x="2095081" y="2036415"/>
                </a:cubicBezTo>
                <a:cubicBezTo>
                  <a:pt x="2095950" y="2035546"/>
                  <a:pt x="2098554" y="2032508"/>
                  <a:pt x="2102895" y="2027299"/>
                </a:cubicBezTo>
                <a:cubicBezTo>
                  <a:pt x="2110708" y="2020354"/>
                  <a:pt x="2115483" y="2015579"/>
                  <a:pt x="2117220" y="2012974"/>
                </a:cubicBezTo>
                <a:cubicBezTo>
                  <a:pt x="2117220" y="2012106"/>
                  <a:pt x="2118087" y="2011672"/>
                  <a:pt x="2119825" y="2011672"/>
                </a:cubicBezTo>
                <a:cubicBezTo>
                  <a:pt x="2119825" y="2010804"/>
                  <a:pt x="2119390" y="2010370"/>
                  <a:pt x="2118522" y="2010370"/>
                </a:cubicBezTo>
                <a:cubicBezTo>
                  <a:pt x="2110708" y="2004293"/>
                  <a:pt x="2105065" y="1997347"/>
                  <a:pt x="2101593" y="1989534"/>
                </a:cubicBezTo>
                <a:cubicBezTo>
                  <a:pt x="2100724" y="1986061"/>
                  <a:pt x="2102460" y="1984325"/>
                  <a:pt x="2106802" y="1984325"/>
                </a:cubicBezTo>
                <a:cubicBezTo>
                  <a:pt x="2118087" y="1981720"/>
                  <a:pt x="2128506" y="1976945"/>
                  <a:pt x="2138056" y="1970000"/>
                </a:cubicBezTo>
                <a:cubicBezTo>
                  <a:pt x="2140660" y="1969132"/>
                  <a:pt x="2143265" y="1967396"/>
                  <a:pt x="2145869" y="1964791"/>
                </a:cubicBezTo>
                <a:cubicBezTo>
                  <a:pt x="2143265" y="1965659"/>
                  <a:pt x="2140226" y="1966962"/>
                  <a:pt x="2136753" y="1968698"/>
                </a:cubicBezTo>
                <a:cubicBezTo>
                  <a:pt x="2134149" y="1969566"/>
                  <a:pt x="2132413" y="1970000"/>
                  <a:pt x="2131544" y="1970000"/>
                </a:cubicBezTo>
                <a:cubicBezTo>
                  <a:pt x="2127203" y="1970868"/>
                  <a:pt x="2122863" y="1970868"/>
                  <a:pt x="2118522" y="1970000"/>
                </a:cubicBezTo>
                <a:cubicBezTo>
                  <a:pt x="2112445" y="1966527"/>
                  <a:pt x="2106367" y="1960450"/>
                  <a:pt x="2100290" y="1951769"/>
                </a:cubicBezTo>
                <a:cubicBezTo>
                  <a:pt x="2099422" y="1949164"/>
                  <a:pt x="2100724" y="1946994"/>
                  <a:pt x="2104197" y="1945257"/>
                </a:cubicBezTo>
                <a:cubicBezTo>
                  <a:pt x="2115483" y="1944389"/>
                  <a:pt x="2122863" y="1941351"/>
                  <a:pt x="2126336" y="1936142"/>
                </a:cubicBezTo>
                <a:lnTo>
                  <a:pt x="2135451" y="1928328"/>
                </a:lnTo>
                <a:cubicBezTo>
                  <a:pt x="2130242" y="1928328"/>
                  <a:pt x="2126769" y="1927460"/>
                  <a:pt x="2125033" y="1925724"/>
                </a:cubicBezTo>
                <a:cubicBezTo>
                  <a:pt x="2117220" y="1919647"/>
                  <a:pt x="2113747" y="1912701"/>
                  <a:pt x="2114615" y="1904888"/>
                </a:cubicBezTo>
                <a:cubicBezTo>
                  <a:pt x="2115483" y="1893602"/>
                  <a:pt x="2115917" y="1875804"/>
                  <a:pt x="2115917" y="1851496"/>
                </a:cubicBezTo>
                <a:cubicBezTo>
                  <a:pt x="2116786" y="1841078"/>
                  <a:pt x="2115049" y="1829792"/>
                  <a:pt x="2110708" y="1817637"/>
                </a:cubicBezTo>
                <a:cubicBezTo>
                  <a:pt x="2109840" y="1815901"/>
                  <a:pt x="2109406" y="1814599"/>
                  <a:pt x="2109406" y="1813731"/>
                </a:cubicBezTo>
                <a:cubicBezTo>
                  <a:pt x="2108538" y="1805917"/>
                  <a:pt x="2112010" y="1802879"/>
                  <a:pt x="2119825" y="1804615"/>
                </a:cubicBezTo>
                <a:cubicBezTo>
                  <a:pt x="2131110" y="1808088"/>
                  <a:pt x="2140660" y="1814165"/>
                  <a:pt x="2148473" y="1822846"/>
                </a:cubicBezTo>
                <a:cubicBezTo>
                  <a:pt x="2151076" y="1827187"/>
                  <a:pt x="2151510" y="1831094"/>
                  <a:pt x="2149774" y="1834567"/>
                </a:cubicBezTo>
                <a:cubicBezTo>
                  <a:pt x="2146303" y="1838907"/>
                  <a:pt x="2145001" y="1854534"/>
                  <a:pt x="2145869" y="1881448"/>
                </a:cubicBezTo>
                <a:cubicBezTo>
                  <a:pt x="2145869" y="1889261"/>
                  <a:pt x="2145869" y="1895772"/>
                  <a:pt x="2145869" y="1900981"/>
                </a:cubicBezTo>
                <a:cubicBezTo>
                  <a:pt x="2163231" y="1892299"/>
                  <a:pt x="2177555" y="1882316"/>
                  <a:pt x="2188841" y="1871030"/>
                </a:cubicBezTo>
                <a:cubicBezTo>
                  <a:pt x="2177555" y="1859743"/>
                  <a:pt x="2166703" y="1851496"/>
                  <a:pt x="2156285" y="1846287"/>
                </a:cubicBezTo>
                <a:cubicBezTo>
                  <a:pt x="2153681" y="1845419"/>
                  <a:pt x="2152379" y="1844116"/>
                  <a:pt x="2152379" y="1842380"/>
                </a:cubicBezTo>
                <a:cubicBezTo>
                  <a:pt x="2152379" y="1840644"/>
                  <a:pt x="2154115" y="1838907"/>
                  <a:pt x="2157588" y="1837171"/>
                </a:cubicBezTo>
                <a:cubicBezTo>
                  <a:pt x="2161928" y="1835435"/>
                  <a:pt x="2166703" y="1835001"/>
                  <a:pt x="2171912" y="1835869"/>
                </a:cubicBezTo>
                <a:cubicBezTo>
                  <a:pt x="2175385" y="1835869"/>
                  <a:pt x="2184501" y="1840210"/>
                  <a:pt x="2199259" y="1848891"/>
                </a:cubicBezTo>
                <a:cubicBezTo>
                  <a:pt x="2198391" y="1848023"/>
                  <a:pt x="2199259" y="1848457"/>
                  <a:pt x="2201864" y="1850194"/>
                </a:cubicBezTo>
                <a:cubicBezTo>
                  <a:pt x="2201864" y="1850194"/>
                  <a:pt x="2202298" y="1850628"/>
                  <a:pt x="2203166" y="1851496"/>
                </a:cubicBezTo>
                <a:cubicBezTo>
                  <a:pt x="2203166" y="1852364"/>
                  <a:pt x="2203600" y="1852798"/>
                  <a:pt x="2204468" y="1852798"/>
                </a:cubicBezTo>
                <a:cubicBezTo>
                  <a:pt x="2209677" y="1846721"/>
                  <a:pt x="2214452" y="1839776"/>
                  <a:pt x="2218793" y="1831962"/>
                </a:cubicBezTo>
                <a:cubicBezTo>
                  <a:pt x="2219661" y="1830226"/>
                  <a:pt x="2219661" y="1828924"/>
                  <a:pt x="2218793" y="1828055"/>
                </a:cubicBezTo>
                <a:cubicBezTo>
                  <a:pt x="2217925" y="1827187"/>
                  <a:pt x="2216623" y="1827187"/>
                  <a:pt x="2214886" y="1828055"/>
                </a:cubicBezTo>
                <a:cubicBezTo>
                  <a:pt x="2212282" y="1828924"/>
                  <a:pt x="2207941" y="1830660"/>
                  <a:pt x="2201864" y="1833264"/>
                </a:cubicBezTo>
                <a:cubicBezTo>
                  <a:pt x="2197523" y="1835001"/>
                  <a:pt x="2193616" y="1836303"/>
                  <a:pt x="2190144" y="1837171"/>
                </a:cubicBezTo>
                <a:cubicBezTo>
                  <a:pt x="2186671" y="1838907"/>
                  <a:pt x="2183198" y="1838473"/>
                  <a:pt x="2179726" y="1835869"/>
                </a:cubicBezTo>
                <a:cubicBezTo>
                  <a:pt x="2177989" y="1835001"/>
                  <a:pt x="2175385" y="1833264"/>
                  <a:pt x="2171912" y="1830660"/>
                </a:cubicBezTo>
                <a:cubicBezTo>
                  <a:pt x="2168440" y="1828055"/>
                  <a:pt x="2165401" y="1826319"/>
                  <a:pt x="2162796" y="1825451"/>
                </a:cubicBezTo>
                <a:cubicBezTo>
                  <a:pt x="2159324" y="1822846"/>
                  <a:pt x="2160192" y="1820242"/>
                  <a:pt x="2165401" y="1817637"/>
                </a:cubicBezTo>
                <a:cubicBezTo>
                  <a:pt x="2181028" y="1815033"/>
                  <a:pt x="2191880" y="1812428"/>
                  <a:pt x="2197957" y="1809824"/>
                </a:cubicBezTo>
                <a:cubicBezTo>
                  <a:pt x="2202298" y="1808088"/>
                  <a:pt x="2207941" y="1806351"/>
                  <a:pt x="2214886" y="1804615"/>
                </a:cubicBezTo>
                <a:cubicBezTo>
                  <a:pt x="2220095" y="1802879"/>
                  <a:pt x="2223134" y="1802010"/>
                  <a:pt x="2224002" y="1802010"/>
                </a:cubicBezTo>
                <a:cubicBezTo>
                  <a:pt x="2227041" y="1800708"/>
                  <a:pt x="2229971" y="1800057"/>
                  <a:pt x="2232792" y="1800057"/>
                </a:cubicBezTo>
                <a:close/>
                <a:moveTo>
                  <a:pt x="7317681" y="1799406"/>
                </a:moveTo>
                <a:cubicBezTo>
                  <a:pt x="7331573" y="1802879"/>
                  <a:pt x="7343293" y="1808522"/>
                  <a:pt x="7352842" y="1816335"/>
                </a:cubicBezTo>
                <a:cubicBezTo>
                  <a:pt x="7356315" y="1820676"/>
                  <a:pt x="7356749" y="1825451"/>
                  <a:pt x="7354145" y="1830660"/>
                </a:cubicBezTo>
                <a:cubicBezTo>
                  <a:pt x="7353277" y="1833264"/>
                  <a:pt x="7351540" y="1843682"/>
                  <a:pt x="7348935" y="1861914"/>
                </a:cubicBezTo>
                <a:cubicBezTo>
                  <a:pt x="7355013" y="1861046"/>
                  <a:pt x="7360222" y="1859309"/>
                  <a:pt x="7364563" y="1856705"/>
                </a:cubicBezTo>
                <a:cubicBezTo>
                  <a:pt x="7371508" y="1854968"/>
                  <a:pt x="7377151" y="1855403"/>
                  <a:pt x="7381491" y="1858007"/>
                </a:cubicBezTo>
                <a:cubicBezTo>
                  <a:pt x="7384096" y="1858875"/>
                  <a:pt x="7386701" y="1861480"/>
                  <a:pt x="7389305" y="1865821"/>
                </a:cubicBezTo>
                <a:cubicBezTo>
                  <a:pt x="7390173" y="1866689"/>
                  <a:pt x="7391041" y="1867557"/>
                  <a:pt x="7391909" y="1868425"/>
                </a:cubicBezTo>
                <a:cubicBezTo>
                  <a:pt x="7395383" y="1876239"/>
                  <a:pt x="7394081" y="1880579"/>
                  <a:pt x="7388003" y="1881448"/>
                </a:cubicBezTo>
                <a:cubicBezTo>
                  <a:pt x="7380189" y="1884052"/>
                  <a:pt x="7368469" y="1886656"/>
                  <a:pt x="7352842" y="1889261"/>
                </a:cubicBezTo>
                <a:cubicBezTo>
                  <a:pt x="7350237" y="1890129"/>
                  <a:pt x="7348501" y="1890563"/>
                  <a:pt x="7347633" y="1890563"/>
                </a:cubicBezTo>
                <a:cubicBezTo>
                  <a:pt x="7346765" y="1898377"/>
                  <a:pt x="7346331" y="1905322"/>
                  <a:pt x="7346331" y="1911399"/>
                </a:cubicBezTo>
                <a:cubicBezTo>
                  <a:pt x="7350672" y="1909663"/>
                  <a:pt x="7354579" y="1908795"/>
                  <a:pt x="7358051" y="1908795"/>
                </a:cubicBezTo>
                <a:cubicBezTo>
                  <a:pt x="7360655" y="1907926"/>
                  <a:pt x="7364129" y="1907058"/>
                  <a:pt x="7368469" y="1906190"/>
                </a:cubicBezTo>
                <a:cubicBezTo>
                  <a:pt x="7382360" y="1904454"/>
                  <a:pt x="7391041" y="1902718"/>
                  <a:pt x="7394514" y="1900981"/>
                </a:cubicBezTo>
                <a:cubicBezTo>
                  <a:pt x="7400591" y="1899245"/>
                  <a:pt x="7406234" y="1899679"/>
                  <a:pt x="7411443" y="1902283"/>
                </a:cubicBezTo>
                <a:cubicBezTo>
                  <a:pt x="7420993" y="1906624"/>
                  <a:pt x="7428807" y="1912701"/>
                  <a:pt x="7434883" y="1920515"/>
                </a:cubicBezTo>
                <a:cubicBezTo>
                  <a:pt x="7436620" y="1929196"/>
                  <a:pt x="7434015" y="1933103"/>
                  <a:pt x="7427070" y="1932235"/>
                </a:cubicBezTo>
                <a:cubicBezTo>
                  <a:pt x="7425334" y="1932235"/>
                  <a:pt x="7422295" y="1932235"/>
                  <a:pt x="7417955" y="1932235"/>
                </a:cubicBezTo>
                <a:cubicBezTo>
                  <a:pt x="7400591" y="1931367"/>
                  <a:pt x="7381058" y="1931801"/>
                  <a:pt x="7359353" y="1933537"/>
                </a:cubicBezTo>
                <a:cubicBezTo>
                  <a:pt x="7368035" y="1939614"/>
                  <a:pt x="7371508" y="1944823"/>
                  <a:pt x="7369771" y="1949164"/>
                </a:cubicBezTo>
                <a:cubicBezTo>
                  <a:pt x="7369771" y="1950900"/>
                  <a:pt x="7369771" y="1951769"/>
                  <a:pt x="7369771" y="1951769"/>
                </a:cubicBezTo>
                <a:cubicBezTo>
                  <a:pt x="7377585" y="1950900"/>
                  <a:pt x="7384531" y="1949164"/>
                  <a:pt x="7390607" y="1946560"/>
                </a:cubicBezTo>
                <a:cubicBezTo>
                  <a:pt x="7396685" y="1944823"/>
                  <a:pt x="7401893" y="1946126"/>
                  <a:pt x="7406234" y="1950466"/>
                </a:cubicBezTo>
                <a:cubicBezTo>
                  <a:pt x="7411443" y="1953939"/>
                  <a:pt x="7415784" y="1957412"/>
                  <a:pt x="7419257" y="1960884"/>
                </a:cubicBezTo>
                <a:cubicBezTo>
                  <a:pt x="7423597" y="1968698"/>
                  <a:pt x="7421427" y="1973473"/>
                  <a:pt x="7412745" y="1975209"/>
                </a:cubicBezTo>
                <a:cubicBezTo>
                  <a:pt x="7399723" y="1975209"/>
                  <a:pt x="7384965" y="1975643"/>
                  <a:pt x="7368469" y="1976511"/>
                </a:cubicBezTo>
                <a:lnTo>
                  <a:pt x="7368469" y="1993441"/>
                </a:lnTo>
                <a:cubicBezTo>
                  <a:pt x="7368469" y="2008199"/>
                  <a:pt x="7368903" y="2022958"/>
                  <a:pt x="7369771" y="2037717"/>
                </a:cubicBezTo>
                <a:cubicBezTo>
                  <a:pt x="7370640" y="2058553"/>
                  <a:pt x="7361958" y="2073746"/>
                  <a:pt x="7343727" y="2083296"/>
                </a:cubicBezTo>
                <a:cubicBezTo>
                  <a:pt x="7335913" y="2086768"/>
                  <a:pt x="7329836" y="2085466"/>
                  <a:pt x="7325495" y="2079389"/>
                </a:cubicBezTo>
                <a:cubicBezTo>
                  <a:pt x="7319418" y="2063762"/>
                  <a:pt x="7309435" y="2051173"/>
                  <a:pt x="7295543" y="2041624"/>
                </a:cubicBezTo>
                <a:cubicBezTo>
                  <a:pt x="7293807" y="2039887"/>
                  <a:pt x="7292939" y="2038585"/>
                  <a:pt x="7292939" y="2037717"/>
                </a:cubicBezTo>
                <a:cubicBezTo>
                  <a:pt x="7292939" y="2036849"/>
                  <a:pt x="7294241" y="2036849"/>
                  <a:pt x="7296845" y="2037717"/>
                </a:cubicBezTo>
                <a:cubicBezTo>
                  <a:pt x="7299450" y="2037717"/>
                  <a:pt x="7303791" y="2038151"/>
                  <a:pt x="7309868" y="2039019"/>
                </a:cubicBezTo>
                <a:cubicBezTo>
                  <a:pt x="7319418" y="2039887"/>
                  <a:pt x="7325929" y="2040755"/>
                  <a:pt x="7329401" y="2041624"/>
                </a:cubicBezTo>
                <a:cubicBezTo>
                  <a:pt x="7332875" y="2042492"/>
                  <a:pt x="7335045" y="2041190"/>
                  <a:pt x="7335913" y="2037717"/>
                </a:cubicBezTo>
                <a:lnTo>
                  <a:pt x="7335913" y="1979116"/>
                </a:lnTo>
                <a:cubicBezTo>
                  <a:pt x="7309868" y="1982589"/>
                  <a:pt x="7292505" y="1985627"/>
                  <a:pt x="7283823" y="1988232"/>
                </a:cubicBezTo>
                <a:cubicBezTo>
                  <a:pt x="7297714" y="1989968"/>
                  <a:pt x="7306395" y="1992572"/>
                  <a:pt x="7309868" y="1996045"/>
                </a:cubicBezTo>
                <a:cubicBezTo>
                  <a:pt x="7320286" y="2004727"/>
                  <a:pt x="7322023" y="2014711"/>
                  <a:pt x="7315077" y="2025997"/>
                </a:cubicBezTo>
                <a:cubicBezTo>
                  <a:pt x="7310737" y="2030337"/>
                  <a:pt x="7306395" y="2031206"/>
                  <a:pt x="7302055" y="2028601"/>
                </a:cubicBezTo>
                <a:cubicBezTo>
                  <a:pt x="7293373" y="2022524"/>
                  <a:pt x="7285125" y="2010370"/>
                  <a:pt x="7277312" y="1992138"/>
                </a:cubicBezTo>
                <a:cubicBezTo>
                  <a:pt x="7276444" y="1992138"/>
                  <a:pt x="7276009" y="1991270"/>
                  <a:pt x="7276009" y="1989534"/>
                </a:cubicBezTo>
                <a:cubicBezTo>
                  <a:pt x="7272537" y="1989534"/>
                  <a:pt x="7269065" y="1989100"/>
                  <a:pt x="7265591" y="1988232"/>
                </a:cubicBezTo>
                <a:cubicBezTo>
                  <a:pt x="7264723" y="1987363"/>
                  <a:pt x="7263855" y="1986495"/>
                  <a:pt x="7262987" y="1985627"/>
                </a:cubicBezTo>
                <a:cubicBezTo>
                  <a:pt x="7256910" y="1981286"/>
                  <a:pt x="7253003" y="1977814"/>
                  <a:pt x="7251267" y="1975209"/>
                </a:cubicBezTo>
                <a:cubicBezTo>
                  <a:pt x="7248663" y="1972605"/>
                  <a:pt x="7247795" y="1970868"/>
                  <a:pt x="7248663" y="1970000"/>
                </a:cubicBezTo>
                <a:cubicBezTo>
                  <a:pt x="7249531" y="1968264"/>
                  <a:pt x="7251267" y="1967396"/>
                  <a:pt x="7253871" y="1967396"/>
                </a:cubicBezTo>
                <a:cubicBezTo>
                  <a:pt x="7269499" y="1965659"/>
                  <a:pt x="7283823" y="1963489"/>
                  <a:pt x="7296845" y="1960884"/>
                </a:cubicBezTo>
                <a:cubicBezTo>
                  <a:pt x="7302923" y="1960016"/>
                  <a:pt x="7311605" y="1959148"/>
                  <a:pt x="7322891" y="1958280"/>
                </a:cubicBezTo>
                <a:cubicBezTo>
                  <a:pt x="7328968" y="1957412"/>
                  <a:pt x="7333309" y="1956978"/>
                  <a:pt x="7335913" y="1956978"/>
                </a:cubicBezTo>
                <a:cubicBezTo>
                  <a:pt x="7335045" y="1948296"/>
                  <a:pt x="7333743" y="1941785"/>
                  <a:pt x="7332006" y="1937444"/>
                </a:cubicBezTo>
                <a:cubicBezTo>
                  <a:pt x="7325929" y="1937878"/>
                  <a:pt x="7318333" y="1938746"/>
                  <a:pt x="7309217" y="1940049"/>
                </a:cubicBezTo>
                <a:lnTo>
                  <a:pt x="7281462" y="1944580"/>
                </a:lnTo>
                <a:lnTo>
                  <a:pt x="7272103" y="1946560"/>
                </a:lnTo>
                <a:cubicBezTo>
                  <a:pt x="7265158" y="1948296"/>
                  <a:pt x="7259515" y="1947862"/>
                  <a:pt x="7255173" y="1945257"/>
                </a:cubicBezTo>
                <a:cubicBezTo>
                  <a:pt x="7251701" y="1942653"/>
                  <a:pt x="7247795" y="1939614"/>
                  <a:pt x="7243453" y="1936142"/>
                </a:cubicBezTo>
                <a:cubicBezTo>
                  <a:pt x="7242585" y="1937010"/>
                  <a:pt x="7241283" y="1938312"/>
                  <a:pt x="7239547" y="1940049"/>
                </a:cubicBezTo>
                <a:cubicBezTo>
                  <a:pt x="7237811" y="1942653"/>
                  <a:pt x="7236509" y="1944389"/>
                  <a:pt x="7235640" y="1945257"/>
                </a:cubicBezTo>
                <a:cubicBezTo>
                  <a:pt x="7235640" y="1979116"/>
                  <a:pt x="7235640" y="2008199"/>
                  <a:pt x="7235640" y="2032508"/>
                </a:cubicBezTo>
                <a:cubicBezTo>
                  <a:pt x="7238245" y="2050739"/>
                  <a:pt x="7231733" y="2063762"/>
                  <a:pt x="7216106" y="2071575"/>
                </a:cubicBezTo>
                <a:cubicBezTo>
                  <a:pt x="7209161" y="2075048"/>
                  <a:pt x="7203084" y="2072009"/>
                  <a:pt x="7197875" y="2062460"/>
                </a:cubicBezTo>
                <a:cubicBezTo>
                  <a:pt x="7188325" y="2047701"/>
                  <a:pt x="7178341" y="2036415"/>
                  <a:pt x="7167923" y="2028601"/>
                </a:cubicBezTo>
                <a:cubicBezTo>
                  <a:pt x="7165319" y="2027733"/>
                  <a:pt x="7164451" y="2026865"/>
                  <a:pt x="7165319" y="2025997"/>
                </a:cubicBezTo>
                <a:cubicBezTo>
                  <a:pt x="7166187" y="2024260"/>
                  <a:pt x="7167923" y="2023826"/>
                  <a:pt x="7170527" y="2024695"/>
                </a:cubicBezTo>
                <a:cubicBezTo>
                  <a:pt x="7174001" y="2024695"/>
                  <a:pt x="7181380" y="2025563"/>
                  <a:pt x="7192666" y="2027299"/>
                </a:cubicBezTo>
                <a:cubicBezTo>
                  <a:pt x="7195271" y="2028167"/>
                  <a:pt x="7197007" y="2028601"/>
                  <a:pt x="7197875" y="2028601"/>
                </a:cubicBezTo>
                <a:cubicBezTo>
                  <a:pt x="7202216" y="2027733"/>
                  <a:pt x="7204386" y="2025997"/>
                  <a:pt x="7204386" y="2023392"/>
                </a:cubicBezTo>
                <a:cubicBezTo>
                  <a:pt x="7204386" y="2007765"/>
                  <a:pt x="7204386" y="1993006"/>
                  <a:pt x="7204386" y="1979116"/>
                </a:cubicBezTo>
                <a:cubicBezTo>
                  <a:pt x="7200913" y="1983457"/>
                  <a:pt x="7196139" y="1989100"/>
                  <a:pt x="7190061" y="1996045"/>
                </a:cubicBezTo>
                <a:cubicBezTo>
                  <a:pt x="7186589" y="2000386"/>
                  <a:pt x="7183985" y="2003424"/>
                  <a:pt x="7182248" y="2005161"/>
                </a:cubicBezTo>
                <a:cubicBezTo>
                  <a:pt x="7177907" y="2007765"/>
                  <a:pt x="7174001" y="2008633"/>
                  <a:pt x="7170527" y="2007765"/>
                </a:cubicBezTo>
                <a:cubicBezTo>
                  <a:pt x="7158373" y="2002556"/>
                  <a:pt x="7150126" y="1994743"/>
                  <a:pt x="7145785" y="1984325"/>
                </a:cubicBezTo>
                <a:cubicBezTo>
                  <a:pt x="7144917" y="1978248"/>
                  <a:pt x="7146653" y="1974341"/>
                  <a:pt x="7150994" y="1972605"/>
                </a:cubicBezTo>
                <a:cubicBezTo>
                  <a:pt x="7157071" y="1970868"/>
                  <a:pt x="7164885" y="1967396"/>
                  <a:pt x="7174435" y="1962187"/>
                </a:cubicBezTo>
                <a:cubicBezTo>
                  <a:pt x="7183985" y="1956978"/>
                  <a:pt x="7193968" y="1950900"/>
                  <a:pt x="7204386" y="1943955"/>
                </a:cubicBezTo>
                <a:cubicBezTo>
                  <a:pt x="7205255" y="1935274"/>
                  <a:pt x="7205689" y="1925724"/>
                  <a:pt x="7205689" y="1915306"/>
                </a:cubicBezTo>
                <a:cubicBezTo>
                  <a:pt x="7203953" y="1915306"/>
                  <a:pt x="7201348" y="1916174"/>
                  <a:pt x="7197875" y="1917910"/>
                </a:cubicBezTo>
                <a:cubicBezTo>
                  <a:pt x="7194403" y="1918778"/>
                  <a:pt x="7191798" y="1919647"/>
                  <a:pt x="7190061" y="1920515"/>
                </a:cubicBezTo>
                <a:cubicBezTo>
                  <a:pt x="7184853" y="1922251"/>
                  <a:pt x="7180077" y="1921817"/>
                  <a:pt x="7175737" y="1919213"/>
                </a:cubicBezTo>
                <a:cubicBezTo>
                  <a:pt x="7167923" y="1914872"/>
                  <a:pt x="7162714" y="1910531"/>
                  <a:pt x="7160109" y="1906190"/>
                </a:cubicBezTo>
                <a:cubicBezTo>
                  <a:pt x="7156637" y="1899245"/>
                  <a:pt x="7157939" y="1895338"/>
                  <a:pt x="7164017" y="1894470"/>
                </a:cubicBezTo>
                <a:cubicBezTo>
                  <a:pt x="7164885" y="1894470"/>
                  <a:pt x="7167923" y="1894036"/>
                  <a:pt x="7173132" y="1893168"/>
                </a:cubicBezTo>
                <a:cubicBezTo>
                  <a:pt x="7187891" y="1890563"/>
                  <a:pt x="7198743" y="1888393"/>
                  <a:pt x="7205689" y="1886656"/>
                </a:cubicBezTo>
                <a:lnTo>
                  <a:pt x="7205689" y="1877541"/>
                </a:lnTo>
                <a:cubicBezTo>
                  <a:pt x="7205689" y="1840210"/>
                  <a:pt x="7203518" y="1819808"/>
                  <a:pt x="7199177" y="1816335"/>
                </a:cubicBezTo>
                <a:cubicBezTo>
                  <a:pt x="7197441" y="1812862"/>
                  <a:pt x="7197875" y="1809824"/>
                  <a:pt x="7200479" y="1807219"/>
                </a:cubicBezTo>
                <a:cubicBezTo>
                  <a:pt x="7203084" y="1805483"/>
                  <a:pt x="7206557" y="1805483"/>
                  <a:pt x="7210897" y="1807219"/>
                </a:cubicBezTo>
                <a:cubicBezTo>
                  <a:pt x="7221315" y="1810692"/>
                  <a:pt x="7231733" y="1818071"/>
                  <a:pt x="7242151" y="1829358"/>
                </a:cubicBezTo>
                <a:cubicBezTo>
                  <a:pt x="7244755" y="1833698"/>
                  <a:pt x="7245624" y="1838473"/>
                  <a:pt x="7244755" y="1843682"/>
                </a:cubicBezTo>
                <a:cubicBezTo>
                  <a:pt x="7240415" y="1851496"/>
                  <a:pt x="7237811" y="1863216"/>
                  <a:pt x="7236942" y="1878843"/>
                </a:cubicBezTo>
                <a:cubicBezTo>
                  <a:pt x="7238679" y="1878843"/>
                  <a:pt x="7239547" y="1878409"/>
                  <a:pt x="7239547" y="1877541"/>
                </a:cubicBezTo>
                <a:cubicBezTo>
                  <a:pt x="7247360" y="1874936"/>
                  <a:pt x="7254305" y="1874936"/>
                  <a:pt x="7260383" y="1877541"/>
                </a:cubicBezTo>
                <a:cubicBezTo>
                  <a:pt x="7264723" y="1879277"/>
                  <a:pt x="7268196" y="1883184"/>
                  <a:pt x="7270801" y="1889261"/>
                </a:cubicBezTo>
                <a:cubicBezTo>
                  <a:pt x="7273405" y="1897074"/>
                  <a:pt x="7271235" y="1901415"/>
                  <a:pt x="7264289" y="1902283"/>
                </a:cubicBezTo>
                <a:cubicBezTo>
                  <a:pt x="7263421" y="1902283"/>
                  <a:pt x="7261685" y="1902718"/>
                  <a:pt x="7259081" y="1903586"/>
                </a:cubicBezTo>
                <a:cubicBezTo>
                  <a:pt x="7255608" y="1903586"/>
                  <a:pt x="7247795" y="1905322"/>
                  <a:pt x="7235640" y="1908795"/>
                </a:cubicBezTo>
                <a:lnTo>
                  <a:pt x="7235640" y="1917910"/>
                </a:lnTo>
                <a:cubicBezTo>
                  <a:pt x="7235640" y="1920515"/>
                  <a:pt x="7235640" y="1923553"/>
                  <a:pt x="7235640" y="1927026"/>
                </a:cubicBezTo>
                <a:cubicBezTo>
                  <a:pt x="7242585" y="1922685"/>
                  <a:pt x="7248663" y="1918778"/>
                  <a:pt x="7253871" y="1915306"/>
                </a:cubicBezTo>
                <a:cubicBezTo>
                  <a:pt x="7258213" y="1912701"/>
                  <a:pt x="7260817" y="1911833"/>
                  <a:pt x="7261685" y="1912701"/>
                </a:cubicBezTo>
                <a:cubicBezTo>
                  <a:pt x="7262553" y="1913569"/>
                  <a:pt x="7261251" y="1916174"/>
                  <a:pt x="7257778" y="1920515"/>
                </a:cubicBezTo>
                <a:cubicBezTo>
                  <a:pt x="7256910" y="1921383"/>
                  <a:pt x="7255608" y="1923119"/>
                  <a:pt x="7253871" y="1925724"/>
                </a:cubicBezTo>
                <a:cubicBezTo>
                  <a:pt x="7261685" y="1923987"/>
                  <a:pt x="7270367" y="1922685"/>
                  <a:pt x="7279917" y="1921817"/>
                </a:cubicBezTo>
                <a:cubicBezTo>
                  <a:pt x="7283389" y="1920949"/>
                  <a:pt x="7288599" y="1920081"/>
                  <a:pt x="7295543" y="1919213"/>
                </a:cubicBezTo>
                <a:cubicBezTo>
                  <a:pt x="7304225" y="1917476"/>
                  <a:pt x="7310737" y="1916174"/>
                  <a:pt x="7315077" y="1915306"/>
                </a:cubicBezTo>
                <a:cubicBezTo>
                  <a:pt x="7315077" y="1908360"/>
                  <a:pt x="7315077" y="1902283"/>
                  <a:pt x="7315077" y="1897074"/>
                </a:cubicBezTo>
                <a:cubicBezTo>
                  <a:pt x="7313341" y="1897074"/>
                  <a:pt x="7310737" y="1897074"/>
                  <a:pt x="7307263" y="1897074"/>
                </a:cubicBezTo>
                <a:cubicBezTo>
                  <a:pt x="7302923" y="1897943"/>
                  <a:pt x="7299885" y="1898377"/>
                  <a:pt x="7298147" y="1898377"/>
                </a:cubicBezTo>
                <a:cubicBezTo>
                  <a:pt x="7292071" y="1900113"/>
                  <a:pt x="7283823" y="1895338"/>
                  <a:pt x="7273405" y="1884052"/>
                </a:cubicBezTo>
                <a:cubicBezTo>
                  <a:pt x="7269933" y="1878843"/>
                  <a:pt x="7271235" y="1875804"/>
                  <a:pt x="7277312" y="1874936"/>
                </a:cubicBezTo>
                <a:cubicBezTo>
                  <a:pt x="7286862" y="1874068"/>
                  <a:pt x="7299450" y="1871898"/>
                  <a:pt x="7315077" y="1868425"/>
                </a:cubicBezTo>
                <a:cubicBezTo>
                  <a:pt x="7315077" y="1866689"/>
                  <a:pt x="7315511" y="1864084"/>
                  <a:pt x="7316379" y="1860612"/>
                </a:cubicBezTo>
                <a:cubicBezTo>
                  <a:pt x="7316379" y="1858007"/>
                  <a:pt x="7316379" y="1855837"/>
                  <a:pt x="7316379" y="1854100"/>
                </a:cubicBezTo>
                <a:cubicBezTo>
                  <a:pt x="7316379" y="1834133"/>
                  <a:pt x="7313775" y="1818940"/>
                  <a:pt x="7308565" y="1808522"/>
                </a:cubicBezTo>
                <a:cubicBezTo>
                  <a:pt x="7305961" y="1802444"/>
                  <a:pt x="7309000" y="1799406"/>
                  <a:pt x="7317681" y="1799406"/>
                </a:cubicBezTo>
                <a:close/>
                <a:moveTo>
                  <a:pt x="5628743" y="1795499"/>
                </a:moveTo>
                <a:cubicBezTo>
                  <a:pt x="5642633" y="1795499"/>
                  <a:pt x="5655222" y="1803747"/>
                  <a:pt x="5666509" y="1820242"/>
                </a:cubicBezTo>
                <a:cubicBezTo>
                  <a:pt x="5669113" y="1825451"/>
                  <a:pt x="5668678" y="1829358"/>
                  <a:pt x="5665206" y="1831962"/>
                </a:cubicBezTo>
                <a:cubicBezTo>
                  <a:pt x="5664338" y="1832830"/>
                  <a:pt x="5662602" y="1834133"/>
                  <a:pt x="5659997" y="1835869"/>
                </a:cubicBezTo>
                <a:cubicBezTo>
                  <a:pt x="5653920" y="1840210"/>
                  <a:pt x="5649145" y="1843682"/>
                  <a:pt x="5645673" y="1846287"/>
                </a:cubicBezTo>
                <a:cubicBezTo>
                  <a:pt x="5641331" y="1849759"/>
                  <a:pt x="5634386" y="1855403"/>
                  <a:pt x="5624837" y="1863216"/>
                </a:cubicBezTo>
                <a:cubicBezTo>
                  <a:pt x="5615286" y="1871030"/>
                  <a:pt x="5608341" y="1876673"/>
                  <a:pt x="5604001" y="1880145"/>
                </a:cubicBezTo>
                <a:cubicBezTo>
                  <a:pt x="5620495" y="1876673"/>
                  <a:pt x="5630479" y="1873634"/>
                  <a:pt x="5633952" y="1871030"/>
                </a:cubicBezTo>
                <a:cubicBezTo>
                  <a:pt x="5640897" y="1869293"/>
                  <a:pt x="5646106" y="1869727"/>
                  <a:pt x="5649579" y="1872332"/>
                </a:cubicBezTo>
                <a:cubicBezTo>
                  <a:pt x="5661733" y="1879277"/>
                  <a:pt x="5670415" y="1887525"/>
                  <a:pt x="5675624" y="1897074"/>
                </a:cubicBezTo>
                <a:cubicBezTo>
                  <a:pt x="5678229" y="1903151"/>
                  <a:pt x="5677360" y="1907926"/>
                  <a:pt x="5673020" y="1911399"/>
                </a:cubicBezTo>
                <a:cubicBezTo>
                  <a:pt x="5665206" y="1917476"/>
                  <a:pt x="5658695" y="1925290"/>
                  <a:pt x="5653486" y="1934840"/>
                </a:cubicBezTo>
                <a:cubicBezTo>
                  <a:pt x="5658695" y="1937444"/>
                  <a:pt x="5662602" y="1941351"/>
                  <a:pt x="5665206" y="1946560"/>
                </a:cubicBezTo>
                <a:cubicBezTo>
                  <a:pt x="5670415" y="1952637"/>
                  <a:pt x="5667376" y="1956544"/>
                  <a:pt x="5656091" y="1958280"/>
                </a:cubicBezTo>
                <a:cubicBezTo>
                  <a:pt x="5637859" y="1960016"/>
                  <a:pt x="5609644" y="1962621"/>
                  <a:pt x="5571445" y="1966093"/>
                </a:cubicBezTo>
                <a:cubicBezTo>
                  <a:pt x="5564499" y="1966962"/>
                  <a:pt x="5559290" y="1967396"/>
                  <a:pt x="5555818" y="1967396"/>
                </a:cubicBezTo>
                <a:cubicBezTo>
                  <a:pt x="5555818" y="1967396"/>
                  <a:pt x="5555818" y="1968264"/>
                  <a:pt x="5555818" y="1970000"/>
                </a:cubicBezTo>
                <a:cubicBezTo>
                  <a:pt x="5554949" y="1970868"/>
                  <a:pt x="5554515" y="1971736"/>
                  <a:pt x="5554515" y="1972605"/>
                </a:cubicBezTo>
                <a:cubicBezTo>
                  <a:pt x="5550174" y="1979550"/>
                  <a:pt x="5544098" y="1980852"/>
                  <a:pt x="5536284" y="1976511"/>
                </a:cubicBezTo>
                <a:cubicBezTo>
                  <a:pt x="5531942" y="1973907"/>
                  <a:pt x="5529338" y="1968698"/>
                  <a:pt x="5528471" y="1960884"/>
                </a:cubicBezTo>
                <a:cubicBezTo>
                  <a:pt x="5522393" y="1927026"/>
                  <a:pt x="5515448" y="1903151"/>
                  <a:pt x="5507635" y="1889261"/>
                </a:cubicBezTo>
                <a:cubicBezTo>
                  <a:pt x="5505898" y="1887525"/>
                  <a:pt x="5505464" y="1885788"/>
                  <a:pt x="5506332" y="1884052"/>
                </a:cubicBezTo>
                <a:cubicBezTo>
                  <a:pt x="5508068" y="1882316"/>
                  <a:pt x="5510239" y="1881881"/>
                  <a:pt x="5512844" y="1882750"/>
                </a:cubicBezTo>
                <a:cubicBezTo>
                  <a:pt x="5524129" y="1882750"/>
                  <a:pt x="5533680" y="1884920"/>
                  <a:pt x="5541493" y="1889261"/>
                </a:cubicBezTo>
                <a:cubicBezTo>
                  <a:pt x="5543229" y="1889261"/>
                  <a:pt x="5547136" y="1888827"/>
                  <a:pt x="5553213" y="1887959"/>
                </a:cubicBezTo>
                <a:cubicBezTo>
                  <a:pt x="5564499" y="1886222"/>
                  <a:pt x="5573181" y="1884920"/>
                  <a:pt x="5579258" y="1884052"/>
                </a:cubicBezTo>
                <a:cubicBezTo>
                  <a:pt x="5601830" y="1855403"/>
                  <a:pt x="5615721" y="1827621"/>
                  <a:pt x="5620930" y="1800708"/>
                </a:cubicBezTo>
                <a:cubicBezTo>
                  <a:pt x="5620930" y="1797235"/>
                  <a:pt x="5623535" y="1795499"/>
                  <a:pt x="5628743" y="1795499"/>
                </a:cubicBezTo>
                <a:close/>
                <a:moveTo>
                  <a:pt x="5266309" y="1781175"/>
                </a:moveTo>
                <a:cubicBezTo>
                  <a:pt x="5281936" y="1785515"/>
                  <a:pt x="5293656" y="1790724"/>
                  <a:pt x="5301470" y="1796802"/>
                </a:cubicBezTo>
                <a:cubicBezTo>
                  <a:pt x="5308415" y="1800274"/>
                  <a:pt x="5309718" y="1806351"/>
                  <a:pt x="5305377" y="1815033"/>
                </a:cubicBezTo>
                <a:cubicBezTo>
                  <a:pt x="5305377" y="1815033"/>
                  <a:pt x="5305377" y="1815901"/>
                  <a:pt x="5305377" y="1817637"/>
                </a:cubicBezTo>
                <a:cubicBezTo>
                  <a:pt x="5304509" y="1818506"/>
                  <a:pt x="5304074" y="1819374"/>
                  <a:pt x="5304074" y="1820242"/>
                </a:cubicBezTo>
                <a:cubicBezTo>
                  <a:pt x="5311888" y="1818506"/>
                  <a:pt x="5317965" y="1817203"/>
                  <a:pt x="5322306" y="1816335"/>
                </a:cubicBezTo>
                <a:cubicBezTo>
                  <a:pt x="5328383" y="1814599"/>
                  <a:pt x="5333592" y="1814599"/>
                  <a:pt x="5337933" y="1816335"/>
                </a:cubicBezTo>
                <a:cubicBezTo>
                  <a:pt x="5347483" y="1824149"/>
                  <a:pt x="5353994" y="1830660"/>
                  <a:pt x="5357466" y="1835869"/>
                </a:cubicBezTo>
                <a:cubicBezTo>
                  <a:pt x="5360071" y="1839341"/>
                  <a:pt x="5360505" y="1841946"/>
                  <a:pt x="5358769" y="1843682"/>
                </a:cubicBezTo>
                <a:cubicBezTo>
                  <a:pt x="5356164" y="1846287"/>
                  <a:pt x="5352692" y="1847155"/>
                  <a:pt x="5348351" y="1846287"/>
                </a:cubicBezTo>
                <a:cubicBezTo>
                  <a:pt x="5330119" y="1846287"/>
                  <a:pt x="5312322" y="1846721"/>
                  <a:pt x="5294959" y="1847589"/>
                </a:cubicBezTo>
                <a:cubicBezTo>
                  <a:pt x="5293223" y="1851062"/>
                  <a:pt x="5291920" y="1856271"/>
                  <a:pt x="5291052" y="1863216"/>
                </a:cubicBezTo>
                <a:cubicBezTo>
                  <a:pt x="5290184" y="1864084"/>
                  <a:pt x="5289750" y="1864952"/>
                  <a:pt x="5289750" y="1865821"/>
                </a:cubicBezTo>
                <a:cubicBezTo>
                  <a:pt x="5290618" y="1866689"/>
                  <a:pt x="5291920" y="1867557"/>
                  <a:pt x="5293656" y="1868425"/>
                </a:cubicBezTo>
                <a:cubicBezTo>
                  <a:pt x="5295393" y="1870161"/>
                  <a:pt x="5296695" y="1871464"/>
                  <a:pt x="5297563" y="1872332"/>
                </a:cubicBezTo>
                <a:cubicBezTo>
                  <a:pt x="5301904" y="1880145"/>
                  <a:pt x="5300168" y="1884486"/>
                  <a:pt x="5292354" y="1885354"/>
                </a:cubicBezTo>
                <a:cubicBezTo>
                  <a:pt x="5282805" y="1885354"/>
                  <a:pt x="5272820" y="1886222"/>
                  <a:pt x="5262402" y="1887959"/>
                </a:cubicBezTo>
                <a:cubicBezTo>
                  <a:pt x="5264139" y="1889695"/>
                  <a:pt x="5265876" y="1890563"/>
                  <a:pt x="5267611" y="1890563"/>
                </a:cubicBezTo>
                <a:cubicBezTo>
                  <a:pt x="5271952" y="1894036"/>
                  <a:pt x="5273255" y="1898377"/>
                  <a:pt x="5271518" y="1903586"/>
                </a:cubicBezTo>
                <a:cubicBezTo>
                  <a:pt x="5274123" y="1902718"/>
                  <a:pt x="5278029" y="1901849"/>
                  <a:pt x="5283238" y="1900981"/>
                </a:cubicBezTo>
                <a:cubicBezTo>
                  <a:pt x="5290184" y="1899245"/>
                  <a:pt x="5295393" y="1897943"/>
                  <a:pt x="5298865" y="1897074"/>
                </a:cubicBezTo>
                <a:cubicBezTo>
                  <a:pt x="5306679" y="1894470"/>
                  <a:pt x="5313190" y="1894904"/>
                  <a:pt x="5318399" y="1898377"/>
                </a:cubicBezTo>
                <a:cubicBezTo>
                  <a:pt x="5325345" y="1901849"/>
                  <a:pt x="5331422" y="1907492"/>
                  <a:pt x="5336631" y="1915306"/>
                </a:cubicBezTo>
                <a:cubicBezTo>
                  <a:pt x="5340972" y="1918778"/>
                  <a:pt x="5340972" y="1922685"/>
                  <a:pt x="5336631" y="1927026"/>
                </a:cubicBezTo>
                <a:cubicBezTo>
                  <a:pt x="5333158" y="1930499"/>
                  <a:pt x="5327949" y="1936576"/>
                  <a:pt x="5321004" y="1945257"/>
                </a:cubicBezTo>
                <a:cubicBezTo>
                  <a:pt x="5323608" y="1946126"/>
                  <a:pt x="5325345" y="1948730"/>
                  <a:pt x="5326213" y="1953071"/>
                </a:cubicBezTo>
                <a:cubicBezTo>
                  <a:pt x="5328817" y="1958280"/>
                  <a:pt x="5327949" y="1961753"/>
                  <a:pt x="5323608" y="1963489"/>
                </a:cubicBezTo>
                <a:cubicBezTo>
                  <a:pt x="5319268" y="1963489"/>
                  <a:pt x="5310152" y="1963923"/>
                  <a:pt x="5296261" y="1964791"/>
                </a:cubicBezTo>
                <a:cubicBezTo>
                  <a:pt x="5284107" y="1966527"/>
                  <a:pt x="5274991" y="1967396"/>
                  <a:pt x="5268914" y="1967396"/>
                </a:cubicBezTo>
                <a:lnTo>
                  <a:pt x="5268914" y="1985627"/>
                </a:lnTo>
                <a:cubicBezTo>
                  <a:pt x="5273255" y="1985627"/>
                  <a:pt x="5281068" y="1984759"/>
                  <a:pt x="5292354" y="1983023"/>
                </a:cubicBezTo>
                <a:cubicBezTo>
                  <a:pt x="5328817" y="1980418"/>
                  <a:pt x="5348785" y="1978682"/>
                  <a:pt x="5352257" y="1977814"/>
                </a:cubicBezTo>
                <a:cubicBezTo>
                  <a:pt x="5353126" y="1977814"/>
                  <a:pt x="5354428" y="1977814"/>
                  <a:pt x="5356164" y="1977814"/>
                </a:cubicBezTo>
                <a:cubicBezTo>
                  <a:pt x="5361373" y="1976945"/>
                  <a:pt x="5365280" y="1977814"/>
                  <a:pt x="5367884" y="1980418"/>
                </a:cubicBezTo>
                <a:cubicBezTo>
                  <a:pt x="5376566" y="1988232"/>
                  <a:pt x="5383511" y="1996913"/>
                  <a:pt x="5388720" y="2006463"/>
                </a:cubicBezTo>
                <a:cubicBezTo>
                  <a:pt x="5390457" y="2009068"/>
                  <a:pt x="5390457" y="2012106"/>
                  <a:pt x="5388720" y="2015579"/>
                </a:cubicBezTo>
                <a:cubicBezTo>
                  <a:pt x="5386984" y="2017315"/>
                  <a:pt x="5383946" y="2017749"/>
                  <a:pt x="5379605" y="2016881"/>
                </a:cubicBezTo>
                <a:cubicBezTo>
                  <a:pt x="5347483" y="2012540"/>
                  <a:pt x="5310586" y="2010804"/>
                  <a:pt x="5268914" y="2011672"/>
                </a:cubicBezTo>
                <a:cubicBezTo>
                  <a:pt x="5266309" y="2049871"/>
                  <a:pt x="5261100" y="2077652"/>
                  <a:pt x="5253287" y="2095016"/>
                </a:cubicBezTo>
                <a:cubicBezTo>
                  <a:pt x="5251551" y="2097620"/>
                  <a:pt x="5249814" y="2098923"/>
                  <a:pt x="5248078" y="2098923"/>
                </a:cubicBezTo>
                <a:cubicBezTo>
                  <a:pt x="5247210" y="2098923"/>
                  <a:pt x="5246342" y="2097620"/>
                  <a:pt x="5245473" y="2095016"/>
                </a:cubicBezTo>
                <a:cubicBezTo>
                  <a:pt x="5239396" y="2071575"/>
                  <a:pt x="5235924" y="2044662"/>
                  <a:pt x="5235055" y="2014277"/>
                </a:cubicBezTo>
                <a:cubicBezTo>
                  <a:pt x="5201197" y="2017749"/>
                  <a:pt x="5172548" y="2021222"/>
                  <a:pt x="5149107" y="2024695"/>
                </a:cubicBezTo>
                <a:cubicBezTo>
                  <a:pt x="5148239" y="2024695"/>
                  <a:pt x="5147371" y="2024695"/>
                  <a:pt x="5146503" y="2024695"/>
                </a:cubicBezTo>
                <a:cubicBezTo>
                  <a:pt x="5139558" y="2026431"/>
                  <a:pt x="5135217" y="2025997"/>
                  <a:pt x="5133480" y="2023392"/>
                </a:cubicBezTo>
                <a:cubicBezTo>
                  <a:pt x="5125667" y="2015579"/>
                  <a:pt x="5120458" y="2009936"/>
                  <a:pt x="5117853" y="2006463"/>
                </a:cubicBezTo>
                <a:cubicBezTo>
                  <a:pt x="5115249" y="2002990"/>
                  <a:pt x="5114381" y="2000820"/>
                  <a:pt x="5115249" y="1999952"/>
                </a:cubicBezTo>
                <a:cubicBezTo>
                  <a:pt x="5116117" y="1998215"/>
                  <a:pt x="5118722" y="1997347"/>
                  <a:pt x="5123062" y="1997347"/>
                </a:cubicBezTo>
                <a:cubicBezTo>
                  <a:pt x="5136953" y="1996479"/>
                  <a:pt x="5173416" y="1993875"/>
                  <a:pt x="5232451" y="1989534"/>
                </a:cubicBezTo>
                <a:cubicBezTo>
                  <a:pt x="5232451" y="1982589"/>
                  <a:pt x="5232451" y="1976077"/>
                  <a:pt x="5232451" y="1970000"/>
                </a:cubicBezTo>
                <a:cubicBezTo>
                  <a:pt x="5225506" y="1970000"/>
                  <a:pt x="5218126" y="1970434"/>
                  <a:pt x="5210313" y="1971302"/>
                </a:cubicBezTo>
                <a:cubicBezTo>
                  <a:pt x="5209445" y="1979116"/>
                  <a:pt x="5205538" y="1983457"/>
                  <a:pt x="5198592" y="1984325"/>
                </a:cubicBezTo>
                <a:cubicBezTo>
                  <a:pt x="5195120" y="1985193"/>
                  <a:pt x="5191213" y="1983891"/>
                  <a:pt x="5186872" y="1980418"/>
                </a:cubicBezTo>
                <a:cubicBezTo>
                  <a:pt x="5187741" y="1980418"/>
                  <a:pt x="5187306" y="1979984"/>
                  <a:pt x="5185570" y="1979116"/>
                </a:cubicBezTo>
                <a:cubicBezTo>
                  <a:pt x="5182965" y="1976511"/>
                  <a:pt x="5180795" y="1970434"/>
                  <a:pt x="5179059" y="1960884"/>
                </a:cubicBezTo>
                <a:cubicBezTo>
                  <a:pt x="5177323" y="1941785"/>
                  <a:pt x="5172548" y="1927894"/>
                  <a:pt x="5164734" y="1919213"/>
                </a:cubicBezTo>
                <a:cubicBezTo>
                  <a:pt x="5162130" y="1912267"/>
                  <a:pt x="5163432" y="1907926"/>
                  <a:pt x="5168641" y="1906190"/>
                </a:cubicBezTo>
                <a:cubicBezTo>
                  <a:pt x="5178191" y="1906190"/>
                  <a:pt x="5187741" y="1907926"/>
                  <a:pt x="5197290" y="1911399"/>
                </a:cubicBezTo>
                <a:cubicBezTo>
                  <a:pt x="5197290" y="1912267"/>
                  <a:pt x="5197724" y="1912701"/>
                  <a:pt x="5198592" y="1912701"/>
                </a:cubicBezTo>
                <a:cubicBezTo>
                  <a:pt x="5202933" y="1911833"/>
                  <a:pt x="5211615" y="1910965"/>
                  <a:pt x="5224637" y="1910097"/>
                </a:cubicBezTo>
                <a:cubicBezTo>
                  <a:pt x="5222033" y="1910097"/>
                  <a:pt x="5224204" y="1909663"/>
                  <a:pt x="5231149" y="1908795"/>
                </a:cubicBezTo>
                <a:cubicBezTo>
                  <a:pt x="5231149" y="1901849"/>
                  <a:pt x="5230281" y="1896640"/>
                  <a:pt x="5228544" y="1893168"/>
                </a:cubicBezTo>
                <a:cubicBezTo>
                  <a:pt x="5227676" y="1894036"/>
                  <a:pt x="5226808" y="1894470"/>
                  <a:pt x="5225940" y="1894470"/>
                </a:cubicBezTo>
                <a:cubicBezTo>
                  <a:pt x="5218126" y="1893602"/>
                  <a:pt x="5212917" y="1888827"/>
                  <a:pt x="5210313" y="1880145"/>
                </a:cubicBezTo>
                <a:cubicBezTo>
                  <a:pt x="5209445" y="1874068"/>
                  <a:pt x="5208142" y="1866689"/>
                  <a:pt x="5206406" y="1858007"/>
                </a:cubicBezTo>
                <a:cubicBezTo>
                  <a:pt x="5202065" y="1858875"/>
                  <a:pt x="5195988" y="1859743"/>
                  <a:pt x="5188174" y="1860612"/>
                </a:cubicBezTo>
                <a:cubicBezTo>
                  <a:pt x="5181230" y="1861480"/>
                  <a:pt x="5176889" y="1862348"/>
                  <a:pt x="5175152" y="1863216"/>
                </a:cubicBezTo>
                <a:cubicBezTo>
                  <a:pt x="5168207" y="1864952"/>
                  <a:pt x="5162998" y="1864518"/>
                  <a:pt x="5159525" y="1861914"/>
                </a:cubicBezTo>
                <a:cubicBezTo>
                  <a:pt x="5156053" y="1859309"/>
                  <a:pt x="5150844" y="1854534"/>
                  <a:pt x="5143898" y="1847589"/>
                </a:cubicBezTo>
                <a:cubicBezTo>
                  <a:pt x="5142162" y="1844985"/>
                  <a:pt x="5141728" y="1843248"/>
                  <a:pt x="5142596" y="1842380"/>
                </a:cubicBezTo>
                <a:cubicBezTo>
                  <a:pt x="5143464" y="1840644"/>
                  <a:pt x="5145200" y="1839776"/>
                  <a:pt x="5147805" y="1839776"/>
                </a:cubicBezTo>
                <a:cubicBezTo>
                  <a:pt x="5148673" y="1839776"/>
                  <a:pt x="5152146" y="1839341"/>
                  <a:pt x="5158223" y="1838473"/>
                </a:cubicBezTo>
                <a:cubicBezTo>
                  <a:pt x="5174718" y="1835869"/>
                  <a:pt x="5189043" y="1834133"/>
                  <a:pt x="5201197" y="1833264"/>
                </a:cubicBezTo>
                <a:cubicBezTo>
                  <a:pt x="5198592" y="1824583"/>
                  <a:pt x="5195988" y="1818940"/>
                  <a:pt x="5193383" y="1816335"/>
                </a:cubicBezTo>
                <a:cubicBezTo>
                  <a:pt x="5189043" y="1811994"/>
                  <a:pt x="5186872" y="1807653"/>
                  <a:pt x="5186872" y="1803313"/>
                </a:cubicBezTo>
                <a:cubicBezTo>
                  <a:pt x="5187741" y="1799840"/>
                  <a:pt x="5190779" y="1798538"/>
                  <a:pt x="5195988" y="1799406"/>
                </a:cubicBezTo>
                <a:cubicBezTo>
                  <a:pt x="5204670" y="1800274"/>
                  <a:pt x="5215088" y="1802879"/>
                  <a:pt x="5227242" y="1807219"/>
                </a:cubicBezTo>
                <a:cubicBezTo>
                  <a:pt x="5230715" y="1809824"/>
                  <a:pt x="5232885" y="1814165"/>
                  <a:pt x="5233753" y="1820242"/>
                </a:cubicBezTo>
                <a:cubicBezTo>
                  <a:pt x="5233753" y="1822846"/>
                  <a:pt x="5234187" y="1825885"/>
                  <a:pt x="5235055" y="1829358"/>
                </a:cubicBezTo>
                <a:cubicBezTo>
                  <a:pt x="5236792" y="1829358"/>
                  <a:pt x="5239396" y="1828924"/>
                  <a:pt x="5242869" y="1828055"/>
                </a:cubicBezTo>
                <a:cubicBezTo>
                  <a:pt x="5246342" y="1828055"/>
                  <a:pt x="5248946" y="1828055"/>
                  <a:pt x="5250682" y="1828055"/>
                </a:cubicBezTo>
                <a:lnTo>
                  <a:pt x="5259798" y="1826753"/>
                </a:lnTo>
                <a:lnTo>
                  <a:pt x="5265007" y="1825451"/>
                </a:lnTo>
                <a:cubicBezTo>
                  <a:pt x="5265007" y="1821110"/>
                  <a:pt x="5265007" y="1817203"/>
                  <a:pt x="5265007" y="1813731"/>
                </a:cubicBezTo>
                <a:cubicBezTo>
                  <a:pt x="5265876" y="1805917"/>
                  <a:pt x="5264573" y="1797670"/>
                  <a:pt x="5261100" y="1788988"/>
                </a:cubicBezTo>
                <a:cubicBezTo>
                  <a:pt x="5260232" y="1783779"/>
                  <a:pt x="5261969" y="1781175"/>
                  <a:pt x="5266309" y="1781175"/>
                </a:cubicBezTo>
                <a:close/>
                <a:moveTo>
                  <a:pt x="3462364" y="1417215"/>
                </a:moveTo>
                <a:cubicBezTo>
                  <a:pt x="3488409" y="1416347"/>
                  <a:pt x="3501865" y="1425029"/>
                  <a:pt x="3502733" y="1443260"/>
                </a:cubicBezTo>
                <a:cubicBezTo>
                  <a:pt x="3502733" y="1457151"/>
                  <a:pt x="3482331" y="1469739"/>
                  <a:pt x="3441528" y="1481025"/>
                </a:cubicBezTo>
                <a:cubicBezTo>
                  <a:pt x="3435451" y="1481894"/>
                  <a:pt x="3431544" y="1481025"/>
                  <a:pt x="3429808" y="1478421"/>
                </a:cubicBezTo>
                <a:cubicBezTo>
                  <a:pt x="3428071" y="1475816"/>
                  <a:pt x="3429373" y="1472778"/>
                  <a:pt x="3433714" y="1469305"/>
                </a:cubicBezTo>
                <a:cubicBezTo>
                  <a:pt x="3443264" y="1464964"/>
                  <a:pt x="3450209" y="1460189"/>
                  <a:pt x="3454550" y="1454981"/>
                </a:cubicBezTo>
                <a:cubicBezTo>
                  <a:pt x="3456286" y="1453244"/>
                  <a:pt x="3456720" y="1451942"/>
                  <a:pt x="3455852" y="1451074"/>
                </a:cubicBezTo>
                <a:cubicBezTo>
                  <a:pt x="3454984" y="1450206"/>
                  <a:pt x="3453248" y="1449337"/>
                  <a:pt x="3450643" y="1448469"/>
                </a:cubicBezTo>
                <a:cubicBezTo>
                  <a:pt x="3439357" y="1446733"/>
                  <a:pt x="3433714" y="1441524"/>
                  <a:pt x="3433714" y="1432842"/>
                </a:cubicBezTo>
                <a:cubicBezTo>
                  <a:pt x="3434582" y="1422424"/>
                  <a:pt x="3444132" y="1417215"/>
                  <a:pt x="3462364" y="1417215"/>
                </a:cubicBezTo>
                <a:close/>
                <a:moveTo>
                  <a:pt x="5930865" y="1406797"/>
                </a:moveTo>
                <a:cubicBezTo>
                  <a:pt x="5929128" y="1406797"/>
                  <a:pt x="5925221" y="1407231"/>
                  <a:pt x="5919144" y="1408100"/>
                </a:cubicBezTo>
                <a:cubicBezTo>
                  <a:pt x="5910462" y="1408968"/>
                  <a:pt x="5905253" y="1409836"/>
                  <a:pt x="5903517" y="1410704"/>
                </a:cubicBezTo>
                <a:lnTo>
                  <a:pt x="5902215" y="1410704"/>
                </a:lnTo>
                <a:cubicBezTo>
                  <a:pt x="5902215" y="1412440"/>
                  <a:pt x="5901781" y="1415045"/>
                  <a:pt x="5900913" y="1418518"/>
                </a:cubicBezTo>
                <a:cubicBezTo>
                  <a:pt x="5900913" y="1421122"/>
                  <a:pt x="5900913" y="1422858"/>
                  <a:pt x="5900913" y="1423727"/>
                </a:cubicBezTo>
                <a:cubicBezTo>
                  <a:pt x="5911331" y="1421990"/>
                  <a:pt x="5921315" y="1420688"/>
                  <a:pt x="5930865" y="1419820"/>
                </a:cubicBezTo>
                <a:cubicBezTo>
                  <a:pt x="5930865" y="1416347"/>
                  <a:pt x="5930865" y="1412006"/>
                  <a:pt x="5930865" y="1406797"/>
                </a:cubicBezTo>
                <a:close/>
                <a:moveTo>
                  <a:pt x="3887305" y="1401588"/>
                </a:moveTo>
                <a:cubicBezTo>
                  <a:pt x="3883832" y="1401588"/>
                  <a:pt x="3878623" y="1402022"/>
                  <a:pt x="3871678" y="1402891"/>
                </a:cubicBezTo>
                <a:cubicBezTo>
                  <a:pt x="3863865" y="1403759"/>
                  <a:pt x="3858222" y="1404627"/>
                  <a:pt x="3854749" y="1405495"/>
                </a:cubicBezTo>
                <a:cubicBezTo>
                  <a:pt x="3853881" y="1406363"/>
                  <a:pt x="3852579" y="1407666"/>
                  <a:pt x="3850842" y="1409402"/>
                </a:cubicBezTo>
                <a:cubicBezTo>
                  <a:pt x="3849106" y="1412006"/>
                  <a:pt x="3847804" y="1413743"/>
                  <a:pt x="3846936" y="1414611"/>
                </a:cubicBezTo>
                <a:cubicBezTo>
                  <a:pt x="3859090" y="1416347"/>
                  <a:pt x="3870376" y="1418952"/>
                  <a:pt x="3880794" y="1422424"/>
                </a:cubicBezTo>
                <a:cubicBezTo>
                  <a:pt x="3881662" y="1421556"/>
                  <a:pt x="3882530" y="1420688"/>
                  <a:pt x="3883398" y="1419820"/>
                </a:cubicBezTo>
                <a:cubicBezTo>
                  <a:pt x="3884267" y="1418083"/>
                  <a:pt x="3885569" y="1415479"/>
                  <a:pt x="3887305" y="1412006"/>
                </a:cubicBezTo>
                <a:cubicBezTo>
                  <a:pt x="3889910" y="1407666"/>
                  <a:pt x="3892080" y="1404193"/>
                  <a:pt x="3893816" y="1401588"/>
                </a:cubicBezTo>
                <a:cubicBezTo>
                  <a:pt x="3892080" y="1401588"/>
                  <a:pt x="3889910" y="1401588"/>
                  <a:pt x="3887305" y="1401588"/>
                </a:cubicBezTo>
                <a:close/>
                <a:moveTo>
                  <a:pt x="7909719" y="1389868"/>
                </a:moveTo>
                <a:cubicBezTo>
                  <a:pt x="7909719" y="1390736"/>
                  <a:pt x="7908851" y="1392039"/>
                  <a:pt x="7907115" y="1393775"/>
                </a:cubicBezTo>
                <a:cubicBezTo>
                  <a:pt x="7906247" y="1396379"/>
                  <a:pt x="7905379" y="1398116"/>
                  <a:pt x="7904511" y="1398984"/>
                </a:cubicBezTo>
                <a:cubicBezTo>
                  <a:pt x="7898434" y="1412875"/>
                  <a:pt x="7890186" y="1425029"/>
                  <a:pt x="7879768" y="1435447"/>
                </a:cubicBezTo>
                <a:cubicBezTo>
                  <a:pt x="7883241" y="1436315"/>
                  <a:pt x="7890621" y="1438485"/>
                  <a:pt x="7901906" y="1441958"/>
                </a:cubicBezTo>
                <a:cubicBezTo>
                  <a:pt x="7905379" y="1443694"/>
                  <a:pt x="7907549" y="1444563"/>
                  <a:pt x="7908417" y="1444563"/>
                </a:cubicBezTo>
                <a:cubicBezTo>
                  <a:pt x="7912759" y="1445431"/>
                  <a:pt x="7915363" y="1444563"/>
                  <a:pt x="7916231" y="1441958"/>
                </a:cubicBezTo>
                <a:cubicBezTo>
                  <a:pt x="7921440" y="1428067"/>
                  <a:pt x="7926215" y="1412440"/>
                  <a:pt x="7930555" y="1395077"/>
                </a:cubicBezTo>
                <a:cubicBezTo>
                  <a:pt x="7930555" y="1392473"/>
                  <a:pt x="7929687" y="1391604"/>
                  <a:pt x="7927951" y="1392473"/>
                </a:cubicBezTo>
                <a:cubicBezTo>
                  <a:pt x="7922742" y="1392473"/>
                  <a:pt x="7918401" y="1392473"/>
                  <a:pt x="7914929" y="1392473"/>
                </a:cubicBezTo>
                <a:cubicBezTo>
                  <a:pt x="7914061" y="1392473"/>
                  <a:pt x="7912324" y="1391604"/>
                  <a:pt x="7909719" y="1389868"/>
                </a:cubicBezTo>
                <a:close/>
                <a:moveTo>
                  <a:pt x="756447" y="1389868"/>
                </a:moveTo>
                <a:cubicBezTo>
                  <a:pt x="756447" y="1390736"/>
                  <a:pt x="755580" y="1392039"/>
                  <a:pt x="753842" y="1393775"/>
                </a:cubicBezTo>
                <a:cubicBezTo>
                  <a:pt x="752975" y="1396379"/>
                  <a:pt x="752106" y="1398116"/>
                  <a:pt x="751238" y="1398984"/>
                </a:cubicBezTo>
                <a:cubicBezTo>
                  <a:pt x="745161" y="1412875"/>
                  <a:pt x="736914" y="1425029"/>
                  <a:pt x="726495" y="1435447"/>
                </a:cubicBezTo>
                <a:cubicBezTo>
                  <a:pt x="729968" y="1436315"/>
                  <a:pt x="737347" y="1438485"/>
                  <a:pt x="748634" y="1441958"/>
                </a:cubicBezTo>
                <a:cubicBezTo>
                  <a:pt x="752106" y="1443694"/>
                  <a:pt x="754276" y="1444563"/>
                  <a:pt x="755145" y="1444563"/>
                </a:cubicBezTo>
                <a:cubicBezTo>
                  <a:pt x="759486" y="1445431"/>
                  <a:pt x="762090" y="1444563"/>
                  <a:pt x="762958" y="1441958"/>
                </a:cubicBezTo>
                <a:cubicBezTo>
                  <a:pt x="768167" y="1428067"/>
                  <a:pt x="772942" y="1412440"/>
                  <a:pt x="777283" y="1395077"/>
                </a:cubicBezTo>
                <a:cubicBezTo>
                  <a:pt x="777283" y="1392473"/>
                  <a:pt x="776415" y="1391604"/>
                  <a:pt x="774679" y="1392473"/>
                </a:cubicBezTo>
                <a:cubicBezTo>
                  <a:pt x="769469" y="1392473"/>
                  <a:pt x="765129" y="1392473"/>
                  <a:pt x="761656" y="1392473"/>
                </a:cubicBezTo>
                <a:cubicBezTo>
                  <a:pt x="760788" y="1392473"/>
                  <a:pt x="759052" y="1391604"/>
                  <a:pt x="756447" y="1389868"/>
                </a:cubicBezTo>
                <a:close/>
                <a:moveTo>
                  <a:pt x="5930865" y="1371637"/>
                </a:moveTo>
                <a:cubicBezTo>
                  <a:pt x="5922183" y="1373373"/>
                  <a:pt x="5912633" y="1374241"/>
                  <a:pt x="5902215" y="1374241"/>
                </a:cubicBezTo>
                <a:cubicBezTo>
                  <a:pt x="5902215" y="1377714"/>
                  <a:pt x="5902215" y="1382055"/>
                  <a:pt x="5902215" y="1387264"/>
                </a:cubicBezTo>
                <a:cubicBezTo>
                  <a:pt x="5903951" y="1387264"/>
                  <a:pt x="5906990" y="1386830"/>
                  <a:pt x="5911331" y="1385961"/>
                </a:cubicBezTo>
                <a:cubicBezTo>
                  <a:pt x="5914803" y="1385961"/>
                  <a:pt x="5916974" y="1385961"/>
                  <a:pt x="5917842" y="1385961"/>
                </a:cubicBezTo>
                <a:cubicBezTo>
                  <a:pt x="5922183" y="1385961"/>
                  <a:pt x="5926524" y="1388132"/>
                  <a:pt x="5930865" y="1392473"/>
                </a:cubicBezTo>
                <a:cubicBezTo>
                  <a:pt x="5930865" y="1384659"/>
                  <a:pt x="5930865" y="1377714"/>
                  <a:pt x="5930865" y="1371637"/>
                </a:cubicBezTo>
                <a:close/>
                <a:moveTo>
                  <a:pt x="3133788" y="1361219"/>
                </a:moveTo>
                <a:cubicBezTo>
                  <a:pt x="3129448" y="1362087"/>
                  <a:pt x="3124673" y="1363389"/>
                  <a:pt x="3119464" y="1365126"/>
                </a:cubicBezTo>
                <a:cubicBezTo>
                  <a:pt x="3120332" y="1368598"/>
                  <a:pt x="3120766" y="1373807"/>
                  <a:pt x="3120766" y="1380752"/>
                </a:cubicBezTo>
                <a:cubicBezTo>
                  <a:pt x="3121634" y="1386830"/>
                  <a:pt x="3122068" y="1391604"/>
                  <a:pt x="3122068" y="1395077"/>
                </a:cubicBezTo>
                <a:cubicBezTo>
                  <a:pt x="3126409" y="1393341"/>
                  <a:pt x="3131184" y="1392039"/>
                  <a:pt x="3136393" y="1391170"/>
                </a:cubicBezTo>
                <a:cubicBezTo>
                  <a:pt x="3137261" y="1385093"/>
                  <a:pt x="3137695" y="1375977"/>
                  <a:pt x="3137695" y="1363823"/>
                </a:cubicBezTo>
                <a:cubicBezTo>
                  <a:pt x="3136827" y="1361219"/>
                  <a:pt x="3135525" y="1360351"/>
                  <a:pt x="3133788" y="1361219"/>
                </a:cubicBezTo>
                <a:close/>
                <a:moveTo>
                  <a:pt x="2523765" y="1358940"/>
                </a:moveTo>
                <a:cubicBezTo>
                  <a:pt x="2524959" y="1358940"/>
                  <a:pt x="2526315" y="1359265"/>
                  <a:pt x="2527835" y="1359917"/>
                </a:cubicBezTo>
                <a:cubicBezTo>
                  <a:pt x="2539121" y="1364257"/>
                  <a:pt x="2547368" y="1370335"/>
                  <a:pt x="2552577" y="1378148"/>
                </a:cubicBezTo>
                <a:cubicBezTo>
                  <a:pt x="2555182" y="1383357"/>
                  <a:pt x="2554314" y="1387264"/>
                  <a:pt x="2549973" y="1389868"/>
                </a:cubicBezTo>
                <a:cubicBezTo>
                  <a:pt x="2543028" y="1395077"/>
                  <a:pt x="2536516" y="1400720"/>
                  <a:pt x="2530439" y="1406797"/>
                </a:cubicBezTo>
                <a:cubicBezTo>
                  <a:pt x="2529571" y="1407666"/>
                  <a:pt x="2528269" y="1408968"/>
                  <a:pt x="2526532" y="1410704"/>
                </a:cubicBezTo>
                <a:cubicBezTo>
                  <a:pt x="2525664" y="1411572"/>
                  <a:pt x="2524796" y="1412440"/>
                  <a:pt x="2523928" y="1413309"/>
                </a:cubicBezTo>
                <a:cubicBezTo>
                  <a:pt x="2526532" y="1415045"/>
                  <a:pt x="2531307" y="1416781"/>
                  <a:pt x="2538253" y="1418518"/>
                </a:cubicBezTo>
                <a:cubicBezTo>
                  <a:pt x="2539121" y="1418518"/>
                  <a:pt x="2539989" y="1418518"/>
                  <a:pt x="2540857" y="1418518"/>
                </a:cubicBezTo>
                <a:cubicBezTo>
                  <a:pt x="2554748" y="1422858"/>
                  <a:pt x="2561259" y="1430672"/>
                  <a:pt x="2560391" y="1441958"/>
                </a:cubicBezTo>
                <a:cubicBezTo>
                  <a:pt x="2561259" y="1453244"/>
                  <a:pt x="2557786" y="1461058"/>
                  <a:pt x="2549973" y="1465398"/>
                </a:cubicBezTo>
                <a:cubicBezTo>
                  <a:pt x="2546500" y="1466267"/>
                  <a:pt x="2541291" y="1464096"/>
                  <a:pt x="2534346" y="1458887"/>
                </a:cubicBezTo>
                <a:cubicBezTo>
                  <a:pt x="2526532" y="1451074"/>
                  <a:pt x="2517417" y="1441090"/>
                  <a:pt x="2506999" y="1428936"/>
                </a:cubicBezTo>
                <a:cubicBezTo>
                  <a:pt x="2485295" y="1449772"/>
                  <a:pt x="2459684" y="1463228"/>
                  <a:pt x="2430166" y="1469305"/>
                </a:cubicBezTo>
                <a:cubicBezTo>
                  <a:pt x="2424957" y="1469305"/>
                  <a:pt x="2421919" y="1469305"/>
                  <a:pt x="2421051" y="1469305"/>
                </a:cubicBezTo>
                <a:cubicBezTo>
                  <a:pt x="2420183" y="1468437"/>
                  <a:pt x="2421919" y="1467135"/>
                  <a:pt x="2426259" y="1465398"/>
                </a:cubicBezTo>
                <a:cubicBezTo>
                  <a:pt x="2457513" y="1445431"/>
                  <a:pt x="2481822" y="1423292"/>
                  <a:pt x="2499185" y="1398984"/>
                </a:cubicBezTo>
                <a:cubicBezTo>
                  <a:pt x="2510471" y="1384225"/>
                  <a:pt x="2516548" y="1373807"/>
                  <a:pt x="2517417" y="1367730"/>
                </a:cubicBezTo>
                <a:cubicBezTo>
                  <a:pt x="2518068" y="1361870"/>
                  <a:pt x="2520184" y="1358940"/>
                  <a:pt x="2523765" y="1358940"/>
                </a:cubicBezTo>
                <a:close/>
                <a:moveTo>
                  <a:pt x="1139716" y="1358614"/>
                </a:moveTo>
                <a:cubicBezTo>
                  <a:pt x="1136244" y="1358614"/>
                  <a:pt x="1131035" y="1359048"/>
                  <a:pt x="1124090" y="1359917"/>
                </a:cubicBezTo>
                <a:cubicBezTo>
                  <a:pt x="1116276" y="1359917"/>
                  <a:pt x="1110633" y="1360351"/>
                  <a:pt x="1107160" y="1361219"/>
                </a:cubicBezTo>
                <a:cubicBezTo>
                  <a:pt x="1114974" y="1364691"/>
                  <a:pt x="1122353" y="1370768"/>
                  <a:pt x="1129299" y="1379450"/>
                </a:cubicBezTo>
                <a:cubicBezTo>
                  <a:pt x="1133640" y="1387264"/>
                  <a:pt x="1133206" y="1392907"/>
                  <a:pt x="1127997" y="1396379"/>
                </a:cubicBezTo>
                <a:cubicBezTo>
                  <a:pt x="1130601" y="1397248"/>
                  <a:pt x="1134074" y="1399418"/>
                  <a:pt x="1138415" y="1402891"/>
                </a:cubicBezTo>
                <a:cubicBezTo>
                  <a:pt x="1140151" y="1404627"/>
                  <a:pt x="1141453" y="1405929"/>
                  <a:pt x="1142321" y="1406797"/>
                </a:cubicBezTo>
                <a:cubicBezTo>
                  <a:pt x="1142321" y="1402457"/>
                  <a:pt x="1142321" y="1397682"/>
                  <a:pt x="1142321" y="1392473"/>
                </a:cubicBezTo>
                <a:cubicBezTo>
                  <a:pt x="1144058" y="1375977"/>
                  <a:pt x="1143624" y="1365126"/>
                  <a:pt x="1141019" y="1359917"/>
                </a:cubicBezTo>
                <a:cubicBezTo>
                  <a:pt x="1140151" y="1359048"/>
                  <a:pt x="1139716" y="1358614"/>
                  <a:pt x="1139716" y="1358614"/>
                </a:cubicBezTo>
                <a:close/>
                <a:moveTo>
                  <a:pt x="3231457" y="1354708"/>
                </a:moveTo>
                <a:cubicBezTo>
                  <a:pt x="3223643" y="1355576"/>
                  <a:pt x="3215830" y="1357312"/>
                  <a:pt x="3208016" y="1359917"/>
                </a:cubicBezTo>
                <a:lnTo>
                  <a:pt x="3208016" y="1382055"/>
                </a:lnTo>
                <a:cubicBezTo>
                  <a:pt x="3208885" y="1382055"/>
                  <a:pt x="3210621" y="1382489"/>
                  <a:pt x="3213225" y="1383357"/>
                </a:cubicBezTo>
                <a:cubicBezTo>
                  <a:pt x="3220171" y="1384225"/>
                  <a:pt x="3224512" y="1385093"/>
                  <a:pt x="3226248" y="1385961"/>
                </a:cubicBezTo>
                <a:cubicBezTo>
                  <a:pt x="3228852" y="1385961"/>
                  <a:pt x="3230155" y="1385093"/>
                  <a:pt x="3230155" y="1383357"/>
                </a:cubicBezTo>
                <a:cubicBezTo>
                  <a:pt x="3233627" y="1372939"/>
                  <a:pt x="3235364" y="1364257"/>
                  <a:pt x="3235364" y="1357312"/>
                </a:cubicBezTo>
                <a:cubicBezTo>
                  <a:pt x="3235364" y="1355576"/>
                  <a:pt x="3234061" y="1354708"/>
                  <a:pt x="3231457" y="1354708"/>
                </a:cubicBezTo>
                <a:close/>
                <a:moveTo>
                  <a:pt x="5865752" y="1345592"/>
                </a:moveTo>
                <a:cubicBezTo>
                  <a:pt x="5857939" y="1345592"/>
                  <a:pt x="5850993" y="1346460"/>
                  <a:pt x="5844916" y="1348196"/>
                </a:cubicBezTo>
                <a:cubicBezTo>
                  <a:pt x="5844916" y="1349064"/>
                  <a:pt x="5844916" y="1350367"/>
                  <a:pt x="5844916" y="1352103"/>
                </a:cubicBezTo>
                <a:cubicBezTo>
                  <a:pt x="5844048" y="1356444"/>
                  <a:pt x="5844048" y="1359917"/>
                  <a:pt x="5844916" y="1362521"/>
                </a:cubicBezTo>
                <a:cubicBezTo>
                  <a:pt x="5845784" y="1369466"/>
                  <a:pt x="5847087" y="1382923"/>
                  <a:pt x="5848823" y="1402891"/>
                </a:cubicBezTo>
                <a:cubicBezTo>
                  <a:pt x="5850559" y="1416781"/>
                  <a:pt x="5851428" y="1425897"/>
                  <a:pt x="5851428" y="1430238"/>
                </a:cubicBezTo>
                <a:cubicBezTo>
                  <a:pt x="5854900" y="1430238"/>
                  <a:pt x="5860109" y="1429804"/>
                  <a:pt x="5867055" y="1428936"/>
                </a:cubicBezTo>
                <a:cubicBezTo>
                  <a:pt x="5869659" y="1428067"/>
                  <a:pt x="5871829" y="1427633"/>
                  <a:pt x="5873566" y="1427633"/>
                </a:cubicBezTo>
                <a:cubicBezTo>
                  <a:pt x="5870093" y="1382489"/>
                  <a:pt x="5867488" y="1355142"/>
                  <a:pt x="5865752" y="1345592"/>
                </a:cubicBezTo>
                <a:close/>
                <a:moveTo>
                  <a:pt x="5259798" y="1345592"/>
                </a:moveTo>
                <a:cubicBezTo>
                  <a:pt x="5258062" y="1355142"/>
                  <a:pt x="5255023" y="1365126"/>
                  <a:pt x="5250683" y="1375543"/>
                </a:cubicBezTo>
                <a:cubicBezTo>
                  <a:pt x="5264573" y="1369466"/>
                  <a:pt x="5274123" y="1359917"/>
                  <a:pt x="5279332" y="1346894"/>
                </a:cubicBezTo>
                <a:cubicBezTo>
                  <a:pt x="5277596" y="1346894"/>
                  <a:pt x="5276727" y="1347328"/>
                  <a:pt x="5276727" y="1348196"/>
                </a:cubicBezTo>
                <a:cubicBezTo>
                  <a:pt x="5271518" y="1348196"/>
                  <a:pt x="5265876" y="1347328"/>
                  <a:pt x="5259798" y="1345592"/>
                </a:cubicBezTo>
                <a:close/>
                <a:moveTo>
                  <a:pt x="7270801" y="1340383"/>
                </a:moveTo>
                <a:cubicBezTo>
                  <a:pt x="7261251" y="1340383"/>
                  <a:pt x="7252569" y="1341251"/>
                  <a:pt x="7244755" y="1342987"/>
                </a:cubicBezTo>
                <a:cubicBezTo>
                  <a:pt x="7245624" y="1344724"/>
                  <a:pt x="7246058" y="1347328"/>
                  <a:pt x="7246058" y="1350801"/>
                </a:cubicBezTo>
                <a:cubicBezTo>
                  <a:pt x="7246927" y="1354273"/>
                  <a:pt x="7247360" y="1356878"/>
                  <a:pt x="7247360" y="1358614"/>
                </a:cubicBezTo>
                <a:cubicBezTo>
                  <a:pt x="7250833" y="1358614"/>
                  <a:pt x="7257345" y="1357746"/>
                  <a:pt x="7266894" y="1356010"/>
                </a:cubicBezTo>
                <a:cubicBezTo>
                  <a:pt x="7260817" y="1357746"/>
                  <a:pt x="7262119" y="1357746"/>
                  <a:pt x="7270801" y="1356010"/>
                </a:cubicBezTo>
                <a:lnTo>
                  <a:pt x="7270801" y="1349499"/>
                </a:lnTo>
                <a:close/>
                <a:moveTo>
                  <a:pt x="2851201" y="1340383"/>
                </a:moveTo>
                <a:cubicBezTo>
                  <a:pt x="2841651" y="1340383"/>
                  <a:pt x="2832970" y="1341251"/>
                  <a:pt x="2825156" y="1342987"/>
                </a:cubicBezTo>
                <a:cubicBezTo>
                  <a:pt x="2826024" y="1344724"/>
                  <a:pt x="2826458" y="1347328"/>
                  <a:pt x="2826458" y="1350801"/>
                </a:cubicBezTo>
                <a:cubicBezTo>
                  <a:pt x="2827327" y="1354273"/>
                  <a:pt x="2827761" y="1356878"/>
                  <a:pt x="2827761" y="1358614"/>
                </a:cubicBezTo>
                <a:cubicBezTo>
                  <a:pt x="2831233" y="1358614"/>
                  <a:pt x="2837745" y="1357746"/>
                  <a:pt x="2847294" y="1356010"/>
                </a:cubicBezTo>
                <a:cubicBezTo>
                  <a:pt x="2841217" y="1357746"/>
                  <a:pt x="2842520" y="1357746"/>
                  <a:pt x="2851201" y="1356010"/>
                </a:cubicBezTo>
                <a:lnTo>
                  <a:pt x="2851201" y="1349499"/>
                </a:lnTo>
                <a:close/>
                <a:moveTo>
                  <a:pt x="117528" y="1340383"/>
                </a:moveTo>
                <a:cubicBezTo>
                  <a:pt x="107978" y="1340383"/>
                  <a:pt x="99297" y="1341251"/>
                  <a:pt x="91483" y="1342987"/>
                </a:cubicBezTo>
                <a:cubicBezTo>
                  <a:pt x="92351" y="1344724"/>
                  <a:pt x="92785" y="1347328"/>
                  <a:pt x="92785" y="1350801"/>
                </a:cubicBezTo>
                <a:cubicBezTo>
                  <a:pt x="93654" y="1354273"/>
                  <a:pt x="94088" y="1356878"/>
                  <a:pt x="94088" y="1358614"/>
                </a:cubicBezTo>
                <a:cubicBezTo>
                  <a:pt x="97561" y="1358614"/>
                  <a:pt x="104071" y="1357746"/>
                  <a:pt x="113622" y="1356010"/>
                </a:cubicBezTo>
                <a:cubicBezTo>
                  <a:pt x="107544" y="1357746"/>
                  <a:pt x="108847" y="1357746"/>
                  <a:pt x="117528" y="1356010"/>
                </a:cubicBezTo>
                <a:lnTo>
                  <a:pt x="117528" y="1349499"/>
                </a:lnTo>
                <a:close/>
                <a:moveTo>
                  <a:pt x="6200838" y="1339081"/>
                </a:moveTo>
                <a:cubicBezTo>
                  <a:pt x="6202575" y="1339949"/>
                  <a:pt x="6203008" y="1341251"/>
                  <a:pt x="6202140" y="1342987"/>
                </a:cubicBezTo>
                <a:cubicBezTo>
                  <a:pt x="6201273" y="1348196"/>
                  <a:pt x="6196497" y="1363823"/>
                  <a:pt x="6187816" y="1389868"/>
                </a:cubicBezTo>
                <a:cubicBezTo>
                  <a:pt x="6186948" y="1391604"/>
                  <a:pt x="6186514" y="1392907"/>
                  <a:pt x="6186514" y="1393775"/>
                </a:cubicBezTo>
                <a:cubicBezTo>
                  <a:pt x="6176964" y="1417215"/>
                  <a:pt x="6170887" y="1435013"/>
                  <a:pt x="6168282" y="1447167"/>
                </a:cubicBezTo>
                <a:cubicBezTo>
                  <a:pt x="6163941" y="1454981"/>
                  <a:pt x="6159166" y="1456717"/>
                  <a:pt x="6153957" y="1452376"/>
                </a:cubicBezTo>
                <a:cubicBezTo>
                  <a:pt x="6143539" y="1441090"/>
                  <a:pt x="6136594" y="1427199"/>
                  <a:pt x="6133121" y="1410704"/>
                </a:cubicBezTo>
                <a:cubicBezTo>
                  <a:pt x="6132253" y="1405495"/>
                  <a:pt x="6133556" y="1403325"/>
                  <a:pt x="6137028" y="1404193"/>
                </a:cubicBezTo>
                <a:cubicBezTo>
                  <a:pt x="6140501" y="1404193"/>
                  <a:pt x="6144842" y="1400720"/>
                  <a:pt x="6150051" y="1393775"/>
                </a:cubicBezTo>
                <a:cubicBezTo>
                  <a:pt x="6150919" y="1392907"/>
                  <a:pt x="6151787" y="1392039"/>
                  <a:pt x="6152655" y="1391170"/>
                </a:cubicBezTo>
                <a:cubicBezTo>
                  <a:pt x="6168282" y="1373807"/>
                  <a:pt x="6183041" y="1357312"/>
                  <a:pt x="6196931" y="1341685"/>
                </a:cubicBezTo>
                <a:cubicBezTo>
                  <a:pt x="6198668" y="1339949"/>
                  <a:pt x="6199970" y="1339081"/>
                  <a:pt x="6200838" y="1339081"/>
                </a:cubicBezTo>
                <a:close/>
                <a:moveTo>
                  <a:pt x="2114616" y="1339081"/>
                </a:moveTo>
                <a:cubicBezTo>
                  <a:pt x="2116352" y="1339949"/>
                  <a:pt x="2116786" y="1341251"/>
                  <a:pt x="2115918" y="1342987"/>
                </a:cubicBezTo>
                <a:cubicBezTo>
                  <a:pt x="2115050" y="1348196"/>
                  <a:pt x="2110275" y="1363823"/>
                  <a:pt x="2101594" y="1389868"/>
                </a:cubicBezTo>
                <a:cubicBezTo>
                  <a:pt x="2100725" y="1391604"/>
                  <a:pt x="2100290" y="1392907"/>
                  <a:pt x="2100290" y="1393775"/>
                </a:cubicBezTo>
                <a:cubicBezTo>
                  <a:pt x="2090740" y="1417215"/>
                  <a:pt x="2084665" y="1435013"/>
                  <a:pt x="2082060" y="1447167"/>
                </a:cubicBezTo>
                <a:cubicBezTo>
                  <a:pt x="2077718" y="1454981"/>
                  <a:pt x="2072943" y="1456717"/>
                  <a:pt x="2067735" y="1452376"/>
                </a:cubicBezTo>
                <a:cubicBezTo>
                  <a:pt x="2057317" y="1441090"/>
                  <a:pt x="2050372" y="1427199"/>
                  <a:pt x="2046899" y="1410704"/>
                </a:cubicBezTo>
                <a:cubicBezTo>
                  <a:pt x="2046031" y="1405495"/>
                  <a:pt x="2047333" y="1403325"/>
                  <a:pt x="2050806" y="1404193"/>
                </a:cubicBezTo>
                <a:cubicBezTo>
                  <a:pt x="2054278" y="1404193"/>
                  <a:pt x="2058619" y="1400720"/>
                  <a:pt x="2063828" y="1393775"/>
                </a:cubicBezTo>
                <a:cubicBezTo>
                  <a:pt x="2064696" y="1392907"/>
                  <a:pt x="2065564" y="1392039"/>
                  <a:pt x="2066433" y="1391170"/>
                </a:cubicBezTo>
                <a:cubicBezTo>
                  <a:pt x="2082060" y="1373807"/>
                  <a:pt x="2096819" y="1357312"/>
                  <a:pt x="2110708" y="1341685"/>
                </a:cubicBezTo>
                <a:cubicBezTo>
                  <a:pt x="2112446" y="1339949"/>
                  <a:pt x="2113747" y="1339081"/>
                  <a:pt x="2114616" y="1339081"/>
                </a:cubicBezTo>
                <a:close/>
                <a:moveTo>
                  <a:pt x="5929562" y="1337778"/>
                </a:moveTo>
                <a:cubicBezTo>
                  <a:pt x="5920012" y="1338646"/>
                  <a:pt x="5910029" y="1339949"/>
                  <a:pt x="5899611" y="1341685"/>
                </a:cubicBezTo>
                <a:cubicBezTo>
                  <a:pt x="5900479" y="1342553"/>
                  <a:pt x="5900913" y="1343421"/>
                  <a:pt x="5900913" y="1344290"/>
                </a:cubicBezTo>
                <a:cubicBezTo>
                  <a:pt x="5901781" y="1346026"/>
                  <a:pt x="5902215" y="1347328"/>
                  <a:pt x="5902215" y="1348196"/>
                </a:cubicBezTo>
                <a:lnTo>
                  <a:pt x="5902215" y="1350801"/>
                </a:lnTo>
                <a:cubicBezTo>
                  <a:pt x="5903951" y="1350801"/>
                  <a:pt x="5906556" y="1350367"/>
                  <a:pt x="5910029" y="1349499"/>
                </a:cubicBezTo>
                <a:cubicBezTo>
                  <a:pt x="5913501" y="1349499"/>
                  <a:pt x="5915671" y="1349499"/>
                  <a:pt x="5916540" y="1349499"/>
                </a:cubicBezTo>
                <a:cubicBezTo>
                  <a:pt x="5919144" y="1349499"/>
                  <a:pt x="5923919" y="1352103"/>
                  <a:pt x="5930865" y="1357312"/>
                </a:cubicBezTo>
                <a:cubicBezTo>
                  <a:pt x="5930865" y="1354708"/>
                  <a:pt x="5930430" y="1350801"/>
                  <a:pt x="5929562" y="1345592"/>
                </a:cubicBezTo>
                <a:cubicBezTo>
                  <a:pt x="5929562" y="1342119"/>
                  <a:pt x="5929562" y="1339515"/>
                  <a:pt x="5929562" y="1337778"/>
                </a:cubicBezTo>
                <a:close/>
                <a:moveTo>
                  <a:pt x="7991761" y="1336476"/>
                </a:moveTo>
                <a:cubicBezTo>
                  <a:pt x="7986552" y="1344290"/>
                  <a:pt x="7980475" y="1351235"/>
                  <a:pt x="7973530" y="1357312"/>
                </a:cubicBezTo>
                <a:cubicBezTo>
                  <a:pt x="7974399" y="1358180"/>
                  <a:pt x="7975267" y="1358614"/>
                  <a:pt x="7976135" y="1358614"/>
                </a:cubicBezTo>
                <a:cubicBezTo>
                  <a:pt x="7977871" y="1359482"/>
                  <a:pt x="7979173" y="1359917"/>
                  <a:pt x="7980041" y="1359917"/>
                </a:cubicBezTo>
                <a:cubicBezTo>
                  <a:pt x="7985250" y="1361653"/>
                  <a:pt x="7990025" y="1365126"/>
                  <a:pt x="7994365" y="1370335"/>
                </a:cubicBezTo>
                <a:cubicBezTo>
                  <a:pt x="7996102" y="1372071"/>
                  <a:pt x="7998707" y="1375109"/>
                  <a:pt x="8002179" y="1379450"/>
                </a:cubicBezTo>
                <a:cubicBezTo>
                  <a:pt x="8004783" y="1382923"/>
                  <a:pt x="8006954" y="1385961"/>
                  <a:pt x="8008691" y="1388566"/>
                </a:cubicBezTo>
                <a:cubicBezTo>
                  <a:pt x="8008691" y="1386830"/>
                  <a:pt x="8009125" y="1384225"/>
                  <a:pt x="8009993" y="1380752"/>
                </a:cubicBezTo>
                <a:cubicBezTo>
                  <a:pt x="8009125" y="1382489"/>
                  <a:pt x="8009559" y="1381621"/>
                  <a:pt x="8011295" y="1378148"/>
                </a:cubicBezTo>
                <a:cubicBezTo>
                  <a:pt x="8013899" y="1369466"/>
                  <a:pt x="8014767" y="1357312"/>
                  <a:pt x="8013899" y="1341685"/>
                </a:cubicBezTo>
                <a:cubicBezTo>
                  <a:pt x="8013899" y="1339949"/>
                  <a:pt x="8013899" y="1339081"/>
                  <a:pt x="8013899" y="1339081"/>
                </a:cubicBezTo>
                <a:cubicBezTo>
                  <a:pt x="8011295" y="1339081"/>
                  <a:pt x="8008691" y="1339081"/>
                  <a:pt x="8006086" y="1339081"/>
                </a:cubicBezTo>
                <a:cubicBezTo>
                  <a:pt x="8001745" y="1340817"/>
                  <a:pt x="7996970" y="1339949"/>
                  <a:pt x="7991761" y="1336476"/>
                </a:cubicBezTo>
                <a:close/>
                <a:moveTo>
                  <a:pt x="6959564" y="1336476"/>
                </a:moveTo>
                <a:cubicBezTo>
                  <a:pt x="6957828" y="1338212"/>
                  <a:pt x="6955657" y="1340383"/>
                  <a:pt x="6953053" y="1342987"/>
                </a:cubicBezTo>
                <a:cubicBezTo>
                  <a:pt x="6951317" y="1345592"/>
                  <a:pt x="6947410" y="1349499"/>
                  <a:pt x="6941333" y="1354708"/>
                </a:cubicBezTo>
                <a:cubicBezTo>
                  <a:pt x="6942201" y="1354708"/>
                  <a:pt x="6944371" y="1355142"/>
                  <a:pt x="6947843" y="1356010"/>
                </a:cubicBezTo>
                <a:cubicBezTo>
                  <a:pt x="6946107" y="1355142"/>
                  <a:pt x="6946975" y="1355576"/>
                  <a:pt x="6950448" y="1357312"/>
                </a:cubicBezTo>
                <a:cubicBezTo>
                  <a:pt x="6957393" y="1360785"/>
                  <a:pt x="6962603" y="1364257"/>
                  <a:pt x="6966075" y="1367730"/>
                </a:cubicBezTo>
                <a:cubicBezTo>
                  <a:pt x="6970416" y="1372939"/>
                  <a:pt x="6974757" y="1377714"/>
                  <a:pt x="6979097" y="1382055"/>
                </a:cubicBezTo>
                <a:cubicBezTo>
                  <a:pt x="6982571" y="1372505"/>
                  <a:pt x="6986043" y="1358180"/>
                  <a:pt x="6989515" y="1339081"/>
                </a:cubicBezTo>
                <a:lnTo>
                  <a:pt x="6989515" y="1337778"/>
                </a:lnTo>
                <a:lnTo>
                  <a:pt x="6976493" y="1340383"/>
                </a:lnTo>
                <a:cubicBezTo>
                  <a:pt x="6971284" y="1342119"/>
                  <a:pt x="6965641" y="1340817"/>
                  <a:pt x="6959564" y="1336476"/>
                </a:cubicBezTo>
                <a:close/>
                <a:moveTo>
                  <a:pt x="838489" y="1336476"/>
                </a:moveTo>
                <a:cubicBezTo>
                  <a:pt x="833280" y="1344290"/>
                  <a:pt x="827203" y="1351235"/>
                  <a:pt x="820257" y="1357312"/>
                </a:cubicBezTo>
                <a:cubicBezTo>
                  <a:pt x="821125" y="1358180"/>
                  <a:pt x="821994" y="1358614"/>
                  <a:pt x="822861" y="1358614"/>
                </a:cubicBezTo>
                <a:cubicBezTo>
                  <a:pt x="824598" y="1359482"/>
                  <a:pt x="825900" y="1359917"/>
                  <a:pt x="826769" y="1359917"/>
                </a:cubicBezTo>
                <a:cubicBezTo>
                  <a:pt x="831978" y="1361653"/>
                  <a:pt x="836752" y="1365126"/>
                  <a:pt x="841093" y="1370335"/>
                </a:cubicBezTo>
                <a:cubicBezTo>
                  <a:pt x="842830" y="1372071"/>
                  <a:pt x="845434" y="1375109"/>
                  <a:pt x="848906" y="1379450"/>
                </a:cubicBezTo>
                <a:cubicBezTo>
                  <a:pt x="851511" y="1382923"/>
                  <a:pt x="853681" y="1385961"/>
                  <a:pt x="855419" y="1388566"/>
                </a:cubicBezTo>
                <a:cubicBezTo>
                  <a:pt x="855419" y="1386830"/>
                  <a:pt x="855851" y="1384225"/>
                  <a:pt x="856720" y="1380752"/>
                </a:cubicBezTo>
                <a:cubicBezTo>
                  <a:pt x="855851" y="1382489"/>
                  <a:pt x="856286" y="1381621"/>
                  <a:pt x="858022" y="1378148"/>
                </a:cubicBezTo>
                <a:cubicBezTo>
                  <a:pt x="860627" y="1369466"/>
                  <a:pt x="861495" y="1357312"/>
                  <a:pt x="860627" y="1341685"/>
                </a:cubicBezTo>
                <a:cubicBezTo>
                  <a:pt x="860627" y="1339949"/>
                  <a:pt x="860627" y="1339081"/>
                  <a:pt x="860627" y="1339081"/>
                </a:cubicBezTo>
                <a:cubicBezTo>
                  <a:pt x="858022" y="1339081"/>
                  <a:pt x="855419" y="1339081"/>
                  <a:pt x="852814" y="1339081"/>
                </a:cubicBezTo>
                <a:cubicBezTo>
                  <a:pt x="848472" y="1340817"/>
                  <a:pt x="843697" y="1339949"/>
                  <a:pt x="838489" y="1336476"/>
                </a:cubicBezTo>
                <a:close/>
                <a:moveTo>
                  <a:pt x="7328099" y="1333872"/>
                </a:moveTo>
                <a:cubicBezTo>
                  <a:pt x="7322891" y="1333872"/>
                  <a:pt x="7315945" y="1334740"/>
                  <a:pt x="7307263" y="1336476"/>
                </a:cubicBezTo>
                <a:cubicBezTo>
                  <a:pt x="7307263" y="1341685"/>
                  <a:pt x="7307263" y="1347328"/>
                  <a:pt x="7307263" y="1353405"/>
                </a:cubicBezTo>
                <a:cubicBezTo>
                  <a:pt x="7309000" y="1353405"/>
                  <a:pt x="7312039" y="1352971"/>
                  <a:pt x="7316379" y="1352103"/>
                </a:cubicBezTo>
                <a:cubicBezTo>
                  <a:pt x="7320720" y="1352103"/>
                  <a:pt x="7323759" y="1351669"/>
                  <a:pt x="7325495" y="1350801"/>
                </a:cubicBezTo>
                <a:cubicBezTo>
                  <a:pt x="7326363" y="1349064"/>
                  <a:pt x="7327665" y="1346026"/>
                  <a:pt x="7329401" y="1341685"/>
                </a:cubicBezTo>
                <a:cubicBezTo>
                  <a:pt x="7330270" y="1339949"/>
                  <a:pt x="7330704" y="1338646"/>
                  <a:pt x="7330704" y="1337778"/>
                </a:cubicBezTo>
                <a:cubicBezTo>
                  <a:pt x="7331573" y="1335174"/>
                  <a:pt x="7330704" y="1333872"/>
                  <a:pt x="7328099" y="1333872"/>
                </a:cubicBezTo>
                <a:close/>
                <a:moveTo>
                  <a:pt x="2908500" y="1333872"/>
                </a:moveTo>
                <a:cubicBezTo>
                  <a:pt x="2903291" y="1333872"/>
                  <a:pt x="2896346" y="1334740"/>
                  <a:pt x="2887664" y="1336476"/>
                </a:cubicBezTo>
                <a:cubicBezTo>
                  <a:pt x="2887664" y="1341685"/>
                  <a:pt x="2887664" y="1347328"/>
                  <a:pt x="2887664" y="1353405"/>
                </a:cubicBezTo>
                <a:cubicBezTo>
                  <a:pt x="2889400" y="1353405"/>
                  <a:pt x="2892439" y="1352971"/>
                  <a:pt x="2896780" y="1352103"/>
                </a:cubicBezTo>
                <a:cubicBezTo>
                  <a:pt x="2901120" y="1352103"/>
                  <a:pt x="2904159" y="1351669"/>
                  <a:pt x="2905895" y="1350801"/>
                </a:cubicBezTo>
                <a:cubicBezTo>
                  <a:pt x="2906764" y="1349064"/>
                  <a:pt x="2908066" y="1346026"/>
                  <a:pt x="2909802" y="1341685"/>
                </a:cubicBezTo>
                <a:cubicBezTo>
                  <a:pt x="2910670" y="1339949"/>
                  <a:pt x="2911104" y="1338646"/>
                  <a:pt x="2911104" y="1337778"/>
                </a:cubicBezTo>
                <a:cubicBezTo>
                  <a:pt x="2911973" y="1335174"/>
                  <a:pt x="2911104" y="1333872"/>
                  <a:pt x="2908500" y="1333872"/>
                </a:cubicBezTo>
                <a:close/>
                <a:moveTo>
                  <a:pt x="1926683" y="1333872"/>
                </a:moveTo>
                <a:cubicBezTo>
                  <a:pt x="1924947" y="1333872"/>
                  <a:pt x="1922342" y="1334306"/>
                  <a:pt x="1918869" y="1335174"/>
                </a:cubicBezTo>
                <a:cubicBezTo>
                  <a:pt x="1915397" y="1335174"/>
                  <a:pt x="1913227" y="1335174"/>
                  <a:pt x="1912357" y="1335174"/>
                </a:cubicBezTo>
                <a:cubicBezTo>
                  <a:pt x="1912357" y="1335174"/>
                  <a:pt x="1913227" y="1335608"/>
                  <a:pt x="1914963" y="1336476"/>
                </a:cubicBezTo>
                <a:cubicBezTo>
                  <a:pt x="1923644" y="1339949"/>
                  <a:pt x="1930590" y="1345158"/>
                  <a:pt x="1935798" y="1352103"/>
                </a:cubicBezTo>
                <a:cubicBezTo>
                  <a:pt x="1935798" y="1350367"/>
                  <a:pt x="1936232" y="1348196"/>
                  <a:pt x="1937101" y="1345592"/>
                </a:cubicBezTo>
                <a:cubicBezTo>
                  <a:pt x="1937101" y="1342987"/>
                  <a:pt x="1937101" y="1341251"/>
                  <a:pt x="1937101" y="1340383"/>
                </a:cubicBezTo>
                <a:cubicBezTo>
                  <a:pt x="1937969" y="1336042"/>
                  <a:pt x="1934496" y="1333872"/>
                  <a:pt x="1926683" y="1333872"/>
                </a:cubicBezTo>
                <a:close/>
                <a:moveTo>
                  <a:pt x="174828" y="1333872"/>
                </a:moveTo>
                <a:cubicBezTo>
                  <a:pt x="169618" y="1333872"/>
                  <a:pt x="162673" y="1334740"/>
                  <a:pt x="153991" y="1336476"/>
                </a:cubicBezTo>
                <a:cubicBezTo>
                  <a:pt x="153991" y="1341685"/>
                  <a:pt x="153991" y="1347328"/>
                  <a:pt x="153991" y="1353405"/>
                </a:cubicBezTo>
                <a:cubicBezTo>
                  <a:pt x="155727" y="1353405"/>
                  <a:pt x="158766" y="1352971"/>
                  <a:pt x="163106" y="1352103"/>
                </a:cubicBezTo>
                <a:cubicBezTo>
                  <a:pt x="167447" y="1352103"/>
                  <a:pt x="170486" y="1351669"/>
                  <a:pt x="172223" y="1350801"/>
                </a:cubicBezTo>
                <a:cubicBezTo>
                  <a:pt x="173091" y="1349064"/>
                  <a:pt x="174393" y="1346026"/>
                  <a:pt x="176129" y="1341685"/>
                </a:cubicBezTo>
                <a:cubicBezTo>
                  <a:pt x="176997" y="1339949"/>
                  <a:pt x="177432" y="1338646"/>
                  <a:pt x="177432" y="1337778"/>
                </a:cubicBezTo>
                <a:cubicBezTo>
                  <a:pt x="178299" y="1335174"/>
                  <a:pt x="177432" y="1333872"/>
                  <a:pt x="174828" y="1333872"/>
                </a:cubicBezTo>
                <a:close/>
                <a:moveTo>
                  <a:pt x="5992070" y="1332569"/>
                </a:moveTo>
                <a:cubicBezTo>
                  <a:pt x="5988597" y="1332569"/>
                  <a:pt x="5979916" y="1333437"/>
                  <a:pt x="5966025" y="1335174"/>
                </a:cubicBezTo>
                <a:cubicBezTo>
                  <a:pt x="5967761" y="1334306"/>
                  <a:pt x="5966025" y="1334306"/>
                  <a:pt x="5960816" y="1335174"/>
                </a:cubicBezTo>
                <a:cubicBezTo>
                  <a:pt x="5963421" y="1336042"/>
                  <a:pt x="5965157" y="1337344"/>
                  <a:pt x="5966025" y="1339081"/>
                </a:cubicBezTo>
                <a:cubicBezTo>
                  <a:pt x="5969498" y="1342553"/>
                  <a:pt x="5971234" y="1346894"/>
                  <a:pt x="5971234" y="1352103"/>
                </a:cubicBezTo>
                <a:cubicBezTo>
                  <a:pt x="5968630" y="1365994"/>
                  <a:pt x="5965591" y="1387264"/>
                  <a:pt x="5962118" y="1415913"/>
                </a:cubicBezTo>
                <a:cubicBezTo>
                  <a:pt x="5968195" y="1413309"/>
                  <a:pt x="5975575" y="1413743"/>
                  <a:pt x="5984257" y="1417215"/>
                </a:cubicBezTo>
                <a:cubicBezTo>
                  <a:pt x="5985125" y="1417215"/>
                  <a:pt x="5986427" y="1417649"/>
                  <a:pt x="5988163" y="1418518"/>
                </a:cubicBezTo>
                <a:cubicBezTo>
                  <a:pt x="5989031" y="1419386"/>
                  <a:pt x="5989899" y="1420254"/>
                  <a:pt x="5990768" y="1421122"/>
                </a:cubicBezTo>
                <a:cubicBezTo>
                  <a:pt x="5997713" y="1382923"/>
                  <a:pt x="6001186" y="1354273"/>
                  <a:pt x="6001186" y="1335174"/>
                </a:cubicBezTo>
                <a:cubicBezTo>
                  <a:pt x="6001186" y="1333437"/>
                  <a:pt x="5998147" y="1332569"/>
                  <a:pt x="5992070" y="1332569"/>
                </a:cubicBezTo>
                <a:close/>
                <a:moveTo>
                  <a:pt x="1609261" y="1324430"/>
                </a:moveTo>
                <a:cubicBezTo>
                  <a:pt x="1613384" y="1324647"/>
                  <a:pt x="1617183" y="1325624"/>
                  <a:pt x="1620655" y="1327360"/>
                </a:cubicBezTo>
                <a:cubicBezTo>
                  <a:pt x="1631073" y="1334306"/>
                  <a:pt x="1639755" y="1341685"/>
                  <a:pt x="1646700" y="1349499"/>
                </a:cubicBezTo>
                <a:cubicBezTo>
                  <a:pt x="1649304" y="1352971"/>
                  <a:pt x="1650607" y="1356444"/>
                  <a:pt x="1650607" y="1359917"/>
                </a:cubicBezTo>
                <a:cubicBezTo>
                  <a:pt x="1649738" y="1365126"/>
                  <a:pt x="1643661" y="1367296"/>
                  <a:pt x="1632375" y="1366428"/>
                </a:cubicBezTo>
                <a:cubicBezTo>
                  <a:pt x="1595912" y="1362955"/>
                  <a:pt x="1556845" y="1362521"/>
                  <a:pt x="1515173" y="1365126"/>
                </a:cubicBezTo>
                <a:cubicBezTo>
                  <a:pt x="1476974" y="1367730"/>
                  <a:pt x="1441813" y="1373373"/>
                  <a:pt x="1409691" y="1382055"/>
                </a:cubicBezTo>
                <a:cubicBezTo>
                  <a:pt x="1406218" y="1382923"/>
                  <a:pt x="1402311" y="1382489"/>
                  <a:pt x="1397971" y="1380752"/>
                </a:cubicBezTo>
                <a:cubicBezTo>
                  <a:pt x="1397103" y="1380752"/>
                  <a:pt x="1396235" y="1380752"/>
                  <a:pt x="1395367" y="1380752"/>
                </a:cubicBezTo>
                <a:cubicBezTo>
                  <a:pt x="1384949" y="1374675"/>
                  <a:pt x="1376701" y="1366428"/>
                  <a:pt x="1370624" y="1356010"/>
                </a:cubicBezTo>
                <a:cubicBezTo>
                  <a:pt x="1368888" y="1353405"/>
                  <a:pt x="1368453" y="1351235"/>
                  <a:pt x="1369321" y="1349499"/>
                </a:cubicBezTo>
                <a:cubicBezTo>
                  <a:pt x="1370190" y="1348630"/>
                  <a:pt x="1372360" y="1348196"/>
                  <a:pt x="1375833" y="1348196"/>
                </a:cubicBezTo>
                <a:cubicBezTo>
                  <a:pt x="1384514" y="1348196"/>
                  <a:pt x="1396669" y="1347328"/>
                  <a:pt x="1412296" y="1345592"/>
                </a:cubicBezTo>
                <a:cubicBezTo>
                  <a:pt x="1448759" y="1341251"/>
                  <a:pt x="1501717" y="1336042"/>
                  <a:pt x="1571170" y="1329965"/>
                </a:cubicBezTo>
                <a:cubicBezTo>
                  <a:pt x="1573775" y="1329097"/>
                  <a:pt x="1578115" y="1328229"/>
                  <a:pt x="1584192" y="1327360"/>
                </a:cubicBezTo>
                <a:cubicBezTo>
                  <a:pt x="1589401" y="1326492"/>
                  <a:pt x="1593308" y="1326058"/>
                  <a:pt x="1595912" y="1326058"/>
                </a:cubicBezTo>
                <a:cubicBezTo>
                  <a:pt x="1600687" y="1324756"/>
                  <a:pt x="1605137" y="1324213"/>
                  <a:pt x="1609261" y="1324430"/>
                </a:cubicBezTo>
                <a:close/>
                <a:moveTo>
                  <a:pt x="3242526" y="1323454"/>
                </a:moveTo>
                <a:cubicBezTo>
                  <a:pt x="3244262" y="1323454"/>
                  <a:pt x="3246216" y="1323888"/>
                  <a:pt x="3248386" y="1324756"/>
                </a:cubicBezTo>
                <a:cubicBezTo>
                  <a:pt x="3251859" y="1327360"/>
                  <a:pt x="3258804" y="1333872"/>
                  <a:pt x="3269222" y="1344290"/>
                </a:cubicBezTo>
                <a:cubicBezTo>
                  <a:pt x="3270090" y="1345158"/>
                  <a:pt x="3270524" y="1345592"/>
                  <a:pt x="3270524" y="1345592"/>
                </a:cubicBezTo>
                <a:cubicBezTo>
                  <a:pt x="3276601" y="1349933"/>
                  <a:pt x="3277035" y="1356010"/>
                  <a:pt x="3271826" y="1363823"/>
                </a:cubicBezTo>
                <a:cubicBezTo>
                  <a:pt x="3268354" y="1371637"/>
                  <a:pt x="3265750" y="1379450"/>
                  <a:pt x="3264013" y="1387264"/>
                </a:cubicBezTo>
                <a:cubicBezTo>
                  <a:pt x="3263145" y="1390736"/>
                  <a:pt x="3261409" y="1395945"/>
                  <a:pt x="3258804" y="1402891"/>
                </a:cubicBezTo>
                <a:cubicBezTo>
                  <a:pt x="3257068" y="1407231"/>
                  <a:pt x="3255766" y="1410270"/>
                  <a:pt x="3254897" y="1412006"/>
                </a:cubicBezTo>
                <a:cubicBezTo>
                  <a:pt x="3249688" y="1422424"/>
                  <a:pt x="3241875" y="1428501"/>
                  <a:pt x="3231457" y="1430238"/>
                </a:cubicBezTo>
                <a:cubicBezTo>
                  <a:pt x="3227984" y="1430238"/>
                  <a:pt x="3224946" y="1428067"/>
                  <a:pt x="3222341" y="1423727"/>
                </a:cubicBezTo>
                <a:cubicBezTo>
                  <a:pt x="3218000" y="1409836"/>
                  <a:pt x="3213225" y="1399852"/>
                  <a:pt x="3208016" y="1393775"/>
                </a:cubicBezTo>
                <a:cubicBezTo>
                  <a:pt x="3208016" y="1398116"/>
                  <a:pt x="3208016" y="1404627"/>
                  <a:pt x="3208016" y="1413309"/>
                </a:cubicBezTo>
                <a:cubicBezTo>
                  <a:pt x="3207148" y="1422858"/>
                  <a:pt x="3206714" y="1429804"/>
                  <a:pt x="3206714" y="1434145"/>
                </a:cubicBezTo>
                <a:cubicBezTo>
                  <a:pt x="3205846" y="1468003"/>
                  <a:pt x="3201071" y="1490575"/>
                  <a:pt x="3192389" y="1501861"/>
                </a:cubicBezTo>
                <a:cubicBezTo>
                  <a:pt x="3190653" y="1504466"/>
                  <a:pt x="3189351" y="1505768"/>
                  <a:pt x="3188483" y="1505768"/>
                </a:cubicBezTo>
                <a:cubicBezTo>
                  <a:pt x="3187614" y="1505768"/>
                  <a:pt x="3186746" y="1504466"/>
                  <a:pt x="3185878" y="1501861"/>
                </a:cubicBezTo>
                <a:cubicBezTo>
                  <a:pt x="3185878" y="1500125"/>
                  <a:pt x="3185444" y="1497521"/>
                  <a:pt x="3184576" y="1494048"/>
                </a:cubicBezTo>
                <a:cubicBezTo>
                  <a:pt x="3181971" y="1481025"/>
                  <a:pt x="3180669" y="1469739"/>
                  <a:pt x="3180669" y="1460189"/>
                </a:cubicBezTo>
                <a:cubicBezTo>
                  <a:pt x="3179801" y="1445431"/>
                  <a:pt x="3179367" y="1422424"/>
                  <a:pt x="3179367" y="1391170"/>
                </a:cubicBezTo>
                <a:cubicBezTo>
                  <a:pt x="3179367" y="1365994"/>
                  <a:pt x="3177631" y="1348630"/>
                  <a:pt x="3174158" y="1339081"/>
                </a:cubicBezTo>
                <a:cubicBezTo>
                  <a:pt x="3173290" y="1333004"/>
                  <a:pt x="3175895" y="1330399"/>
                  <a:pt x="3181971" y="1331267"/>
                </a:cubicBezTo>
                <a:cubicBezTo>
                  <a:pt x="3184576" y="1331267"/>
                  <a:pt x="3188483" y="1332569"/>
                  <a:pt x="3193692" y="1335174"/>
                </a:cubicBezTo>
                <a:cubicBezTo>
                  <a:pt x="3195428" y="1336042"/>
                  <a:pt x="3196730" y="1336910"/>
                  <a:pt x="3197598" y="1337778"/>
                </a:cubicBezTo>
                <a:cubicBezTo>
                  <a:pt x="3202807" y="1336042"/>
                  <a:pt x="3208016" y="1334740"/>
                  <a:pt x="3213225" y="1333872"/>
                </a:cubicBezTo>
                <a:cubicBezTo>
                  <a:pt x="3224512" y="1332135"/>
                  <a:pt x="3232759" y="1329097"/>
                  <a:pt x="3237968" y="1324756"/>
                </a:cubicBezTo>
                <a:cubicBezTo>
                  <a:pt x="3239270" y="1323888"/>
                  <a:pt x="3240790" y="1323454"/>
                  <a:pt x="3242526" y="1323454"/>
                </a:cubicBezTo>
                <a:close/>
                <a:moveTo>
                  <a:pt x="1241048" y="1321663"/>
                </a:moveTo>
                <a:cubicBezTo>
                  <a:pt x="1249675" y="1322640"/>
                  <a:pt x="1257570" y="1328012"/>
                  <a:pt x="1264732" y="1337778"/>
                </a:cubicBezTo>
                <a:cubicBezTo>
                  <a:pt x="1271678" y="1349064"/>
                  <a:pt x="1269073" y="1355142"/>
                  <a:pt x="1256919" y="1356010"/>
                </a:cubicBezTo>
                <a:cubicBezTo>
                  <a:pt x="1251710" y="1356010"/>
                  <a:pt x="1243462" y="1356010"/>
                  <a:pt x="1232177" y="1356010"/>
                </a:cubicBezTo>
                <a:cubicBezTo>
                  <a:pt x="1207868" y="1355142"/>
                  <a:pt x="1190070" y="1355142"/>
                  <a:pt x="1178784" y="1356010"/>
                </a:cubicBezTo>
                <a:cubicBezTo>
                  <a:pt x="1182257" y="1361219"/>
                  <a:pt x="1182257" y="1367730"/>
                  <a:pt x="1178784" y="1375543"/>
                </a:cubicBezTo>
                <a:cubicBezTo>
                  <a:pt x="1178784" y="1377280"/>
                  <a:pt x="1178350" y="1379450"/>
                  <a:pt x="1177482" y="1382055"/>
                </a:cubicBezTo>
                <a:cubicBezTo>
                  <a:pt x="1179218" y="1381186"/>
                  <a:pt x="1182257" y="1380318"/>
                  <a:pt x="1186598" y="1379450"/>
                </a:cubicBezTo>
                <a:cubicBezTo>
                  <a:pt x="1196148" y="1375977"/>
                  <a:pt x="1201357" y="1374241"/>
                  <a:pt x="1202224" y="1374241"/>
                </a:cubicBezTo>
                <a:cubicBezTo>
                  <a:pt x="1207433" y="1373373"/>
                  <a:pt x="1212643" y="1374241"/>
                  <a:pt x="1217852" y="1376846"/>
                </a:cubicBezTo>
                <a:cubicBezTo>
                  <a:pt x="1223928" y="1381186"/>
                  <a:pt x="1228269" y="1386830"/>
                  <a:pt x="1230874" y="1393775"/>
                </a:cubicBezTo>
                <a:cubicBezTo>
                  <a:pt x="1232610" y="1396379"/>
                  <a:pt x="1232177" y="1398984"/>
                  <a:pt x="1229572" y="1401588"/>
                </a:cubicBezTo>
                <a:cubicBezTo>
                  <a:pt x="1226967" y="1405061"/>
                  <a:pt x="1220890" y="1406797"/>
                  <a:pt x="1211340" y="1406797"/>
                </a:cubicBezTo>
                <a:cubicBezTo>
                  <a:pt x="1197450" y="1407666"/>
                  <a:pt x="1184861" y="1408100"/>
                  <a:pt x="1173576" y="1408100"/>
                </a:cubicBezTo>
                <a:cubicBezTo>
                  <a:pt x="1173576" y="1413309"/>
                  <a:pt x="1173141" y="1418952"/>
                  <a:pt x="1172273" y="1425029"/>
                </a:cubicBezTo>
                <a:cubicBezTo>
                  <a:pt x="1182691" y="1430238"/>
                  <a:pt x="1192674" y="1434579"/>
                  <a:pt x="1202224" y="1438051"/>
                </a:cubicBezTo>
                <a:cubicBezTo>
                  <a:pt x="1222193" y="1446733"/>
                  <a:pt x="1254314" y="1455414"/>
                  <a:pt x="1298591" y="1464096"/>
                </a:cubicBezTo>
                <a:cubicBezTo>
                  <a:pt x="1304668" y="1464964"/>
                  <a:pt x="1308141" y="1466267"/>
                  <a:pt x="1309009" y="1468003"/>
                </a:cubicBezTo>
                <a:cubicBezTo>
                  <a:pt x="1309009" y="1468871"/>
                  <a:pt x="1305970" y="1469739"/>
                  <a:pt x="1299893" y="1470607"/>
                </a:cubicBezTo>
                <a:cubicBezTo>
                  <a:pt x="1294684" y="1471476"/>
                  <a:pt x="1286871" y="1474080"/>
                  <a:pt x="1276452" y="1478421"/>
                </a:cubicBezTo>
                <a:cubicBezTo>
                  <a:pt x="1256485" y="1485366"/>
                  <a:pt x="1241292" y="1489707"/>
                  <a:pt x="1230874" y="1491443"/>
                </a:cubicBezTo>
                <a:cubicBezTo>
                  <a:pt x="1224797" y="1492312"/>
                  <a:pt x="1217852" y="1491443"/>
                  <a:pt x="1210038" y="1488839"/>
                </a:cubicBezTo>
                <a:cubicBezTo>
                  <a:pt x="1170102" y="1469739"/>
                  <a:pt x="1137546" y="1443694"/>
                  <a:pt x="1112369" y="1410704"/>
                </a:cubicBezTo>
                <a:cubicBezTo>
                  <a:pt x="1111502" y="1411572"/>
                  <a:pt x="1111067" y="1412440"/>
                  <a:pt x="1111067" y="1413309"/>
                </a:cubicBezTo>
                <a:cubicBezTo>
                  <a:pt x="1087627" y="1436749"/>
                  <a:pt x="1063318" y="1453244"/>
                  <a:pt x="1038141" y="1462794"/>
                </a:cubicBezTo>
                <a:cubicBezTo>
                  <a:pt x="1028591" y="1466267"/>
                  <a:pt x="1023382" y="1467135"/>
                  <a:pt x="1022515" y="1465398"/>
                </a:cubicBezTo>
                <a:cubicBezTo>
                  <a:pt x="1020778" y="1462794"/>
                  <a:pt x="1023817" y="1458887"/>
                  <a:pt x="1031631" y="1453678"/>
                </a:cubicBezTo>
                <a:cubicBezTo>
                  <a:pt x="1048126" y="1439788"/>
                  <a:pt x="1064621" y="1420254"/>
                  <a:pt x="1081115" y="1395077"/>
                </a:cubicBezTo>
                <a:cubicBezTo>
                  <a:pt x="1088061" y="1382923"/>
                  <a:pt x="1091099" y="1372939"/>
                  <a:pt x="1090232" y="1365126"/>
                </a:cubicBezTo>
                <a:cubicBezTo>
                  <a:pt x="1090232" y="1364257"/>
                  <a:pt x="1090232" y="1363389"/>
                  <a:pt x="1090232" y="1362521"/>
                </a:cubicBezTo>
                <a:cubicBezTo>
                  <a:pt x="1087627" y="1362521"/>
                  <a:pt x="1084154" y="1362955"/>
                  <a:pt x="1079814" y="1363823"/>
                </a:cubicBezTo>
                <a:cubicBezTo>
                  <a:pt x="1074604" y="1363823"/>
                  <a:pt x="1071131" y="1364257"/>
                  <a:pt x="1069395" y="1365126"/>
                </a:cubicBezTo>
                <a:cubicBezTo>
                  <a:pt x="1058978" y="1366862"/>
                  <a:pt x="1049862" y="1362087"/>
                  <a:pt x="1042048" y="1350801"/>
                </a:cubicBezTo>
                <a:cubicBezTo>
                  <a:pt x="1038576" y="1347328"/>
                  <a:pt x="1036840" y="1343855"/>
                  <a:pt x="1036840" y="1340383"/>
                </a:cubicBezTo>
                <a:cubicBezTo>
                  <a:pt x="1037707" y="1337778"/>
                  <a:pt x="1040312" y="1336910"/>
                  <a:pt x="1044652" y="1337778"/>
                </a:cubicBezTo>
                <a:cubicBezTo>
                  <a:pt x="1067225" y="1337778"/>
                  <a:pt x="1084588" y="1336910"/>
                  <a:pt x="1096742" y="1335174"/>
                </a:cubicBezTo>
                <a:cubicBezTo>
                  <a:pt x="1104556" y="1334306"/>
                  <a:pt x="1120183" y="1333004"/>
                  <a:pt x="1143624" y="1331267"/>
                </a:cubicBezTo>
                <a:cubicBezTo>
                  <a:pt x="1168801" y="1329531"/>
                  <a:pt x="1185295" y="1328229"/>
                  <a:pt x="1193109" y="1327360"/>
                </a:cubicBezTo>
                <a:cubicBezTo>
                  <a:pt x="1210472" y="1325624"/>
                  <a:pt x="1223494" y="1323888"/>
                  <a:pt x="1232177" y="1322151"/>
                </a:cubicBezTo>
                <a:cubicBezTo>
                  <a:pt x="1235215" y="1321500"/>
                  <a:pt x="1238172" y="1321338"/>
                  <a:pt x="1241048" y="1321663"/>
                </a:cubicBezTo>
                <a:close/>
                <a:moveTo>
                  <a:pt x="4933828" y="1320849"/>
                </a:moveTo>
                <a:cubicBezTo>
                  <a:pt x="4930355" y="1321717"/>
                  <a:pt x="4926448" y="1323020"/>
                  <a:pt x="4922108" y="1324756"/>
                </a:cubicBezTo>
                <a:cubicBezTo>
                  <a:pt x="4922108" y="1325624"/>
                  <a:pt x="4922108" y="1326492"/>
                  <a:pt x="4922108" y="1327360"/>
                </a:cubicBezTo>
                <a:cubicBezTo>
                  <a:pt x="4922108" y="1341251"/>
                  <a:pt x="4921673" y="1353405"/>
                  <a:pt x="4920805" y="1363823"/>
                </a:cubicBezTo>
                <a:cubicBezTo>
                  <a:pt x="4922541" y="1363823"/>
                  <a:pt x="4924712" y="1363389"/>
                  <a:pt x="4927317" y="1362521"/>
                </a:cubicBezTo>
                <a:cubicBezTo>
                  <a:pt x="4929921" y="1362521"/>
                  <a:pt x="4932091" y="1362087"/>
                  <a:pt x="4933828" y="1361219"/>
                </a:cubicBezTo>
                <a:cubicBezTo>
                  <a:pt x="4933828" y="1356010"/>
                  <a:pt x="4933828" y="1350801"/>
                  <a:pt x="4933828" y="1345592"/>
                </a:cubicBezTo>
                <a:cubicBezTo>
                  <a:pt x="4935564" y="1334306"/>
                  <a:pt x="4935564" y="1326058"/>
                  <a:pt x="4933828" y="1320849"/>
                </a:cubicBezTo>
                <a:close/>
                <a:moveTo>
                  <a:pt x="3840424" y="1315640"/>
                </a:moveTo>
                <a:cubicBezTo>
                  <a:pt x="3836952" y="1316508"/>
                  <a:pt x="3833045" y="1317376"/>
                  <a:pt x="3828704" y="1318245"/>
                </a:cubicBezTo>
                <a:cubicBezTo>
                  <a:pt x="3825231" y="1319113"/>
                  <a:pt x="3823061" y="1319547"/>
                  <a:pt x="3822193" y="1319547"/>
                </a:cubicBezTo>
                <a:cubicBezTo>
                  <a:pt x="3822193" y="1321283"/>
                  <a:pt x="3823061" y="1324322"/>
                  <a:pt x="3824797" y="1328663"/>
                </a:cubicBezTo>
                <a:cubicBezTo>
                  <a:pt x="3825666" y="1334740"/>
                  <a:pt x="3826534" y="1339515"/>
                  <a:pt x="3827402" y="1342987"/>
                </a:cubicBezTo>
                <a:cubicBezTo>
                  <a:pt x="3828270" y="1342987"/>
                  <a:pt x="3830440" y="1342987"/>
                  <a:pt x="3833913" y="1342987"/>
                </a:cubicBezTo>
                <a:cubicBezTo>
                  <a:pt x="3837386" y="1342119"/>
                  <a:pt x="3839990" y="1341685"/>
                  <a:pt x="3841727" y="1341685"/>
                </a:cubicBezTo>
                <a:cubicBezTo>
                  <a:pt x="3841727" y="1338212"/>
                  <a:pt x="3841293" y="1333437"/>
                  <a:pt x="3840424" y="1327360"/>
                </a:cubicBezTo>
                <a:cubicBezTo>
                  <a:pt x="3840424" y="1322151"/>
                  <a:pt x="3840424" y="1318245"/>
                  <a:pt x="3840424" y="1315640"/>
                </a:cubicBezTo>
                <a:close/>
                <a:moveTo>
                  <a:pt x="4972895" y="1310431"/>
                </a:moveTo>
                <a:cubicBezTo>
                  <a:pt x="4969422" y="1311299"/>
                  <a:pt x="4965515" y="1312602"/>
                  <a:pt x="4961174" y="1314338"/>
                </a:cubicBezTo>
                <a:cubicBezTo>
                  <a:pt x="4962911" y="1315206"/>
                  <a:pt x="4964213" y="1316508"/>
                  <a:pt x="4965081" y="1318245"/>
                </a:cubicBezTo>
                <a:cubicBezTo>
                  <a:pt x="4966818" y="1321717"/>
                  <a:pt x="4966818" y="1325190"/>
                  <a:pt x="4965081" y="1328663"/>
                </a:cubicBezTo>
                <a:cubicBezTo>
                  <a:pt x="4962477" y="1335608"/>
                  <a:pt x="4960306" y="1344290"/>
                  <a:pt x="4958570" y="1354708"/>
                </a:cubicBezTo>
                <a:cubicBezTo>
                  <a:pt x="4964647" y="1352971"/>
                  <a:pt x="4968988" y="1351669"/>
                  <a:pt x="4971592" y="1350801"/>
                </a:cubicBezTo>
                <a:cubicBezTo>
                  <a:pt x="4972461" y="1346460"/>
                  <a:pt x="4973763" y="1340383"/>
                  <a:pt x="4975500" y="1332569"/>
                </a:cubicBezTo>
                <a:cubicBezTo>
                  <a:pt x="4976368" y="1324756"/>
                  <a:pt x="4977236" y="1319113"/>
                  <a:pt x="4978104" y="1315640"/>
                </a:cubicBezTo>
                <a:cubicBezTo>
                  <a:pt x="4978972" y="1313036"/>
                  <a:pt x="4978972" y="1311299"/>
                  <a:pt x="4978104" y="1310431"/>
                </a:cubicBezTo>
                <a:cubicBezTo>
                  <a:pt x="4977236" y="1309563"/>
                  <a:pt x="4975500" y="1309563"/>
                  <a:pt x="4972895" y="1310431"/>
                </a:cubicBezTo>
                <a:close/>
                <a:moveTo>
                  <a:pt x="3886003" y="1307827"/>
                </a:moveTo>
                <a:cubicBezTo>
                  <a:pt x="3879926" y="1308695"/>
                  <a:pt x="3873414" y="1309997"/>
                  <a:pt x="3866469" y="1311733"/>
                </a:cubicBezTo>
                <a:cubicBezTo>
                  <a:pt x="3866469" y="1321283"/>
                  <a:pt x="3866469" y="1329965"/>
                  <a:pt x="3866469" y="1337778"/>
                </a:cubicBezTo>
                <a:cubicBezTo>
                  <a:pt x="3869074" y="1336910"/>
                  <a:pt x="3872112" y="1336476"/>
                  <a:pt x="3875585" y="1336476"/>
                </a:cubicBezTo>
                <a:cubicBezTo>
                  <a:pt x="3879926" y="1335608"/>
                  <a:pt x="3882964" y="1335174"/>
                  <a:pt x="3884701" y="1335174"/>
                </a:cubicBezTo>
                <a:cubicBezTo>
                  <a:pt x="3884701" y="1331701"/>
                  <a:pt x="3885135" y="1326926"/>
                  <a:pt x="3886003" y="1320849"/>
                </a:cubicBezTo>
                <a:cubicBezTo>
                  <a:pt x="3886003" y="1314772"/>
                  <a:pt x="3886003" y="1310431"/>
                  <a:pt x="3886003" y="1307827"/>
                </a:cubicBezTo>
                <a:close/>
                <a:moveTo>
                  <a:pt x="7949683" y="1306443"/>
                </a:moveTo>
                <a:cubicBezTo>
                  <a:pt x="7956031" y="1306280"/>
                  <a:pt x="7963112" y="1309780"/>
                  <a:pt x="7970925" y="1316942"/>
                </a:cubicBezTo>
                <a:cubicBezTo>
                  <a:pt x="7976135" y="1322151"/>
                  <a:pt x="7974832" y="1326926"/>
                  <a:pt x="7967019" y="1331267"/>
                </a:cubicBezTo>
                <a:cubicBezTo>
                  <a:pt x="7962678" y="1332135"/>
                  <a:pt x="7956167" y="1333872"/>
                  <a:pt x="7947485" y="1336476"/>
                </a:cubicBezTo>
                <a:cubicBezTo>
                  <a:pt x="7937935" y="1338212"/>
                  <a:pt x="7930990" y="1339949"/>
                  <a:pt x="7926649" y="1341685"/>
                </a:cubicBezTo>
                <a:cubicBezTo>
                  <a:pt x="7927517" y="1341685"/>
                  <a:pt x="7927951" y="1342119"/>
                  <a:pt x="7927951" y="1342987"/>
                </a:cubicBezTo>
                <a:cubicBezTo>
                  <a:pt x="7932292" y="1346460"/>
                  <a:pt x="7931423" y="1352971"/>
                  <a:pt x="7925347" y="1362521"/>
                </a:cubicBezTo>
                <a:cubicBezTo>
                  <a:pt x="7924479" y="1364257"/>
                  <a:pt x="7923177" y="1366428"/>
                  <a:pt x="7921440" y="1369032"/>
                </a:cubicBezTo>
                <a:cubicBezTo>
                  <a:pt x="7925781" y="1368164"/>
                  <a:pt x="7929687" y="1366428"/>
                  <a:pt x="7933160" y="1363823"/>
                </a:cubicBezTo>
                <a:cubicBezTo>
                  <a:pt x="7936633" y="1362087"/>
                  <a:pt x="7939671" y="1362087"/>
                  <a:pt x="7942276" y="1363823"/>
                </a:cubicBezTo>
                <a:cubicBezTo>
                  <a:pt x="7950089" y="1367296"/>
                  <a:pt x="7957469" y="1373373"/>
                  <a:pt x="7964414" y="1382055"/>
                </a:cubicBezTo>
                <a:cubicBezTo>
                  <a:pt x="7966151" y="1385527"/>
                  <a:pt x="7966151" y="1388132"/>
                  <a:pt x="7964414" y="1389868"/>
                </a:cubicBezTo>
                <a:cubicBezTo>
                  <a:pt x="7960941" y="1395077"/>
                  <a:pt x="7958337" y="1400286"/>
                  <a:pt x="7956601" y="1405495"/>
                </a:cubicBezTo>
                <a:cubicBezTo>
                  <a:pt x="7953128" y="1422858"/>
                  <a:pt x="7947485" y="1440222"/>
                  <a:pt x="7939671" y="1457585"/>
                </a:cubicBezTo>
                <a:cubicBezTo>
                  <a:pt x="7931858" y="1473212"/>
                  <a:pt x="7922308" y="1481459"/>
                  <a:pt x="7911022" y="1482328"/>
                </a:cubicBezTo>
                <a:cubicBezTo>
                  <a:pt x="7904945" y="1483196"/>
                  <a:pt x="7899301" y="1478855"/>
                  <a:pt x="7894093" y="1469305"/>
                </a:cubicBezTo>
                <a:cubicBezTo>
                  <a:pt x="7888016" y="1457151"/>
                  <a:pt x="7881939" y="1447601"/>
                  <a:pt x="7875861" y="1440656"/>
                </a:cubicBezTo>
                <a:cubicBezTo>
                  <a:pt x="7875861" y="1439788"/>
                  <a:pt x="7875427" y="1439354"/>
                  <a:pt x="7874559" y="1439354"/>
                </a:cubicBezTo>
                <a:cubicBezTo>
                  <a:pt x="7865877" y="1448035"/>
                  <a:pt x="7852855" y="1456717"/>
                  <a:pt x="7835491" y="1465398"/>
                </a:cubicBezTo>
                <a:cubicBezTo>
                  <a:pt x="7831151" y="1467135"/>
                  <a:pt x="7828546" y="1467569"/>
                  <a:pt x="7827678" y="1466701"/>
                </a:cubicBezTo>
                <a:cubicBezTo>
                  <a:pt x="7826810" y="1464964"/>
                  <a:pt x="7828113" y="1462360"/>
                  <a:pt x="7831585" y="1458887"/>
                </a:cubicBezTo>
                <a:cubicBezTo>
                  <a:pt x="7859367" y="1430238"/>
                  <a:pt x="7878031" y="1400286"/>
                  <a:pt x="7887581" y="1369032"/>
                </a:cubicBezTo>
                <a:cubicBezTo>
                  <a:pt x="7890186" y="1361219"/>
                  <a:pt x="7891489" y="1354708"/>
                  <a:pt x="7891489" y="1349499"/>
                </a:cubicBezTo>
                <a:cubicBezTo>
                  <a:pt x="7881071" y="1352103"/>
                  <a:pt x="7871521" y="1353839"/>
                  <a:pt x="7862839" y="1354708"/>
                </a:cubicBezTo>
                <a:cubicBezTo>
                  <a:pt x="7854157" y="1356444"/>
                  <a:pt x="7844173" y="1352103"/>
                  <a:pt x="7832887" y="1341685"/>
                </a:cubicBezTo>
                <a:cubicBezTo>
                  <a:pt x="7830283" y="1339081"/>
                  <a:pt x="7829415" y="1336910"/>
                  <a:pt x="7830283" y="1335174"/>
                </a:cubicBezTo>
                <a:cubicBezTo>
                  <a:pt x="7831151" y="1333437"/>
                  <a:pt x="7833321" y="1332569"/>
                  <a:pt x="7836794" y="1332569"/>
                </a:cubicBezTo>
                <a:cubicBezTo>
                  <a:pt x="7875861" y="1326492"/>
                  <a:pt x="7911456" y="1318245"/>
                  <a:pt x="7943578" y="1307827"/>
                </a:cubicBezTo>
                <a:cubicBezTo>
                  <a:pt x="7945531" y="1306959"/>
                  <a:pt x="7947566" y="1306497"/>
                  <a:pt x="7949683" y="1306443"/>
                </a:cubicBezTo>
                <a:close/>
                <a:moveTo>
                  <a:pt x="796410" y="1306443"/>
                </a:moveTo>
                <a:cubicBezTo>
                  <a:pt x="802758" y="1306280"/>
                  <a:pt x="809840" y="1309780"/>
                  <a:pt x="817653" y="1316942"/>
                </a:cubicBezTo>
                <a:cubicBezTo>
                  <a:pt x="822861" y="1322151"/>
                  <a:pt x="821560" y="1326926"/>
                  <a:pt x="813746" y="1331267"/>
                </a:cubicBezTo>
                <a:cubicBezTo>
                  <a:pt x="809405" y="1332135"/>
                  <a:pt x="802894" y="1333872"/>
                  <a:pt x="794212" y="1336476"/>
                </a:cubicBezTo>
                <a:cubicBezTo>
                  <a:pt x="784663" y="1338212"/>
                  <a:pt x="777717" y="1339949"/>
                  <a:pt x="773377" y="1341685"/>
                </a:cubicBezTo>
                <a:cubicBezTo>
                  <a:pt x="774244" y="1341685"/>
                  <a:pt x="774679" y="1342119"/>
                  <a:pt x="774679" y="1342987"/>
                </a:cubicBezTo>
                <a:cubicBezTo>
                  <a:pt x="779019" y="1346460"/>
                  <a:pt x="778152" y="1352971"/>
                  <a:pt x="772074" y="1362521"/>
                </a:cubicBezTo>
                <a:cubicBezTo>
                  <a:pt x="771206" y="1364257"/>
                  <a:pt x="769903" y="1366428"/>
                  <a:pt x="768167" y="1369032"/>
                </a:cubicBezTo>
                <a:cubicBezTo>
                  <a:pt x="772508" y="1368164"/>
                  <a:pt x="776415" y="1366428"/>
                  <a:pt x="779887" y="1363823"/>
                </a:cubicBezTo>
                <a:cubicBezTo>
                  <a:pt x="783361" y="1362087"/>
                  <a:pt x="786399" y="1362087"/>
                  <a:pt x="789003" y="1363823"/>
                </a:cubicBezTo>
                <a:cubicBezTo>
                  <a:pt x="796817" y="1367296"/>
                  <a:pt x="804196" y="1373373"/>
                  <a:pt x="811142" y="1382055"/>
                </a:cubicBezTo>
                <a:cubicBezTo>
                  <a:pt x="812878" y="1385527"/>
                  <a:pt x="812878" y="1388132"/>
                  <a:pt x="811142" y="1389868"/>
                </a:cubicBezTo>
                <a:cubicBezTo>
                  <a:pt x="807669" y="1395077"/>
                  <a:pt x="805064" y="1400286"/>
                  <a:pt x="803328" y="1405495"/>
                </a:cubicBezTo>
                <a:cubicBezTo>
                  <a:pt x="799855" y="1422858"/>
                  <a:pt x="794212" y="1440222"/>
                  <a:pt x="786399" y="1457585"/>
                </a:cubicBezTo>
                <a:cubicBezTo>
                  <a:pt x="778586" y="1473212"/>
                  <a:pt x="769035" y="1481459"/>
                  <a:pt x="757750" y="1482328"/>
                </a:cubicBezTo>
                <a:cubicBezTo>
                  <a:pt x="751672" y="1483196"/>
                  <a:pt x="746030" y="1478855"/>
                  <a:pt x="740820" y="1469305"/>
                </a:cubicBezTo>
                <a:cubicBezTo>
                  <a:pt x="734743" y="1457151"/>
                  <a:pt x="728665" y="1447601"/>
                  <a:pt x="722589" y="1440656"/>
                </a:cubicBezTo>
                <a:cubicBezTo>
                  <a:pt x="722589" y="1439788"/>
                  <a:pt x="722155" y="1439354"/>
                  <a:pt x="721286" y="1439354"/>
                </a:cubicBezTo>
                <a:cubicBezTo>
                  <a:pt x="712605" y="1448035"/>
                  <a:pt x="699583" y="1456717"/>
                  <a:pt x="682219" y="1465398"/>
                </a:cubicBezTo>
                <a:cubicBezTo>
                  <a:pt x="677878" y="1467135"/>
                  <a:pt x="675273" y="1467569"/>
                  <a:pt x="674406" y="1466701"/>
                </a:cubicBezTo>
                <a:cubicBezTo>
                  <a:pt x="673538" y="1464964"/>
                  <a:pt x="674839" y="1462360"/>
                  <a:pt x="678312" y="1458887"/>
                </a:cubicBezTo>
                <a:cubicBezTo>
                  <a:pt x="706094" y="1430238"/>
                  <a:pt x="724760" y="1400286"/>
                  <a:pt x="734309" y="1369032"/>
                </a:cubicBezTo>
                <a:cubicBezTo>
                  <a:pt x="736914" y="1361219"/>
                  <a:pt x="738216" y="1354708"/>
                  <a:pt x="738216" y="1349499"/>
                </a:cubicBezTo>
                <a:cubicBezTo>
                  <a:pt x="727798" y="1352103"/>
                  <a:pt x="718248" y="1353839"/>
                  <a:pt x="709566" y="1354708"/>
                </a:cubicBezTo>
                <a:cubicBezTo>
                  <a:pt x="700884" y="1356444"/>
                  <a:pt x="690901" y="1352103"/>
                  <a:pt x="679614" y="1341685"/>
                </a:cubicBezTo>
                <a:cubicBezTo>
                  <a:pt x="677010" y="1339081"/>
                  <a:pt x="676142" y="1336910"/>
                  <a:pt x="677010" y="1335174"/>
                </a:cubicBezTo>
                <a:cubicBezTo>
                  <a:pt x="677878" y="1333437"/>
                  <a:pt x="680049" y="1332569"/>
                  <a:pt x="683521" y="1332569"/>
                </a:cubicBezTo>
                <a:cubicBezTo>
                  <a:pt x="722589" y="1326492"/>
                  <a:pt x="758183" y="1318245"/>
                  <a:pt x="790305" y="1307827"/>
                </a:cubicBezTo>
                <a:cubicBezTo>
                  <a:pt x="792259" y="1306959"/>
                  <a:pt x="794293" y="1306497"/>
                  <a:pt x="796410" y="1306443"/>
                </a:cubicBezTo>
                <a:close/>
                <a:moveTo>
                  <a:pt x="3930279" y="1301315"/>
                </a:moveTo>
                <a:cubicBezTo>
                  <a:pt x="3925070" y="1303052"/>
                  <a:pt x="3919427" y="1303920"/>
                  <a:pt x="3913350" y="1303920"/>
                </a:cubicBezTo>
                <a:cubicBezTo>
                  <a:pt x="3912482" y="1312602"/>
                  <a:pt x="3911180" y="1321717"/>
                  <a:pt x="3909443" y="1331267"/>
                </a:cubicBezTo>
                <a:cubicBezTo>
                  <a:pt x="3917257" y="1329531"/>
                  <a:pt x="3923334" y="1329531"/>
                  <a:pt x="3927675" y="1331267"/>
                </a:cubicBezTo>
                <a:cubicBezTo>
                  <a:pt x="3928543" y="1329531"/>
                  <a:pt x="3929411" y="1326926"/>
                  <a:pt x="3930279" y="1323454"/>
                </a:cubicBezTo>
                <a:cubicBezTo>
                  <a:pt x="3932884" y="1313904"/>
                  <a:pt x="3934186" y="1308261"/>
                  <a:pt x="3934186" y="1306524"/>
                </a:cubicBezTo>
                <a:cubicBezTo>
                  <a:pt x="3934186" y="1303052"/>
                  <a:pt x="3932884" y="1301315"/>
                  <a:pt x="3930279" y="1301315"/>
                </a:cubicBezTo>
                <a:close/>
                <a:moveTo>
                  <a:pt x="6275392" y="1300990"/>
                </a:moveTo>
                <a:cubicBezTo>
                  <a:pt x="6276477" y="1301207"/>
                  <a:pt x="6277671" y="1301750"/>
                  <a:pt x="6278973" y="1302618"/>
                </a:cubicBezTo>
                <a:cubicBezTo>
                  <a:pt x="6291127" y="1306090"/>
                  <a:pt x="6302413" y="1311733"/>
                  <a:pt x="6312831" y="1319547"/>
                </a:cubicBezTo>
                <a:cubicBezTo>
                  <a:pt x="6316304" y="1322151"/>
                  <a:pt x="6316738" y="1326492"/>
                  <a:pt x="6314134" y="1332569"/>
                </a:cubicBezTo>
                <a:cubicBezTo>
                  <a:pt x="6328024" y="1331701"/>
                  <a:pt x="6339744" y="1329965"/>
                  <a:pt x="6349294" y="1327360"/>
                </a:cubicBezTo>
                <a:cubicBezTo>
                  <a:pt x="6355371" y="1325624"/>
                  <a:pt x="6359712" y="1325624"/>
                  <a:pt x="6362317" y="1327360"/>
                </a:cubicBezTo>
                <a:cubicBezTo>
                  <a:pt x="6370998" y="1330833"/>
                  <a:pt x="6376641" y="1336042"/>
                  <a:pt x="6379245" y="1342987"/>
                </a:cubicBezTo>
                <a:cubicBezTo>
                  <a:pt x="6382718" y="1351669"/>
                  <a:pt x="6380113" y="1356010"/>
                  <a:pt x="6371432" y="1356010"/>
                </a:cubicBezTo>
                <a:cubicBezTo>
                  <a:pt x="6368827" y="1356010"/>
                  <a:pt x="6364487" y="1356010"/>
                  <a:pt x="6358410" y="1356010"/>
                </a:cubicBezTo>
                <a:cubicBezTo>
                  <a:pt x="6339311" y="1355142"/>
                  <a:pt x="6324552" y="1355142"/>
                  <a:pt x="6314134" y="1356010"/>
                </a:cubicBezTo>
                <a:cubicBezTo>
                  <a:pt x="6341047" y="1386395"/>
                  <a:pt x="6376641" y="1410704"/>
                  <a:pt x="6420917" y="1428936"/>
                </a:cubicBezTo>
                <a:cubicBezTo>
                  <a:pt x="6423522" y="1429804"/>
                  <a:pt x="6424825" y="1431106"/>
                  <a:pt x="6424825" y="1432842"/>
                </a:cubicBezTo>
                <a:cubicBezTo>
                  <a:pt x="6424825" y="1434579"/>
                  <a:pt x="6423522" y="1435447"/>
                  <a:pt x="6420917" y="1435447"/>
                </a:cubicBezTo>
                <a:cubicBezTo>
                  <a:pt x="6414841" y="1436315"/>
                  <a:pt x="6403989" y="1437617"/>
                  <a:pt x="6388361" y="1439354"/>
                </a:cubicBezTo>
                <a:cubicBezTo>
                  <a:pt x="6375339" y="1441090"/>
                  <a:pt x="6366223" y="1442392"/>
                  <a:pt x="6361014" y="1443260"/>
                </a:cubicBezTo>
                <a:cubicBezTo>
                  <a:pt x="6354937" y="1444997"/>
                  <a:pt x="6350597" y="1443694"/>
                  <a:pt x="6347992" y="1439354"/>
                </a:cubicBezTo>
                <a:cubicBezTo>
                  <a:pt x="6335838" y="1428067"/>
                  <a:pt x="6322815" y="1410270"/>
                  <a:pt x="6308925" y="1385961"/>
                </a:cubicBezTo>
                <a:cubicBezTo>
                  <a:pt x="6308925" y="1408534"/>
                  <a:pt x="6308925" y="1432842"/>
                  <a:pt x="6308925" y="1458887"/>
                </a:cubicBezTo>
                <a:cubicBezTo>
                  <a:pt x="6308925" y="1471041"/>
                  <a:pt x="6307188" y="1480591"/>
                  <a:pt x="6303716" y="1487537"/>
                </a:cubicBezTo>
                <a:cubicBezTo>
                  <a:pt x="6297639" y="1492746"/>
                  <a:pt x="6292430" y="1493180"/>
                  <a:pt x="6288089" y="1488839"/>
                </a:cubicBezTo>
                <a:cubicBezTo>
                  <a:pt x="6287221" y="1487971"/>
                  <a:pt x="6286352" y="1487103"/>
                  <a:pt x="6285484" y="1486234"/>
                </a:cubicBezTo>
                <a:cubicBezTo>
                  <a:pt x="6280275" y="1481025"/>
                  <a:pt x="6277236" y="1477553"/>
                  <a:pt x="6276369" y="1475816"/>
                </a:cubicBezTo>
                <a:cubicBezTo>
                  <a:pt x="6273764" y="1473212"/>
                  <a:pt x="6272896" y="1468003"/>
                  <a:pt x="6273764" y="1460189"/>
                </a:cubicBezTo>
                <a:cubicBezTo>
                  <a:pt x="6275501" y="1453244"/>
                  <a:pt x="6276369" y="1429370"/>
                  <a:pt x="6276369" y="1388566"/>
                </a:cubicBezTo>
                <a:cubicBezTo>
                  <a:pt x="6249456" y="1418952"/>
                  <a:pt x="6219070" y="1439354"/>
                  <a:pt x="6185211" y="1449772"/>
                </a:cubicBezTo>
                <a:cubicBezTo>
                  <a:pt x="6183475" y="1450640"/>
                  <a:pt x="6182173" y="1450206"/>
                  <a:pt x="6181305" y="1448469"/>
                </a:cubicBezTo>
                <a:cubicBezTo>
                  <a:pt x="6181305" y="1446733"/>
                  <a:pt x="6182173" y="1445431"/>
                  <a:pt x="6183909" y="1444563"/>
                </a:cubicBezTo>
                <a:cubicBezTo>
                  <a:pt x="6211690" y="1425463"/>
                  <a:pt x="6235565" y="1397682"/>
                  <a:pt x="6255533" y="1361219"/>
                </a:cubicBezTo>
                <a:cubicBezTo>
                  <a:pt x="6253796" y="1361219"/>
                  <a:pt x="6250324" y="1361653"/>
                  <a:pt x="6245115" y="1362521"/>
                </a:cubicBezTo>
                <a:cubicBezTo>
                  <a:pt x="6240774" y="1362521"/>
                  <a:pt x="6237735" y="1362955"/>
                  <a:pt x="6235999" y="1363823"/>
                </a:cubicBezTo>
                <a:cubicBezTo>
                  <a:pt x="6233394" y="1364691"/>
                  <a:pt x="6229488" y="1363823"/>
                  <a:pt x="6224279" y="1361219"/>
                </a:cubicBezTo>
                <a:cubicBezTo>
                  <a:pt x="6223411" y="1359482"/>
                  <a:pt x="6222108" y="1357312"/>
                  <a:pt x="6220372" y="1354708"/>
                </a:cubicBezTo>
                <a:cubicBezTo>
                  <a:pt x="6217767" y="1351235"/>
                  <a:pt x="6216031" y="1349064"/>
                  <a:pt x="6215163" y="1348196"/>
                </a:cubicBezTo>
                <a:cubicBezTo>
                  <a:pt x="6212558" y="1345592"/>
                  <a:pt x="6213426" y="1343421"/>
                  <a:pt x="6217767" y="1341685"/>
                </a:cubicBezTo>
                <a:cubicBezTo>
                  <a:pt x="6222108" y="1341685"/>
                  <a:pt x="6229922" y="1341251"/>
                  <a:pt x="6241208" y="1340383"/>
                </a:cubicBezTo>
                <a:cubicBezTo>
                  <a:pt x="6250758" y="1339515"/>
                  <a:pt x="6257269" y="1339081"/>
                  <a:pt x="6260742" y="1339081"/>
                </a:cubicBezTo>
                <a:cubicBezTo>
                  <a:pt x="6261610" y="1339081"/>
                  <a:pt x="6263346" y="1339081"/>
                  <a:pt x="6265951" y="1339081"/>
                </a:cubicBezTo>
                <a:cubicBezTo>
                  <a:pt x="6270292" y="1338212"/>
                  <a:pt x="6273330" y="1337778"/>
                  <a:pt x="6275066" y="1337778"/>
                </a:cubicBezTo>
                <a:cubicBezTo>
                  <a:pt x="6275066" y="1325624"/>
                  <a:pt x="6274198" y="1315640"/>
                  <a:pt x="6272462" y="1307827"/>
                </a:cubicBezTo>
                <a:cubicBezTo>
                  <a:pt x="6271594" y="1305222"/>
                  <a:pt x="6271594" y="1303052"/>
                  <a:pt x="6272462" y="1301315"/>
                </a:cubicBezTo>
                <a:cubicBezTo>
                  <a:pt x="6273330" y="1300881"/>
                  <a:pt x="6274306" y="1300773"/>
                  <a:pt x="6275392" y="1300990"/>
                </a:cubicBezTo>
                <a:close/>
                <a:moveTo>
                  <a:pt x="2189167" y="1300990"/>
                </a:moveTo>
                <a:cubicBezTo>
                  <a:pt x="2190252" y="1301207"/>
                  <a:pt x="2191446" y="1301750"/>
                  <a:pt x="2192748" y="1302618"/>
                </a:cubicBezTo>
                <a:cubicBezTo>
                  <a:pt x="2204903" y="1306090"/>
                  <a:pt x="2216189" y="1311733"/>
                  <a:pt x="2226607" y="1319547"/>
                </a:cubicBezTo>
                <a:cubicBezTo>
                  <a:pt x="2230079" y="1322151"/>
                  <a:pt x="2230513" y="1326492"/>
                  <a:pt x="2227909" y="1332569"/>
                </a:cubicBezTo>
                <a:cubicBezTo>
                  <a:pt x="2241799" y="1331701"/>
                  <a:pt x="2253520" y="1329965"/>
                  <a:pt x="2263069" y="1327360"/>
                </a:cubicBezTo>
                <a:cubicBezTo>
                  <a:pt x="2269147" y="1325624"/>
                  <a:pt x="2273487" y="1325624"/>
                  <a:pt x="2276092" y="1327360"/>
                </a:cubicBezTo>
                <a:cubicBezTo>
                  <a:pt x="2284774" y="1330833"/>
                  <a:pt x="2290417" y="1336042"/>
                  <a:pt x="2293021" y="1342987"/>
                </a:cubicBezTo>
                <a:cubicBezTo>
                  <a:pt x="2296494" y="1351669"/>
                  <a:pt x="2293889" y="1356010"/>
                  <a:pt x="2285208" y="1356010"/>
                </a:cubicBezTo>
                <a:cubicBezTo>
                  <a:pt x="2282603" y="1356010"/>
                  <a:pt x="2278262" y="1356010"/>
                  <a:pt x="2272185" y="1356010"/>
                </a:cubicBezTo>
                <a:cubicBezTo>
                  <a:pt x="2253086" y="1355142"/>
                  <a:pt x="2238327" y="1355142"/>
                  <a:pt x="2227909" y="1356010"/>
                </a:cubicBezTo>
                <a:cubicBezTo>
                  <a:pt x="2254822" y="1386395"/>
                  <a:pt x="2290417" y="1410704"/>
                  <a:pt x="2334693" y="1428936"/>
                </a:cubicBezTo>
                <a:cubicBezTo>
                  <a:pt x="2337297" y="1429804"/>
                  <a:pt x="2338600" y="1431106"/>
                  <a:pt x="2338600" y="1432842"/>
                </a:cubicBezTo>
                <a:cubicBezTo>
                  <a:pt x="2338600" y="1434579"/>
                  <a:pt x="2337297" y="1435447"/>
                  <a:pt x="2334693" y="1435447"/>
                </a:cubicBezTo>
                <a:cubicBezTo>
                  <a:pt x="2328616" y="1436315"/>
                  <a:pt x="2317764" y="1437617"/>
                  <a:pt x="2302137" y="1439354"/>
                </a:cubicBezTo>
                <a:cubicBezTo>
                  <a:pt x="2289114" y="1441090"/>
                  <a:pt x="2279999" y="1442392"/>
                  <a:pt x="2274790" y="1443260"/>
                </a:cubicBezTo>
                <a:cubicBezTo>
                  <a:pt x="2268713" y="1444997"/>
                  <a:pt x="2264372" y="1443694"/>
                  <a:pt x="2261767" y="1439354"/>
                </a:cubicBezTo>
                <a:cubicBezTo>
                  <a:pt x="2249613" y="1428067"/>
                  <a:pt x="2236590" y="1410270"/>
                  <a:pt x="2222700" y="1385961"/>
                </a:cubicBezTo>
                <a:cubicBezTo>
                  <a:pt x="2222700" y="1408534"/>
                  <a:pt x="2222700" y="1432842"/>
                  <a:pt x="2222700" y="1458887"/>
                </a:cubicBezTo>
                <a:cubicBezTo>
                  <a:pt x="2222700" y="1471041"/>
                  <a:pt x="2220963" y="1480591"/>
                  <a:pt x="2217491" y="1487537"/>
                </a:cubicBezTo>
                <a:cubicBezTo>
                  <a:pt x="2211414" y="1492746"/>
                  <a:pt x="2206205" y="1493180"/>
                  <a:pt x="2201864" y="1488839"/>
                </a:cubicBezTo>
                <a:cubicBezTo>
                  <a:pt x="2200996" y="1487971"/>
                  <a:pt x="2200128" y="1487103"/>
                  <a:pt x="2199259" y="1486234"/>
                </a:cubicBezTo>
                <a:cubicBezTo>
                  <a:pt x="2194050" y="1481025"/>
                  <a:pt x="2191012" y="1477553"/>
                  <a:pt x="2190144" y="1475816"/>
                </a:cubicBezTo>
                <a:cubicBezTo>
                  <a:pt x="2187539" y="1473212"/>
                  <a:pt x="2186671" y="1468003"/>
                  <a:pt x="2187539" y="1460189"/>
                </a:cubicBezTo>
                <a:cubicBezTo>
                  <a:pt x="2189276" y="1453244"/>
                  <a:pt x="2190144" y="1429370"/>
                  <a:pt x="2190144" y="1388566"/>
                </a:cubicBezTo>
                <a:cubicBezTo>
                  <a:pt x="2163231" y="1418952"/>
                  <a:pt x="2132847" y="1439354"/>
                  <a:pt x="2098989" y="1449772"/>
                </a:cubicBezTo>
                <a:cubicBezTo>
                  <a:pt x="2097253" y="1450640"/>
                  <a:pt x="2095950" y="1450206"/>
                  <a:pt x="2095082" y="1448469"/>
                </a:cubicBezTo>
                <a:cubicBezTo>
                  <a:pt x="2095082" y="1446733"/>
                  <a:pt x="2095950" y="1445431"/>
                  <a:pt x="2097686" y="1444563"/>
                </a:cubicBezTo>
                <a:cubicBezTo>
                  <a:pt x="2125468" y="1425463"/>
                  <a:pt x="2149340" y="1397682"/>
                  <a:pt x="2169308" y="1361219"/>
                </a:cubicBezTo>
                <a:cubicBezTo>
                  <a:pt x="2167571" y="1361219"/>
                  <a:pt x="2164099" y="1361653"/>
                  <a:pt x="2158890" y="1362521"/>
                </a:cubicBezTo>
                <a:cubicBezTo>
                  <a:pt x="2154549" y="1362521"/>
                  <a:pt x="2151510" y="1362955"/>
                  <a:pt x="2149774" y="1363823"/>
                </a:cubicBezTo>
                <a:cubicBezTo>
                  <a:pt x="2147172" y="1364691"/>
                  <a:pt x="2143265" y="1363823"/>
                  <a:pt x="2138057" y="1361219"/>
                </a:cubicBezTo>
                <a:cubicBezTo>
                  <a:pt x="2137188" y="1359482"/>
                  <a:pt x="2135886" y="1357312"/>
                  <a:pt x="2134149" y="1354708"/>
                </a:cubicBezTo>
                <a:cubicBezTo>
                  <a:pt x="2131545" y="1351235"/>
                  <a:pt x="2129808" y="1349064"/>
                  <a:pt x="2128940" y="1348196"/>
                </a:cubicBezTo>
                <a:cubicBezTo>
                  <a:pt x="2126336" y="1345592"/>
                  <a:pt x="2127204" y="1343421"/>
                  <a:pt x="2131545" y="1341685"/>
                </a:cubicBezTo>
                <a:cubicBezTo>
                  <a:pt x="2135886" y="1341685"/>
                  <a:pt x="2143698" y="1341251"/>
                  <a:pt x="2154983" y="1340383"/>
                </a:cubicBezTo>
                <a:cubicBezTo>
                  <a:pt x="2164533" y="1339515"/>
                  <a:pt x="2171044" y="1339081"/>
                  <a:pt x="2174517" y="1339081"/>
                </a:cubicBezTo>
                <a:cubicBezTo>
                  <a:pt x="2175385" y="1339081"/>
                  <a:pt x="2177121" y="1339081"/>
                  <a:pt x="2179726" y="1339081"/>
                </a:cubicBezTo>
                <a:cubicBezTo>
                  <a:pt x="2184067" y="1338212"/>
                  <a:pt x="2187105" y="1337778"/>
                  <a:pt x="2188841" y="1337778"/>
                </a:cubicBezTo>
                <a:cubicBezTo>
                  <a:pt x="2188841" y="1325624"/>
                  <a:pt x="2187973" y="1315640"/>
                  <a:pt x="2186237" y="1307827"/>
                </a:cubicBezTo>
                <a:cubicBezTo>
                  <a:pt x="2185369" y="1305222"/>
                  <a:pt x="2185369" y="1303052"/>
                  <a:pt x="2186237" y="1301315"/>
                </a:cubicBezTo>
                <a:cubicBezTo>
                  <a:pt x="2187105" y="1300881"/>
                  <a:pt x="2188082" y="1300773"/>
                  <a:pt x="2189167" y="1300990"/>
                </a:cubicBezTo>
                <a:close/>
                <a:moveTo>
                  <a:pt x="6130517" y="1292200"/>
                </a:moveTo>
                <a:cubicBezTo>
                  <a:pt x="6132253" y="1292200"/>
                  <a:pt x="6137897" y="1293502"/>
                  <a:pt x="6147446" y="1296106"/>
                </a:cubicBezTo>
                <a:cubicBezTo>
                  <a:pt x="6152655" y="1296975"/>
                  <a:pt x="6156996" y="1297843"/>
                  <a:pt x="6160469" y="1298711"/>
                </a:cubicBezTo>
                <a:cubicBezTo>
                  <a:pt x="6177832" y="1304788"/>
                  <a:pt x="6183475" y="1318245"/>
                  <a:pt x="6177398" y="1339081"/>
                </a:cubicBezTo>
                <a:cubicBezTo>
                  <a:pt x="6170452" y="1347762"/>
                  <a:pt x="6163073" y="1349064"/>
                  <a:pt x="6155260" y="1342987"/>
                </a:cubicBezTo>
                <a:cubicBezTo>
                  <a:pt x="6145710" y="1331701"/>
                  <a:pt x="6136160" y="1316074"/>
                  <a:pt x="6126610" y="1296106"/>
                </a:cubicBezTo>
                <a:cubicBezTo>
                  <a:pt x="6125742" y="1293502"/>
                  <a:pt x="6127044" y="1292200"/>
                  <a:pt x="6130517" y="1292200"/>
                </a:cubicBezTo>
                <a:close/>
                <a:moveTo>
                  <a:pt x="2044294" y="1292200"/>
                </a:moveTo>
                <a:cubicBezTo>
                  <a:pt x="2046031" y="1292200"/>
                  <a:pt x="2051674" y="1293502"/>
                  <a:pt x="2061224" y="1296106"/>
                </a:cubicBezTo>
                <a:cubicBezTo>
                  <a:pt x="2066433" y="1296975"/>
                  <a:pt x="2070773" y="1297843"/>
                  <a:pt x="2074246" y="1298711"/>
                </a:cubicBezTo>
                <a:cubicBezTo>
                  <a:pt x="2091610" y="1304788"/>
                  <a:pt x="2097253" y="1318245"/>
                  <a:pt x="2091175" y="1339081"/>
                </a:cubicBezTo>
                <a:cubicBezTo>
                  <a:pt x="2084230" y="1347762"/>
                  <a:pt x="2076851" y="1349064"/>
                  <a:pt x="2069038" y="1342987"/>
                </a:cubicBezTo>
                <a:cubicBezTo>
                  <a:pt x="2059487" y="1331701"/>
                  <a:pt x="2049938" y="1316074"/>
                  <a:pt x="2040388" y="1296106"/>
                </a:cubicBezTo>
                <a:cubicBezTo>
                  <a:pt x="2039519" y="1293502"/>
                  <a:pt x="2040822" y="1292200"/>
                  <a:pt x="2044294" y="1292200"/>
                </a:cubicBezTo>
                <a:close/>
                <a:moveTo>
                  <a:pt x="5574049" y="1286991"/>
                </a:moveTo>
                <a:cubicBezTo>
                  <a:pt x="5559073" y="1309780"/>
                  <a:pt x="5543853" y="1328418"/>
                  <a:pt x="5528389" y="1342906"/>
                </a:cubicBezTo>
                <a:lnTo>
                  <a:pt x="5514458" y="1354649"/>
                </a:lnTo>
                <a:lnTo>
                  <a:pt x="5597490" y="1339081"/>
                </a:lnTo>
                <a:cubicBezTo>
                  <a:pt x="5603567" y="1337344"/>
                  <a:pt x="5608341" y="1337778"/>
                  <a:pt x="5611814" y="1340383"/>
                </a:cubicBezTo>
                <a:cubicBezTo>
                  <a:pt x="5598792" y="1325624"/>
                  <a:pt x="5588374" y="1310865"/>
                  <a:pt x="5580560" y="1296106"/>
                </a:cubicBezTo>
                <a:cubicBezTo>
                  <a:pt x="5579692" y="1295238"/>
                  <a:pt x="5578824" y="1293936"/>
                  <a:pt x="5577956" y="1292200"/>
                </a:cubicBezTo>
                <a:cubicBezTo>
                  <a:pt x="5577956" y="1290463"/>
                  <a:pt x="5576654" y="1288727"/>
                  <a:pt x="5574049" y="1286991"/>
                </a:cubicBezTo>
                <a:close/>
                <a:moveTo>
                  <a:pt x="2570809" y="1285689"/>
                </a:moveTo>
                <a:cubicBezTo>
                  <a:pt x="2581227" y="1287425"/>
                  <a:pt x="2591211" y="1293502"/>
                  <a:pt x="2600760" y="1303920"/>
                </a:cubicBezTo>
                <a:cubicBezTo>
                  <a:pt x="2605101" y="1309129"/>
                  <a:pt x="2605969" y="1314772"/>
                  <a:pt x="2603365" y="1320849"/>
                </a:cubicBezTo>
                <a:cubicBezTo>
                  <a:pt x="2599892" y="1332135"/>
                  <a:pt x="2598156" y="1356878"/>
                  <a:pt x="2598156" y="1395077"/>
                </a:cubicBezTo>
                <a:cubicBezTo>
                  <a:pt x="2597288" y="1402022"/>
                  <a:pt x="2592513" y="1405061"/>
                  <a:pt x="2583831" y="1404193"/>
                </a:cubicBezTo>
                <a:cubicBezTo>
                  <a:pt x="2570809" y="1398984"/>
                  <a:pt x="2565166" y="1389434"/>
                  <a:pt x="2566902" y="1375543"/>
                </a:cubicBezTo>
                <a:cubicBezTo>
                  <a:pt x="2569507" y="1359917"/>
                  <a:pt x="2570375" y="1344290"/>
                  <a:pt x="2569507" y="1328663"/>
                </a:cubicBezTo>
                <a:cubicBezTo>
                  <a:pt x="2568639" y="1313904"/>
                  <a:pt x="2566468" y="1303486"/>
                  <a:pt x="2562995" y="1297409"/>
                </a:cubicBezTo>
                <a:cubicBezTo>
                  <a:pt x="2559523" y="1289595"/>
                  <a:pt x="2562127" y="1285689"/>
                  <a:pt x="2570809" y="1285689"/>
                </a:cubicBezTo>
                <a:close/>
                <a:moveTo>
                  <a:pt x="1189202" y="1273968"/>
                </a:moveTo>
                <a:cubicBezTo>
                  <a:pt x="1181389" y="1276573"/>
                  <a:pt x="1168366" y="1278743"/>
                  <a:pt x="1150135" y="1280480"/>
                </a:cubicBezTo>
                <a:cubicBezTo>
                  <a:pt x="1147530" y="1280480"/>
                  <a:pt x="1144926" y="1280480"/>
                  <a:pt x="1142321" y="1280480"/>
                </a:cubicBezTo>
                <a:cubicBezTo>
                  <a:pt x="1143190" y="1283952"/>
                  <a:pt x="1143624" y="1288293"/>
                  <a:pt x="1143624" y="1293502"/>
                </a:cubicBezTo>
                <a:cubicBezTo>
                  <a:pt x="1153173" y="1290898"/>
                  <a:pt x="1163157" y="1289161"/>
                  <a:pt x="1173576" y="1288293"/>
                </a:cubicBezTo>
                <a:cubicBezTo>
                  <a:pt x="1174443" y="1288293"/>
                  <a:pt x="1175746" y="1288293"/>
                  <a:pt x="1177482" y="1288293"/>
                </a:cubicBezTo>
                <a:cubicBezTo>
                  <a:pt x="1180955" y="1287425"/>
                  <a:pt x="1183559" y="1287425"/>
                  <a:pt x="1185295" y="1288293"/>
                </a:cubicBezTo>
                <a:cubicBezTo>
                  <a:pt x="1186163" y="1286557"/>
                  <a:pt x="1187032" y="1283952"/>
                  <a:pt x="1187900" y="1280480"/>
                </a:cubicBezTo>
                <a:cubicBezTo>
                  <a:pt x="1188768" y="1277875"/>
                  <a:pt x="1189202" y="1275705"/>
                  <a:pt x="1189202" y="1273968"/>
                </a:cubicBezTo>
                <a:close/>
                <a:moveTo>
                  <a:pt x="6912032" y="1268759"/>
                </a:moveTo>
                <a:cubicBezTo>
                  <a:pt x="6914203" y="1268325"/>
                  <a:pt x="6916156" y="1268325"/>
                  <a:pt x="6917892" y="1268759"/>
                </a:cubicBezTo>
                <a:cubicBezTo>
                  <a:pt x="6923969" y="1271364"/>
                  <a:pt x="6931783" y="1277007"/>
                  <a:pt x="6941333" y="1285689"/>
                </a:cubicBezTo>
                <a:cubicBezTo>
                  <a:pt x="6943937" y="1290029"/>
                  <a:pt x="6943503" y="1294370"/>
                  <a:pt x="6940030" y="1298711"/>
                </a:cubicBezTo>
                <a:cubicBezTo>
                  <a:pt x="6935689" y="1303052"/>
                  <a:pt x="6932651" y="1307393"/>
                  <a:pt x="6930915" y="1311733"/>
                </a:cubicBezTo>
                <a:cubicBezTo>
                  <a:pt x="6930047" y="1314338"/>
                  <a:pt x="6928310" y="1318679"/>
                  <a:pt x="6925705" y="1324756"/>
                </a:cubicBezTo>
                <a:cubicBezTo>
                  <a:pt x="6923101" y="1329965"/>
                  <a:pt x="6920931" y="1334306"/>
                  <a:pt x="6919194" y="1337778"/>
                </a:cubicBezTo>
                <a:cubicBezTo>
                  <a:pt x="6920063" y="1338646"/>
                  <a:pt x="6921799" y="1341251"/>
                  <a:pt x="6924403" y="1345592"/>
                </a:cubicBezTo>
                <a:cubicBezTo>
                  <a:pt x="6924403" y="1347328"/>
                  <a:pt x="6924837" y="1348630"/>
                  <a:pt x="6925705" y="1349499"/>
                </a:cubicBezTo>
                <a:cubicBezTo>
                  <a:pt x="6927442" y="1353839"/>
                  <a:pt x="6926139" y="1356878"/>
                  <a:pt x="6921799" y="1358614"/>
                </a:cubicBezTo>
                <a:cubicBezTo>
                  <a:pt x="6910513" y="1362087"/>
                  <a:pt x="6894885" y="1365126"/>
                  <a:pt x="6874918" y="1367730"/>
                </a:cubicBezTo>
                <a:cubicBezTo>
                  <a:pt x="6874918" y="1367730"/>
                  <a:pt x="6874484" y="1367730"/>
                  <a:pt x="6873615" y="1367730"/>
                </a:cubicBezTo>
                <a:cubicBezTo>
                  <a:pt x="6875352" y="1382489"/>
                  <a:pt x="6875352" y="1397682"/>
                  <a:pt x="6873615" y="1413309"/>
                </a:cubicBezTo>
                <a:cubicBezTo>
                  <a:pt x="6891847" y="1401154"/>
                  <a:pt x="6910079" y="1390736"/>
                  <a:pt x="6928310" y="1382055"/>
                </a:cubicBezTo>
                <a:cubicBezTo>
                  <a:pt x="6930915" y="1381186"/>
                  <a:pt x="6932651" y="1381186"/>
                  <a:pt x="6933519" y="1382055"/>
                </a:cubicBezTo>
                <a:cubicBezTo>
                  <a:pt x="6934387" y="1382923"/>
                  <a:pt x="6934387" y="1384225"/>
                  <a:pt x="6933519" y="1385961"/>
                </a:cubicBezTo>
                <a:cubicBezTo>
                  <a:pt x="6900529" y="1421556"/>
                  <a:pt x="6875352" y="1449772"/>
                  <a:pt x="6857989" y="1470607"/>
                </a:cubicBezTo>
                <a:cubicBezTo>
                  <a:pt x="6855384" y="1474948"/>
                  <a:pt x="6851043" y="1474948"/>
                  <a:pt x="6844966" y="1470607"/>
                </a:cubicBezTo>
                <a:cubicBezTo>
                  <a:pt x="6838021" y="1466267"/>
                  <a:pt x="6833246" y="1459321"/>
                  <a:pt x="6830641" y="1449772"/>
                </a:cubicBezTo>
                <a:cubicBezTo>
                  <a:pt x="6829773" y="1446299"/>
                  <a:pt x="6830641" y="1442826"/>
                  <a:pt x="6833246" y="1439354"/>
                </a:cubicBezTo>
                <a:cubicBezTo>
                  <a:pt x="6841059" y="1429804"/>
                  <a:pt x="6844966" y="1413743"/>
                  <a:pt x="6844966" y="1391170"/>
                </a:cubicBezTo>
                <a:cubicBezTo>
                  <a:pt x="6844966" y="1374675"/>
                  <a:pt x="6841928" y="1361653"/>
                  <a:pt x="6835851" y="1352103"/>
                </a:cubicBezTo>
                <a:cubicBezTo>
                  <a:pt x="6834983" y="1346894"/>
                  <a:pt x="6836719" y="1344290"/>
                  <a:pt x="6841059" y="1344290"/>
                </a:cubicBezTo>
                <a:cubicBezTo>
                  <a:pt x="6843664" y="1344290"/>
                  <a:pt x="6846703" y="1344724"/>
                  <a:pt x="6850175" y="1345592"/>
                </a:cubicBezTo>
                <a:cubicBezTo>
                  <a:pt x="6854516" y="1345592"/>
                  <a:pt x="6857555" y="1346026"/>
                  <a:pt x="6859291" y="1346894"/>
                </a:cubicBezTo>
                <a:cubicBezTo>
                  <a:pt x="6867973" y="1345158"/>
                  <a:pt x="6877089" y="1342987"/>
                  <a:pt x="6886638" y="1340383"/>
                </a:cubicBezTo>
                <a:cubicBezTo>
                  <a:pt x="6888375" y="1333437"/>
                  <a:pt x="6889677" y="1324756"/>
                  <a:pt x="6890545" y="1314338"/>
                </a:cubicBezTo>
                <a:cubicBezTo>
                  <a:pt x="6891413" y="1310865"/>
                  <a:pt x="6891847" y="1308261"/>
                  <a:pt x="6891847" y="1306524"/>
                </a:cubicBezTo>
                <a:cubicBezTo>
                  <a:pt x="6891847" y="1304788"/>
                  <a:pt x="6891413" y="1303920"/>
                  <a:pt x="6890545" y="1303920"/>
                </a:cubicBezTo>
                <a:cubicBezTo>
                  <a:pt x="6889677" y="1303920"/>
                  <a:pt x="6888375" y="1304354"/>
                  <a:pt x="6886638" y="1305222"/>
                </a:cubicBezTo>
                <a:cubicBezTo>
                  <a:pt x="6885770" y="1305222"/>
                  <a:pt x="6884468" y="1305656"/>
                  <a:pt x="6882731" y="1306524"/>
                </a:cubicBezTo>
                <a:cubicBezTo>
                  <a:pt x="6872313" y="1310865"/>
                  <a:pt x="6864066" y="1313904"/>
                  <a:pt x="6857989" y="1315640"/>
                </a:cubicBezTo>
                <a:cubicBezTo>
                  <a:pt x="6851911" y="1319981"/>
                  <a:pt x="6842796" y="1314338"/>
                  <a:pt x="6830641" y="1298711"/>
                </a:cubicBezTo>
                <a:cubicBezTo>
                  <a:pt x="6828037" y="1295238"/>
                  <a:pt x="6828905" y="1293068"/>
                  <a:pt x="6833246" y="1292200"/>
                </a:cubicBezTo>
                <a:cubicBezTo>
                  <a:pt x="6866237" y="1285254"/>
                  <a:pt x="6890111" y="1278309"/>
                  <a:pt x="6904869" y="1271364"/>
                </a:cubicBezTo>
                <a:cubicBezTo>
                  <a:pt x="6907474" y="1270062"/>
                  <a:pt x="6909861" y="1269193"/>
                  <a:pt x="6912032" y="1268759"/>
                </a:cubicBezTo>
                <a:close/>
                <a:moveTo>
                  <a:pt x="7642351" y="1267457"/>
                </a:moveTo>
                <a:cubicBezTo>
                  <a:pt x="7638877" y="1267457"/>
                  <a:pt x="7634102" y="1267891"/>
                  <a:pt x="7628026" y="1268759"/>
                </a:cubicBezTo>
                <a:cubicBezTo>
                  <a:pt x="7621080" y="1269627"/>
                  <a:pt x="7615871" y="1270496"/>
                  <a:pt x="7612399" y="1271364"/>
                </a:cubicBezTo>
                <a:cubicBezTo>
                  <a:pt x="7613267" y="1272232"/>
                  <a:pt x="7615003" y="1273534"/>
                  <a:pt x="7617608" y="1275271"/>
                </a:cubicBezTo>
                <a:cubicBezTo>
                  <a:pt x="7621949" y="1277875"/>
                  <a:pt x="7622817" y="1282216"/>
                  <a:pt x="7620213" y="1288293"/>
                </a:cubicBezTo>
                <a:cubicBezTo>
                  <a:pt x="7617608" y="1292634"/>
                  <a:pt x="7615437" y="1300881"/>
                  <a:pt x="7613701" y="1313036"/>
                </a:cubicBezTo>
                <a:cubicBezTo>
                  <a:pt x="7613701" y="1313904"/>
                  <a:pt x="7613701" y="1314772"/>
                  <a:pt x="7613701" y="1315640"/>
                </a:cubicBezTo>
                <a:cubicBezTo>
                  <a:pt x="7617173" y="1315640"/>
                  <a:pt x="7622382" y="1315206"/>
                  <a:pt x="7629328" y="1314338"/>
                </a:cubicBezTo>
                <a:cubicBezTo>
                  <a:pt x="7637141" y="1314338"/>
                  <a:pt x="7642785" y="1313904"/>
                  <a:pt x="7646257" y="1313036"/>
                </a:cubicBezTo>
                <a:cubicBezTo>
                  <a:pt x="7646257" y="1291331"/>
                  <a:pt x="7644955" y="1276139"/>
                  <a:pt x="7642351" y="1267457"/>
                </a:cubicBezTo>
                <a:close/>
                <a:moveTo>
                  <a:pt x="489077" y="1267457"/>
                </a:moveTo>
                <a:cubicBezTo>
                  <a:pt x="485605" y="1267457"/>
                  <a:pt x="480830" y="1267891"/>
                  <a:pt x="474752" y="1268759"/>
                </a:cubicBezTo>
                <a:cubicBezTo>
                  <a:pt x="467807" y="1269627"/>
                  <a:pt x="462598" y="1270496"/>
                  <a:pt x="459126" y="1271364"/>
                </a:cubicBezTo>
                <a:cubicBezTo>
                  <a:pt x="459994" y="1272232"/>
                  <a:pt x="461730" y="1273534"/>
                  <a:pt x="464335" y="1275271"/>
                </a:cubicBezTo>
                <a:cubicBezTo>
                  <a:pt x="468676" y="1277875"/>
                  <a:pt x="469543" y="1282216"/>
                  <a:pt x="466939" y="1288293"/>
                </a:cubicBezTo>
                <a:cubicBezTo>
                  <a:pt x="464335" y="1292634"/>
                  <a:pt x="462165" y="1300881"/>
                  <a:pt x="460428" y="1313036"/>
                </a:cubicBezTo>
                <a:cubicBezTo>
                  <a:pt x="460428" y="1313904"/>
                  <a:pt x="460428" y="1314772"/>
                  <a:pt x="460428" y="1315640"/>
                </a:cubicBezTo>
                <a:cubicBezTo>
                  <a:pt x="463901" y="1315640"/>
                  <a:pt x="469110" y="1315206"/>
                  <a:pt x="476055" y="1314338"/>
                </a:cubicBezTo>
                <a:cubicBezTo>
                  <a:pt x="483868" y="1314338"/>
                  <a:pt x="489511" y="1313904"/>
                  <a:pt x="492984" y="1313036"/>
                </a:cubicBezTo>
                <a:cubicBezTo>
                  <a:pt x="492984" y="1291331"/>
                  <a:pt x="491682" y="1276139"/>
                  <a:pt x="489077" y="1267457"/>
                </a:cubicBezTo>
                <a:close/>
                <a:moveTo>
                  <a:pt x="5300168" y="1266155"/>
                </a:moveTo>
                <a:cubicBezTo>
                  <a:pt x="5298432" y="1266155"/>
                  <a:pt x="5295827" y="1266589"/>
                  <a:pt x="5292354" y="1267457"/>
                </a:cubicBezTo>
                <a:cubicBezTo>
                  <a:pt x="5283673" y="1269193"/>
                  <a:pt x="5277161" y="1270496"/>
                  <a:pt x="5272821" y="1271364"/>
                </a:cubicBezTo>
                <a:cubicBezTo>
                  <a:pt x="5272821" y="1271364"/>
                  <a:pt x="5272387" y="1271364"/>
                  <a:pt x="5271518" y="1271364"/>
                </a:cubicBezTo>
                <a:cubicBezTo>
                  <a:pt x="5271518" y="1273100"/>
                  <a:pt x="5271085" y="1276573"/>
                  <a:pt x="5270216" y="1281782"/>
                </a:cubicBezTo>
                <a:cubicBezTo>
                  <a:pt x="5269348" y="1286123"/>
                  <a:pt x="5268480" y="1289595"/>
                  <a:pt x="5267612" y="1292200"/>
                </a:cubicBezTo>
                <a:cubicBezTo>
                  <a:pt x="5272821" y="1291331"/>
                  <a:pt x="5280200" y="1289595"/>
                  <a:pt x="5289750" y="1286991"/>
                </a:cubicBezTo>
                <a:cubicBezTo>
                  <a:pt x="5295827" y="1285254"/>
                  <a:pt x="5300168" y="1283952"/>
                  <a:pt x="5302773" y="1283084"/>
                </a:cubicBezTo>
                <a:cubicBezTo>
                  <a:pt x="5303641" y="1281348"/>
                  <a:pt x="5304074" y="1279177"/>
                  <a:pt x="5304074" y="1276573"/>
                </a:cubicBezTo>
                <a:cubicBezTo>
                  <a:pt x="5304943" y="1273968"/>
                  <a:pt x="5305377" y="1271798"/>
                  <a:pt x="5305377" y="1270062"/>
                </a:cubicBezTo>
                <a:cubicBezTo>
                  <a:pt x="5306245" y="1268325"/>
                  <a:pt x="5306245" y="1267023"/>
                  <a:pt x="5305377" y="1266155"/>
                </a:cubicBezTo>
                <a:cubicBezTo>
                  <a:pt x="5305377" y="1266155"/>
                  <a:pt x="5303641" y="1266155"/>
                  <a:pt x="5300168" y="1266155"/>
                </a:cubicBezTo>
                <a:close/>
                <a:moveTo>
                  <a:pt x="2541834" y="1263550"/>
                </a:moveTo>
                <a:cubicBezTo>
                  <a:pt x="2543787" y="1263550"/>
                  <a:pt x="2545632" y="1263984"/>
                  <a:pt x="2547368" y="1264853"/>
                </a:cubicBezTo>
                <a:cubicBezTo>
                  <a:pt x="2552577" y="1267457"/>
                  <a:pt x="2557786" y="1272666"/>
                  <a:pt x="2562995" y="1280480"/>
                </a:cubicBezTo>
                <a:cubicBezTo>
                  <a:pt x="2565600" y="1286557"/>
                  <a:pt x="2563864" y="1290029"/>
                  <a:pt x="2557786" y="1290898"/>
                </a:cubicBezTo>
                <a:cubicBezTo>
                  <a:pt x="2539555" y="1292634"/>
                  <a:pt x="2516548" y="1296106"/>
                  <a:pt x="2488767" y="1301315"/>
                </a:cubicBezTo>
                <a:cubicBezTo>
                  <a:pt x="2494845" y="1305656"/>
                  <a:pt x="2499185" y="1309129"/>
                  <a:pt x="2501790" y="1311733"/>
                </a:cubicBezTo>
                <a:cubicBezTo>
                  <a:pt x="2504394" y="1315206"/>
                  <a:pt x="2503092" y="1317811"/>
                  <a:pt x="2497883" y="1319547"/>
                </a:cubicBezTo>
                <a:cubicBezTo>
                  <a:pt x="2492674" y="1323020"/>
                  <a:pt x="2482690" y="1330833"/>
                  <a:pt x="2467931" y="1342987"/>
                </a:cubicBezTo>
                <a:cubicBezTo>
                  <a:pt x="2467063" y="1343855"/>
                  <a:pt x="2466195" y="1344724"/>
                  <a:pt x="2465327" y="1345592"/>
                </a:cubicBezTo>
                <a:cubicBezTo>
                  <a:pt x="2467931" y="1344724"/>
                  <a:pt x="2472706" y="1343855"/>
                  <a:pt x="2479652" y="1342987"/>
                </a:cubicBezTo>
                <a:cubicBezTo>
                  <a:pt x="2485729" y="1342119"/>
                  <a:pt x="2490070" y="1341685"/>
                  <a:pt x="2492674" y="1341685"/>
                </a:cubicBezTo>
                <a:cubicBezTo>
                  <a:pt x="2499620" y="1331267"/>
                  <a:pt x="2504828" y="1320849"/>
                  <a:pt x="2508301" y="1310431"/>
                </a:cubicBezTo>
                <a:cubicBezTo>
                  <a:pt x="2509169" y="1305222"/>
                  <a:pt x="2512208" y="1304354"/>
                  <a:pt x="2517417" y="1307827"/>
                </a:cubicBezTo>
                <a:cubicBezTo>
                  <a:pt x="2528703" y="1312168"/>
                  <a:pt x="2536516" y="1319113"/>
                  <a:pt x="2540857" y="1328663"/>
                </a:cubicBezTo>
                <a:cubicBezTo>
                  <a:pt x="2543462" y="1332135"/>
                  <a:pt x="2542593" y="1335174"/>
                  <a:pt x="2538253" y="1337778"/>
                </a:cubicBezTo>
                <a:cubicBezTo>
                  <a:pt x="2531307" y="1342987"/>
                  <a:pt x="2525664" y="1348196"/>
                  <a:pt x="2521323" y="1353405"/>
                </a:cubicBezTo>
                <a:cubicBezTo>
                  <a:pt x="2508301" y="1371637"/>
                  <a:pt x="2493976" y="1388132"/>
                  <a:pt x="2478349" y="1402891"/>
                </a:cubicBezTo>
                <a:cubicBezTo>
                  <a:pt x="2458382" y="1422858"/>
                  <a:pt x="2434073" y="1436749"/>
                  <a:pt x="2405424" y="1444563"/>
                </a:cubicBezTo>
                <a:cubicBezTo>
                  <a:pt x="2401083" y="1445431"/>
                  <a:pt x="2398912" y="1445865"/>
                  <a:pt x="2398912" y="1445865"/>
                </a:cubicBezTo>
                <a:cubicBezTo>
                  <a:pt x="2398044" y="1444997"/>
                  <a:pt x="2399346" y="1443260"/>
                  <a:pt x="2402819" y="1440656"/>
                </a:cubicBezTo>
                <a:cubicBezTo>
                  <a:pt x="2432337" y="1420688"/>
                  <a:pt x="2457513" y="1395511"/>
                  <a:pt x="2478349" y="1365126"/>
                </a:cubicBezTo>
                <a:cubicBezTo>
                  <a:pt x="2472272" y="1366862"/>
                  <a:pt x="2463156" y="1370768"/>
                  <a:pt x="2451002" y="1376846"/>
                </a:cubicBezTo>
                <a:cubicBezTo>
                  <a:pt x="2447530" y="1380318"/>
                  <a:pt x="2443623" y="1380318"/>
                  <a:pt x="2439282" y="1376846"/>
                </a:cubicBezTo>
                <a:cubicBezTo>
                  <a:pt x="2438414" y="1375977"/>
                  <a:pt x="2437546" y="1374675"/>
                  <a:pt x="2436677" y="1372939"/>
                </a:cubicBezTo>
                <a:cubicBezTo>
                  <a:pt x="2431468" y="1365994"/>
                  <a:pt x="2427996" y="1361219"/>
                  <a:pt x="2426259" y="1358614"/>
                </a:cubicBezTo>
                <a:cubicBezTo>
                  <a:pt x="2424523" y="1353405"/>
                  <a:pt x="2425391" y="1350367"/>
                  <a:pt x="2428864" y="1349499"/>
                </a:cubicBezTo>
                <a:cubicBezTo>
                  <a:pt x="2434941" y="1346894"/>
                  <a:pt x="2441452" y="1342119"/>
                  <a:pt x="2448398" y="1335174"/>
                </a:cubicBezTo>
                <a:cubicBezTo>
                  <a:pt x="2457948" y="1322151"/>
                  <a:pt x="2464025" y="1312168"/>
                  <a:pt x="2466629" y="1305222"/>
                </a:cubicBezTo>
                <a:cubicBezTo>
                  <a:pt x="2458816" y="1306090"/>
                  <a:pt x="2451436" y="1307393"/>
                  <a:pt x="2444491" y="1309129"/>
                </a:cubicBezTo>
                <a:cubicBezTo>
                  <a:pt x="2435809" y="1309997"/>
                  <a:pt x="2427562" y="1305222"/>
                  <a:pt x="2419748" y="1294804"/>
                </a:cubicBezTo>
                <a:cubicBezTo>
                  <a:pt x="2417144" y="1292200"/>
                  <a:pt x="2416276" y="1290029"/>
                  <a:pt x="2417144" y="1288293"/>
                </a:cubicBezTo>
                <a:cubicBezTo>
                  <a:pt x="2418012" y="1286557"/>
                  <a:pt x="2420182" y="1285689"/>
                  <a:pt x="2423655" y="1285689"/>
                </a:cubicBezTo>
                <a:cubicBezTo>
                  <a:pt x="2440150" y="1283952"/>
                  <a:pt x="2469234" y="1279177"/>
                  <a:pt x="2510905" y="1271364"/>
                </a:cubicBezTo>
                <a:cubicBezTo>
                  <a:pt x="2521323" y="1268759"/>
                  <a:pt x="2529571" y="1266589"/>
                  <a:pt x="2535648" y="1264853"/>
                </a:cubicBezTo>
                <a:cubicBezTo>
                  <a:pt x="2537819" y="1263984"/>
                  <a:pt x="2539880" y="1263550"/>
                  <a:pt x="2541834" y="1263550"/>
                </a:cubicBezTo>
                <a:close/>
                <a:moveTo>
                  <a:pt x="6259439" y="1261597"/>
                </a:moveTo>
                <a:cubicBezTo>
                  <a:pt x="6260307" y="1261163"/>
                  <a:pt x="6261610" y="1261380"/>
                  <a:pt x="6263346" y="1262248"/>
                </a:cubicBezTo>
                <a:cubicBezTo>
                  <a:pt x="6263346" y="1262248"/>
                  <a:pt x="6263780" y="1262248"/>
                  <a:pt x="6264648" y="1262248"/>
                </a:cubicBezTo>
                <a:cubicBezTo>
                  <a:pt x="6274198" y="1263116"/>
                  <a:pt x="6282880" y="1267023"/>
                  <a:pt x="6290693" y="1273968"/>
                </a:cubicBezTo>
                <a:cubicBezTo>
                  <a:pt x="6295034" y="1278309"/>
                  <a:pt x="6294600" y="1282650"/>
                  <a:pt x="6289391" y="1286991"/>
                </a:cubicBezTo>
                <a:cubicBezTo>
                  <a:pt x="6288523" y="1287859"/>
                  <a:pt x="6287221" y="1288727"/>
                  <a:pt x="6285484" y="1289595"/>
                </a:cubicBezTo>
                <a:cubicBezTo>
                  <a:pt x="6282012" y="1291331"/>
                  <a:pt x="6278539" y="1293936"/>
                  <a:pt x="6275066" y="1297409"/>
                </a:cubicBezTo>
                <a:cubicBezTo>
                  <a:pt x="6260307" y="1309563"/>
                  <a:pt x="6241642" y="1321283"/>
                  <a:pt x="6219070" y="1332569"/>
                </a:cubicBezTo>
                <a:cubicBezTo>
                  <a:pt x="6214729" y="1334306"/>
                  <a:pt x="6212124" y="1334740"/>
                  <a:pt x="6211256" y="1333872"/>
                </a:cubicBezTo>
                <a:cubicBezTo>
                  <a:pt x="6210388" y="1333872"/>
                  <a:pt x="6211690" y="1332135"/>
                  <a:pt x="6215163" y="1328663"/>
                </a:cubicBezTo>
                <a:cubicBezTo>
                  <a:pt x="6226449" y="1316508"/>
                  <a:pt x="6237301" y="1302618"/>
                  <a:pt x="6247719" y="1286991"/>
                </a:cubicBezTo>
                <a:cubicBezTo>
                  <a:pt x="6255533" y="1277441"/>
                  <a:pt x="6259005" y="1270062"/>
                  <a:pt x="6258137" y="1264853"/>
                </a:cubicBezTo>
                <a:cubicBezTo>
                  <a:pt x="6258137" y="1263116"/>
                  <a:pt x="6258571" y="1262031"/>
                  <a:pt x="6259439" y="1261597"/>
                </a:cubicBezTo>
                <a:close/>
                <a:moveTo>
                  <a:pt x="2173214" y="1261597"/>
                </a:moveTo>
                <a:cubicBezTo>
                  <a:pt x="2174083" y="1261163"/>
                  <a:pt x="2175385" y="1261380"/>
                  <a:pt x="2177121" y="1262248"/>
                </a:cubicBezTo>
                <a:cubicBezTo>
                  <a:pt x="2177121" y="1262248"/>
                  <a:pt x="2177555" y="1262248"/>
                  <a:pt x="2178423" y="1262248"/>
                </a:cubicBezTo>
                <a:cubicBezTo>
                  <a:pt x="2187973" y="1263116"/>
                  <a:pt x="2196655" y="1267023"/>
                  <a:pt x="2204468" y="1273968"/>
                </a:cubicBezTo>
                <a:cubicBezTo>
                  <a:pt x="2208809" y="1278309"/>
                  <a:pt x="2208375" y="1282650"/>
                  <a:pt x="2203166" y="1286991"/>
                </a:cubicBezTo>
                <a:cubicBezTo>
                  <a:pt x="2202298" y="1287859"/>
                  <a:pt x="2200996" y="1288727"/>
                  <a:pt x="2199259" y="1289595"/>
                </a:cubicBezTo>
                <a:cubicBezTo>
                  <a:pt x="2195787" y="1291331"/>
                  <a:pt x="2192314" y="1293936"/>
                  <a:pt x="2188841" y="1297409"/>
                </a:cubicBezTo>
                <a:cubicBezTo>
                  <a:pt x="2174083" y="1309563"/>
                  <a:pt x="2155417" y="1321283"/>
                  <a:pt x="2132847" y="1332569"/>
                </a:cubicBezTo>
                <a:cubicBezTo>
                  <a:pt x="2128506" y="1334306"/>
                  <a:pt x="2125901" y="1334740"/>
                  <a:pt x="2125034" y="1333872"/>
                </a:cubicBezTo>
                <a:cubicBezTo>
                  <a:pt x="2124165" y="1333872"/>
                  <a:pt x="2125468" y="1332135"/>
                  <a:pt x="2128940" y="1328663"/>
                </a:cubicBezTo>
                <a:cubicBezTo>
                  <a:pt x="2140227" y="1316508"/>
                  <a:pt x="2151076" y="1302618"/>
                  <a:pt x="2161494" y="1286991"/>
                </a:cubicBezTo>
                <a:cubicBezTo>
                  <a:pt x="2169308" y="1277441"/>
                  <a:pt x="2172780" y="1270062"/>
                  <a:pt x="2171912" y="1264853"/>
                </a:cubicBezTo>
                <a:cubicBezTo>
                  <a:pt x="2171912" y="1263116"/>
                  <a:pt x="2172346" y="1262031"/>
                  <a:pt x="2173214" y="1261597"/>
                </a:cubicBezTo>
                <a:close/>
                <a:moveTo>
                  <a:pt x="7302055" y="1259644"/>
                </a:moveTo>
                <a:lnTo>
                  <a:pt x="7291637" y="1260946"/>
                </a:lnTo>
                <a:cubicBezTo>
                  <a:pt x="7289901" y="1261814"/>
                  <a:pt x="7286862" y="1262248"/>
                  <a:pt x="7282521" y="1262248"/>
                </a:cubicBezTo>
                <a:cubicBezTo>
                  <a:pt x="7279049" y="1263116"/>
                  <a:pt x="7276444" y="1263550"/>
                  <a:pt x="7274707" y="1263550"/>
                </a:cubicBezTo>
                <a:cubicBezTo>
                  <a:pt x="7274707" y="1265287"/>
                  <a:pt x="7275141" y="1267891"/>
                  <a:pt x="7276009" y="1271364"/>
                </a:cubicBezTo>
                <a:cubicBezTo>
                  <a:pt x="7276009" y="1274836"/>
                  <a:pt x="7276009" y="1277007"/>
                  <a:pt x="7276009" y="1277875"/>
                </a:cubicBezTo>
                <a:cubicBezTo>
                  <a:pt x="7278614" y="1277007"/>
                  <a:pt x="7282955" y="1276139"/>
                  <a:pt x="7289032" y="1275271"/>
                </a:cubicBezTo>
                <a:cubicBezTo>
                  <a:pt x="7294241" y="1274402"/>
                  <a:pt x="7298147" y="1273968"/>
                  <a:pt x="7300752" y="1273968"/>
                </a:cubicBezTo>
                <a:cubicBezTo>
                  <a:pt x="7300752" y="1269627"/>
                  <a:pt x="7301187" y="1264853"/>
                  <a:pt x="7302055" y="1259644"/>
                </a:cubicBezTo>
                <a:close/>
                <a:moveTo>
                  <a:pt x="2882455" y="1259644"/>
                </a:moveTo>
                <a:lnTo>
                  <a:pt x="2872037" y="1260946"/>
                </a:lnTo>
                <a:cubicBezTo>
                  <a:pt x="2870301" y="1261814"/>
                  <a:pt x="2867262" y="1262248"/>
                  <a:pt x="2862921" y="1262248"/>
                </a:cubicBezTo>
                <a:cubicBezTo>
                  <a:pt x="2859448" y="1263116"/>
                  <a:pt x="2856844" y="1263550"/>
                  <a:pt x="2855108" y="1263550"/>
                </a:cubicBezTo>
                <a:cubicBezTo>
                  <a:pt x="2855108" y="1265287"/>
                  <a:pt x="2855542" y="1267891"/>
                  <a:pt x="2856410" y="1271364"/>
                </a:cubicBezTo>
                <a:cubicBezTo>
                  <a:pt x="2856410" y="1274836"/>
                  <a:pt x="2856410" y="1277007"/>
                  <a:pt x="2856410" y="1277875"/>
                </a:cubicBezTo>
                <a:cubicBezTo>
                  <a:pt x="2859014" y="1277007"/>
                  <a:pt x="2863355" y="1276139"/>
                  <a:pt x="2869432" y="1275271"/>
                </a:cubicBezTo>
                <a:cubicBezTo>
                  <a:pt x="2874641" y="1274402"/>
                  <a:pt x="2878548" y="1273968"/>
                  <a:pt x="2881153" y="1273968"/>
                </a:cubicBezTo>
                <a:cubicBezTo>
                  <a:pt x="2881153" y="1269627"/>
                  <a:pt x="2881587" y="1264853"/>
                  <a:pt x="2882455" y="1259644"/>
                </a:cubicBezTo>
                <a:close/>
                <a:moveTo>
                  <a:pt x="148782" y="1259644"/>
                </a:moveTo>
                <a:lnTo>
                  <a:pt x="138364" y="1260946"/>
                </a:lnTo>
                <a:cubicBezTo>
                  <a:pt x="136628" y="1261814"/>
                  <a:pt x="133589" y="1262248"/>
                  <a:pt x="129248" y="1262248"/>
                </a:cubicBezTo>
                <a:cubicBezTo>
                  <a:pt x="125776" y="1263116"/>
                  <a:pt x="123171" y="1263550"/>
                  <a:pt x="121435" y="1263550"/>
                </a:cubicBezTo>
                <a:cubicBezTo>
                  <a:pt x="121435" y="1265287"/>
                  <a:pt x="121869" y="1267891"/>
                  <a:pt x="122737" y="1271364"/>
                </a:cubicBezTo>
                <a:cubicBezTo>
                  <a:pt x="122737" y="1274836"/>
                  <a:pt x="122737" y="1277007"/>
                  <a:pt x="122737" y="1277875"/>
                </a:cubicBezTo>
                <a:cubicBezTo>
                  <a:pt x="125342" y="1277007"/>
                  <a:pt x="129683" y="1276139"/>
                  <a:pt x="135759" y="1275271"/>
                </a:cubicBezTo>
                <a:cubicBezTo>
                  <a:pt x="140969" y="1274402"/>
                  <a:pt x="144875" y="1273968"/>
                  <a:pt x="147480" y="1273968"/>
                </a:cubicBezTo>
                <a:cubicBezTo>
                  <a:pt x="147480" y="1269627"/>
                  <a:pt x="147914" y="1264853"/>
                  <a:pt x="148782" y="1259644"/>
                </a:cubicBezTo>
                <a:close/>
                <a:moveTo>
                  <a:pt x="3886003" y="1257039"/>
                </a:moveTo>
                <a:cubicBezTo>
                  <a:pt x="3876453" y="1257907"/>
                  <a:pt x="3867771" y="1259644"/>
                  <a:pt x="3859958" y="1262248"/>
                </a:cubicBezTo>
                <a:cubicBezTo>
                  <a:pt x="3865167" y="1266589"/>
                  <a:pt x="3867771" y="1273534"/>
                  <a:pt x="3867771" y="1283084"/>
                </a:cubicBezTo>
                <a:cubicBezTo>
                  <a:pt x="3867771" y="1285689"/>
                  <a:pt x="3867771" y="1288293"/>
                  <a:pt x="3867771" y="1290898"/>
                </a:cubicBezTo>
                <a:cubicBezTo>
                  <a:pt x="3869508" y="1290898"/>
                  <a:pt x="3871678" y="1290463"/>
                  <a:pt x="3874283" y="1289595"/>
                </a:cubicBezTo>
                <a:cubicBezTo>
                  <a:pt x="3879492" y="1288727"/>
                  <a:pt x="3883398" y="1287859"/>
                  <a:pt x="3886003" y="1286991"/>
                </a:cubicBezTo>
                <a:cubicBezTo>
                  <a:pt x="3886871" y="1282650"/>
                  <a:pt x="3886871" y="1275705"/>
                  <a:pt x="3886003" y="1266155"/>
                </a:cubicBezTo>
                <a:cubicBezTo>
                  <a:pt x="3886003" y="1261814"/>
                  <a:pt x="3886003" y="1258775"/>
                  <a:pt x="3886003" y="1257039"/>
                </a:cubicBezTo>
                <a:close/>
                <a:moveTo>
                  <a:pt x="7884977" y="1244017"/>
                </a:moveTo>
                <a:cubicBezTo>
                  <a:pt x="7904077" y="1244885"/>
                  <a:pt x="7918401" y="1247055"/>
                  <a:pt x="7927951" y="1250528"/>
                </a:cubicBezTo>
                <a:cubicBezTo>
                  <a:pt x="7937501" y="1253132"/>
                  <a:pt x="7943578" y="1259644"/>
                  <a:pt x="7946183" y="1270062"/>
                </a:cubicBezTo>
                <a:cubicBezTo>
                  <a:pt x="7947919" y="1283952"/>
                  <a:pt x="7944013" y="1293068"/>
                  <a:pt x="7934463" y="1297409"/>
                </a:cubicBezTo>
                <a:cubicBezTo>
                  <a:pt x="7927517" y="1299145"/>
                  <a:pt x="7921874" y="1296975"/>
                  <a:pt x="7917533" y="1290898"/>
                </a:cubicBezTo>
                <a:cubicBezTo>
                  <a:pt x="7908851" y="1282216"/>
                  <a:pt x="7897999" y="1269193"/>
                  <a:pt x="7884977" y="1251830"/>
                </a:cubicBezTo>
                <a:cubicBezTo>
                  <a:pt x="7881505" y="1247489"/>
                  <a:pt x="7881505" y="1244885"/>
                  <a:pt x="7884977" y="1244017"/>
                </a:cubicBezTo>
                <a:close/>
                <a:moveTo>
                  <a:pt x="731705" y="1244017"/>
                </a:moveTo>
                <a:cubicBezTo>
                  <a:pt x="750804" y="1244885"/>
                  <a:pt x="765129" y="1247055"/>
                  <a:pt x="774679" y="1250528"/>
                </a:cubicBezTo>
                <a:cubicBezTo>
                  <a:pt x="784229" y="1253132"/>
                  <a:pt x="790305" y="1259644"/>
                  <a:pt x="792910" y="1270062"/>
                </a:cubicBezTo>
                <a:cubicBezTo>
                  <a:pt x="794646" y="1283952"/>
                  <a:pt x="790740" y="1293068"/>
                  <a:pt x="781190" y="1297409"/>
                </a:cubicBezTo>
                <a:cubicBezTo>
                  <a:pt x="774244" y="1299145"/>
                  <a:pt x="768602" y="1296975"/>
                  <a:pt x="764260" y="1290898"/>
                </a:cubicBezTo>
                <a:cubicBezTo>
                  <a:pt x="755580" y="1282216"/>
                  <a:pt x="744727" y="1269193"/>
                  <a:pt x="731705" y="1251830"/>
                </a:cubicBezTo>
                <a:cubicBezTo>
                  <a:pt x="728232" y="1247489"/>
                  <a:pt x="728232" y="1244885"/>
                  <a:pt x="731705" y="1244017"/>
                </a:cubicBezTo>
                <a:close/>
                <a:moveTo>
                  <a:pt x="1187900" y="1238808"/>
                </a:moveTo>
                <a:cubicBezTo>
                  <a:pt x="1177482" y="1240544"/>
                  <a:pt x="1163157" y="1243148"/>
                  <a:pt x="1144926" y="1246621"/>
                </a:cubicBezTo>
                <a:cubicBezTo>
                  <a:pt x="1142321" y="1246621"/>
                  <a:pt x="1139716" y="1246621"/>
                  <a:pt x="1137112" y="1246621"/>
                </a:cubicBezTo>
                <a:cubicBezTo>
                  <a:pt x="1137112" y="1250094"/>
                  <a:pt x="1137980" y="1254000"/>
                  <a:pt x="1139716" y="1258341"/>
                </a:cubicBezTo>
                <a:cubicBezTo>
                  <a:pt x="1145794" y="1255737"/>
                  <a:pt x="1152739" y="1253566"/>
                  <a:pt x="1160552" y="1251830"/>
                </a:cubicBezTo>
                <a:cubicBezTo>
                  <a:pt x="1165762" y="1250094"/>
                  <a:pt x="1170971" y="1250094"/>
                  <a:pt x="1176180" y="1251830"/>
                </a:cubicBezTo>
                <a:cubicBezTo>
                  <a:pt x="1180521" y="1253566"/>
                  <a:pt x="1185295" y="1257907"/>
                  <a:pt x="1190504" y="1264853"/>
                </a:cubicBezTo>
                <a:cubicBezTo>
                  <a:pt x="1191372" y="1258775"/>
                  <a:pt x="1191807" y="1251830"/>
                  <a:pt x="1191807" y="1244017"/>
                </a:cubicBezTo>
                <a:cubicBezTo>
                  <a:pt x="1192675" y="1241412"/>
                  <a:pt x="1191372" y="1239676"/>
                  <a:pt x="1187900" y="1238808"/>
                </a:cubicBezTo>
                <a:close/>
                <a:moveTo>
                  <a:pt x="6152655" y="1234901"/>
                </a:moveTo>
                <a:cubicBezTo>
                  <a:pt x="6163941" y="1234901"/>
                  <a:pt x="6175661" y="1236637"/>
                  <a:pt x="6187816" y="1240110"/>
                </a:cubicBezTo>
                <a:cubicBezTo>
                  <a:pt x="6205179" y="1246187"/>
                  <a:pt x="6209086" y="1259209"/>
                  <a:pt x="6199536" y="1279177"/>
                </a:cubicBezTo>
                <a:cubicBezTo>
                  <a:pt x="6195195" y="1286123"/>
                  <a:pt x="6189552" y="1286991"/>
                  <a:pt x="6182607" y="1281782"/>
                </a:cubicBezTo>
                <a:cubicBezTo>
                  <a:pt x="6170452" y="1269627"/>
                  <a:pt x="6159601" y="1255303"/>
                  <a:pt x="6150051" y="1238808"/>
                </a:cubicBezTo>
                <a:cubicBezTo>
                  <a:pt x="6149183" y="1237071"/>
                  <a:pt x="6149183" y="1236203"/>
                  <a:pt x="6150051" y="1236203"/>
                </a:cubicBezTo>
                <a:cubicBezTo>
                  <a:pt x="6150051" y="1235335"/>
                  <a:pt x="6150919" y="1234901"/>
                  <a:pt x="6152655" y="1234901"/>
                </a:cubicBezTo>
                <a:close/>
                <a:moveTo>
                  <a:pt x="2066433" y="1234901"/>
                </a:moveTo>
                <a:cubicBezTo>
                  <a:pt x="2077718" y="1234901"/>
                  <a:pt x="2089440" y="1236637"/>
                  <a:pt x="2101594" y="1240110"/>
                </a:cubicBezTo>
                <a:cubicBezTo>
                  <a:pt x="2118956" y="1246187"/>
                  <a:pt x="2122864" y="1259209"/>
                  <a:pt x="2113313" y="1279177"/>
                </a:cubicBezTo>
                <a:cubicBezTo>
                  <a:pt x="2108972" y="1286123"/>
                  <a:pt x="2103329" y="1286991"/>
                  <a:pt x="2096384" y="1281782"/>
                </a:cubicBezTo>
                <a:cubicBezTo>
                  <a:pt x="2084230" y="1269627"/>
                  <a:pt x="2073378" y="1255303"/>
                  <a:pt x="2063828" y="1238808"/>
                </a:cubicBezTo>
                <a:cubicBezTo>
                  <a:pt x="2062960" y="1237071"/>
                  <a:pt x="2062960" y="1236203"/>
                  <a:pt x="2063828" y="1236203"/>
                </a:cubicBezTo>
                <a:cubicBezTo>
                  <a:pt x="2063828" y="1235335"/>
                  <a:pt x="2064696" y="1234901"/>
                  <a:pt x="2066433" y="1234901"/>
                </a:cubicBezTo>
                <a:close/>
                <a:moveTo>
                  <a:pt x="4482841" y="1233599"/>
                </a:moveTo>
                <a:cubicBezTo>
                  <a:pt x="4484578" y="1233599"/>
                  <a:pt x="4485880" y="1234901"/>
                  <a:pt x="4486748" y="1237505"/>
                </a:cubicBezTo>
                <a:cubicBezTo>
                  <a:pt x="4489352" y="1243583"/>
                  <a:pt x="4491523" y="1250094"/>
                  <a:pt x="4493259" y="1257039"/>
                </a:cubicBezTo>
                <a:cubicBezTo>
                  <a:pt x="4507150" y="1255303"/>
                  <a:pt x="4529722" y="1253132"/>
                  <a:pt x="4560976" y="1250528"/>
                </a:cubicBezTo>
                <a:cubicBezTo>
                  <a:pt x="4583548" y="1248791"/>
                  <a:pt x="4598307" y="1247489"/>
                  <a:pt x="4605252" y="1246621"/>
                </a:cubicBezTo>
                <a:cubicBezTo>
                  <a:pt x="4620879" y="1244885"/>
                  <a:pt x="4633034" y="1242714"/>
                  <a:pt x="4641715" y="1240110"/>
                </a:cubicBezTo>
                <a:cubicBezTo>
                  <a:pt x="4646056" y="1237505"/>
                  <a:pt x="4651699" y="1237939"/>
                  <a:pt x="4658644" y="1241412"/>
                </a:cubicBezTo>
                <a:cubicBezTo>
                  <a:pt x="4665590" y="1245753"/>
                  <a:pt x="4673837" y="1253566"/>
                  <a:pt x="4683387" y="1264853"/>
                </a:cubicBezTo>
                <a:cubicBezTo>
                  <a:pt x="4687728" y="1273534"/>
                  <a:pt x="4686426" y="1279177"/>
                  <a:pt x="4679480" y="1281782"/>
                </a:cubicBezTo>
                <a:cubicBezTo>
                  <a:pt x="4658644" y="1284386"/>
                  <a:pt x="4637808" y="1292200"/>
                  <a:pt x="4616972" y="1305222"/>
                </a:cubicBezTo>
                <a:cubicBezTo>
                  <a:pt x="4614368" y="1306090"/>
                  <a:pt x="4613066" y="1306090"/>
                  <a:pt x="4613066" y="1305222"/>
                </a:cubicBezTo>
                <a:cubicBezTo>
                  <a:pt x="4612198" y="1304354"/>
                  <a:pt x="4612198" y="1303052"/>
                  <a:pt x="4613066" y="1301315"/>
                </a:cubicBezTo>
                <a:cubicBezTo>
                  <a:pt x="4614802" y="1297843"/>
                  <a:pt x="4617407" y="1290898"/>
                  <a:pt x="4620879" y="1280480"/>
                </a:cubicBezTo>
                <a:cubicBezTo>
                  <a:pt x="4621747" y="1278743"/>
                  <a:pt x="4622181" y="1277441"/>
                  <a:pt x="4622181" y="1276573"/>
                </a:cubicBezTo>
                <a:cubicBezTo>
                  <a:pt x="4623918" y="1272232"/>
                  <a:pt x="4622181" y="1270062"/>
                  <a:pt x="4616972" y="1270062"/>
                </a:cubicBezTo>
                <a:cubicBezTo>
                  <a:pt x="4610895" y="1270062"/>
                  <a:pt x="4602214" y="1270496"/>
                  <a:pt x="4590927" y="1271364"/>
                </a:cubicBezTo>
                <a:cubicBezTo>
                  <a:pt x="4578773" y="1272232"/>
                  <a:pt x="4569658" y="1273100"/>
                  <a:pt x="4563580" y="1273968"/>
                </a:cubicBezTo>
                <a:cubicBezTo>
                  <a:pt x="4573130" y="1277441"/>
                  <a:pt x="4581812" y="1283518"/>
                  <a:pt x="4589625" y="1292200"/>
                </a:cubicBezTo>
                <a:cubicBezTo>
                  <a:pt x="4592230" y="1295672"/>
                  <a:pt x="4592664" y="1299579"/>
                  <a:pt x="4590927" y="1303920"/>
                </a:cubicBezTo>
                <a:cubicBezTo>
                  <a:pt x="4590927" y="1304788"/>
                  <a:pt x="4590493" y="1305656"/>
                  <a:pt x="4589625" y="1306524"/>
                </a:cubicBezTo>
                <a:cubicBezTo>
                  <a:pt x="4588757" y="1309129"/>
                  <a:pt x="4588323" y="1313036"/>
                  <a:pt x="4588323" y="1318245"/>
                </a:cubicBezTo>
                <a:cubicBezTo>
                  <a:pt x="4589191" y="1318245"/>
                  <a:pt x="4590493" y="1317811"/>
                  <a:pt x="4592230" y="1316942"/>
                </a:cubicBezTo>
                <a:cubicBezTo>
                  <a:pt x="4600043" y="1316074"/>
                  <a:pt x="4604384" y="1315206"/>
                  <a:pt x="4605252" y="1314338"/>
                </a:cubicBezTo>
                <a:cubicBezTo>
                  <a:pt x="4613066" y="1312602"/>
                  <a:pt x="4618275" y="1313036"/>
                  <a:pt x="4620879" y="1315640"/>
                </a:cubicBezTo>
                <a:cubicBezTo>
                  <a:pt x="4626956" y="1321717"/>
                  <a:pt x="4630863" y="1326058"/>
                  <a:pt x="4632599" y="1328663"/>
                </a:cubicBezTo>
                <a:cubicBezTo>
                  <a:pt x="4636072" y="1334740"/>
                  <a:pt x="4634336" y="1338212"/>
                  <a:pt x="4627390" y="1339081"/>
                </a:cubicBezTo>
                <a:cubicBezTo>
                  <a:pt x="4614368" y="1341685"/>
                  <a:pt x="4600477" y="1343421"/>
                  <a:pt x="4585718" y="1344290"/>
                </a:cubicBezTo>
                <a:cubicBezTo>
                  <a:pt x="4585718" y="1346894"/>
                  <a:pt x="4585718" y="1355142"/>
                  <a:pt x="4585718" y="1369032"/>
                </a:cubicBezTo>
                <a:lnTo>
                  <a:pt x="4585718" y="1370335"/>
                </a:lnTo>
                <a:cubicBezTo>
                  <a:pt x="4587455" y="1370335"/>
                  <a:pt x="4590493" y="1369900"/>
                  <a:pt x="4594834" y="1369032"/>
                </a:cubicBezTo>
                <a:cubicBezTo>
                  <a:pt x="4598307" y="1369032"/>
                  <a:pt x="4600911" y="1369032"/>
                  <a:pt x="4602648" y="1369032"/>
                </a:cubicBezTo>
                <a:cubicBezTo>
                  <a:pt x="4626088" y="1366428"/>
                  <a:pt x="4641281" y="1364691"/>
                  <a:pt x="4648226" y="1363823"/>
                </a:cubicBezTo>
                <a:cubicBezTo>
                  <a:pt x="4656908" y="1363823"/>
                  <a:pt x="4663419" y="1365126"/>
                  <a:pt x="4667760" y="1367730"/>
                </a:cubicBezTo>
                <a:cubicBezTo>
                  <a:pt x="4677310" y="1374675"/>
                  <a:pt x="4683387" y="1380752"/>
                  <a:pt x="4685991" y="1385961"/>
                </a:cubicBezTo>
                <a:cubicBezTo>
                  <a:pt x="4688596" y="1393775"/>
                  <a:pt x="4685991" y="1397682"/>
                  <a:pt x="4678178" y="1397682"/>
                </a:cubicBezTo>
                <a:cubicBezTo>
                  <a:pt x="4646924" y="1395077"/>
                  <a:pt x="4616104" y="1394643"/>
                  <a:pt x="4585718" y="1396379"/>
                </a:cubicBezTo>
                <a:cubicBezTo>
                  <a:pt x="4583114" y="1448469"/>
                  <a:pt x="4577471" y="1483630"/>
                  <a:pt x="4568789" y="1501861"/>
                </a:cubicBezTo>
                <a:cubicBezTo>
                  <a:pt x="4567053" y="1504466"/>
                  <a:pt x="4565751" y="1505768"/>
                  <a:pt x="4564883" y="1505768"/>
                </a:cubicBezTo>
                <a:cubicBezTo>
                  <a:pt x="4564015" y="1505768"/>
                  <a:pt x="4562712" y="1504466"/>
                  <a:pt x="4560976" y="1501861"/>
                </a:cubicBezTo>
                <a:cubicBezTo>
                  <a:pt x="4553162" y="1480157"/>
                  <a:pt x="4550124" y="1446733"/>
                  <a:pt x="4551860" y="1401588"/>
                </a:cubicBezTo>
                <a:lnTo>
                  <a:pt x="4551860" y="1398984"/>
                </a:lnTo>
                <a:cubicBezTo>
                  <a:pt x="4515397" y="1402457"/>
                  <a:pt x="4489787" y="1405929"/>
                  <a:pt x="4475028" y="1409402"/>
                </a:cubicBezTo>
                <a:cubicBezTo>
                  <a:pt x="4468082" y="1412006"/>
                  <a:pt x="4463307" y="1411572"/>
                  <a:pt x="4460703" y="1408100"/>
                </a:cubicBezTo>
                <a:cubicBezTo>
                  <a:pt x="4452021" y="1402022"/>
                  <a:pt x="4447246" y="1396813"/>
                  <a:pt x="4446378" y="1392473"/>
                </a:cubicBezTo>
                <a:cubicBezTo>
                  <a:pt x="4445510" y="1390736"/>
                  <a:pt x="4445076" y="1389000"/>
                  <a:pt x="4445076" y="1387264"/>
                </a:cubicBezTo>
                <a:cubicBezTo>
                  <a:pt x="4445944" y="1386395"/>
                  <a:pt x="4447246" y="1385961"/>
                  <a:pt x="4448983" y="1385961"/>
                </a:cubicBezTo>
                <a:cubicBezTo>
                  <a:pt x="4453324" y="1385961"/>
                  <a:pt x="4465912" y="1384659"/>
                  <a:pt x="4486748" y="1382055"/>
                </a:cubicBezTo>
                <a:cubicBezTo>
                  <a:pt x="4485012" y="1382055"/>
                  <a:pt x="4487616" y="1381621"/>
                  <a:pt x="4494561" y="1380752"/>
                </a:cubicBezTo>
                <a:cubicBezTo>
                  <a:pt x="4497166" y="1380752"/>
                  <a:pt x="4501507" y="1380318"/>
                  <a:pt x="4507584" y="1379450"/>
                </a:cubicBezTo>
                <a:cubicBezTo>
                  <a:pt x="4519738" y="1377714"/>
                  <a:pt x="4534497" y="1375977"/>
                  <a:pt x="4551860" y="1374241"/>
                </a:cubicBezTo>
                <a:lnTo>
                  <a:pt x="4551860" y="1348196"/>
                </a:lnTo>
                <a:cubicBezTo>
                  <a:pt x="4549256" y="1348196"/>
                  <a:pt x="4547085" y="1348630"/>
                  <a:pt x="4545349" y="1349499"/>
                </a:cubicBezTo>
                <a:cubicBezTo>
                  <a:pt x="4536667" y="1348630"/>
                  <a:pt x="4529288" y="1346894"/>
                  <a:pt x="4523211" y="1344290"/>
                </a:cubicBezTo>
                <a:cubicBezTo>
                  <a:pt x="4514529" y="1354708"/>
                  <a:pt x="4501073" y="1364257"/>
                  <a:pt x="4482841" y="1372939"/>
                </a:cubicBezTo>
                <a:cubicBezTo>
                  <a:pt x="4479369" y="1374675"/>
                  <a:pt x="4477198" y="1375543"/>
                  <a:pt x="4476330" y="1375543"/>
                </a:cubicBezTo>
                <a:cubicBezTo>
                  <a:pt x="4475462" y="1374675"/>
                  <a:pt x="4476330" y="1372505"/>
                  <a:pt x="4478934" y="1369032"/>
                </a:cubicBezTo>
                <a:cubicBezTo>
                  <a:pt x="4484143" y="1361219"/>
                  <a:pt x="4491089" y="1347762"/>
                  <a:pt x="4499770" y="1328663"/>
                </a:cubicBezTo>
                <a:cubicBezTo>
                  <a:pt x="4499770" y="1330399"/>
                  <a:pt x="4500639" y="1329097"/>
                  <a:pt x="4502375" y="1324756"/>
                </a:cubicBezTo>
                <a:cubicBezTo>
                  <a:pt x="4507584" y="1311733"/>
                  <a:pt x="4509320" y="1302618"/>
                  <a:pt x="4507584" y="1297409"/>
                </a:cubicBezTo>
                <a:cubicBezTo>
                  <a:pt x="4509320" y="1290463"/>
                  <a:pt x="4512359" y="1287859"/>
                  <a:pt x="4516699" y="1289595"/>
                </a:cubicBezTo>
                <a:cubicBezTo>
                  <a:pt x="4527117" y="1293936"/>
                  <a:pt x="4535365" y="1300013"/>
                  <a:pt x="4541442" y="1307827"/>
                </a:cubicBezTo>
                <a:cubicBezTo>
                  <a:pt x="4544915" y="1309563"/>
                  <a:pt x="4545349" y="1313036"/>
                  <a:pt x="4542744" y="1318245"/>
                </a:cubicBezTo>
                <a:cubicBezTo>
                  <a:pt x="4540140" y="1319981"/>
                  <a:pt x="4538404" y="1322151"/>
                  <a:pt x="4537535" y="1324756"/>
                </a:cubicBezTo>
                <a:cubicBezTo>
                  <a:pt x="4538404" y="1324756"/>
                  <a:pt x="4540574" y="1324756"/>
                  <a:pt x="4544047" y="1324756"/>
                </a:cubicBezTo>
                <a:cubicBezTo>
                  <a:pt x="4547519" y="1323888"/>
                  <a:pt x="4550124" y="1323454"/>
                  <a:pt x="4551860" y="1323454"/>
                </a:cubicBezTo>
                <a:cubicBezTo>
                  <a:pt x="4551860" y="1321717"/>
                  <a:pt x="4551860" y="1319981"/>
                  <a:pt x="4551860" y="1318245"/>
                </a:cubicBezTo>
                <a:cubicBezTo>
                  <a:pt x="4550992" y="1300013"/>
                  <a:pt x="4548822" y="1286991"/>
                  <a:pt x="4545349" y="1279177"/>
                </a:cubicBezTo>
                <a:cubicBezTo>
                  <a:pt x="4544481" y="1277441"/>
                  <a:pt x="4544047" y="1276139"/>
                  <a:pt x="4544047" y="1275271"/>
                </a:cubicBezTo>
                <a:cubicBezTo>
                  <a:pt x="4541442" y="1276139"/>
                  <a:pt x="4537101" y="1276573"/>
                  <a:pt x="4531024" y="1276573"/>
                </a:cubicBezTo>
                <a:cubicBezTo>
                  <a:pt x="4525815" y="1277441"/>
                  <a:pt x="4521908" y="1277875"/>
                  <a:pt x="4519304" y="1277875"/>
                </a:cubicBezTo>
                <a:cubicBezTo>
                  <a:pt x="4511490" y="1278743"/>
                  <a:pt x="4503677" y="1276139"/>
                  <a:pt x="4495864" y="1270062"/>
                </a:cubicBezTo>
                <a:cubicBezTo>
                  <a:pt x="4496732" y="1288293"/>
                  <a:pt x="4491523" y="1301315"/>
                  <a:pt x="4480237" y="1309129"/>
                </a:cubicBezTo>
                <a:cubicBezTo>
                  <a:pt x="4474160" y="1314338"/>
                  <a:pt x="4467648" y="1314338"/>
                  <a:pt x="4460703" y="1309129"/>
                </a:cubicBezTo>
                <a:cubicBezTo>
                  <a:pt x="4451153" y="1296975"/>
                  <a:pt x="4452889" y="1283084"/>
                  <a:pt x="4465912" y="1267457"/>
                </a:cubicBezTo>
                <a:cubicBezTo>
                  <a:pt x="4473725" y="1260512"/>
                  <a:pt x="4478500" y="1250528"/>
                  <a:pt x="4480237" y="1237505"/>
                </a:cubicBezTo>
                <a:cubicBezTo>
                  <a:pt x="4481105" y="1234901"/>
                  <a:pt x="4481973" y="1233599"/>
                  <a:pt x="4482841" y="1233599"/>
                </a:cubicBezTo>
                <a:close/>
                <a:moveTo>
                  <a:pt x="4149466" y="1233599"/>
                </a:moveTo>
                <a:cubicBezTo>
                  <a:pt x="4151202" y="1233599"/>
                  <a:pt x="4152505" y="1234901"/>
                  <a:pt x="4153373" y="1237505"/>
                </a:cubicBezTo>
                <a:cubicBezTo>
                  <a:pt x="4155977" y="1243583"/>
                  <a:pt x="4158148" y="1250094"/>
                  <a:pt x="4159884" y="1257039"/>
                </a:cubicBezTo>
                <a:cubicBezTo>
                  <a:pt x="4173775" y="1255303"/>
                  <a:pt x="4196347" y="1253132"/>
                  <a:pt x="4227601" y="1250528"/>
                </a:cubicBezTo>
                <a:cubicBezTo>
                  <a:pt x="4250173" y="1248791"/>
                  <a:pt x="4264932" y="1247489"/>
                  <a:pt x="4271877" y="1246621"/>
                </a:cubicBezTo>
                <a:cubicBezTo>
                  <a:pt x="4287504" y="1244885"/>
                  <a:pt x="4299658" y="1242714"/>
                  <a:pt x="4308340" y="1240110"/>
                </a:cubicBezTo>
                <a:cubicBezTo>
                  <a:pt x="4312681" y="1237505"/>
                  <a:pt x="4318324" y="1237939"/>
                  <a:pt x="4325269" y="1241412"/>
                </a:cubicBezTo>
                <a:cubicBezTo>
                  <a:pt x="4332214" y="1245753"/>
                  <a:pt x="4340462" y="1253566"/>
                  <a:pt x="4350012" y="1264853"/>
                </a:cubicBezTo>
                <a:cubicBezTo>
                  <a:pt x="4354353" y="1273534"/>
                  <a:pt x="4353050" y="1279177"/>
                  <a:pt x="4346105" y="1281782"/>
                </a:cubicBezTo>
                <a:cubicBezTo>
                  <a:pt x="4325269" y="1284386"/>
                  <a:pt x="4304433" y="1292200"/>
                  <a:pt x="4283597" y="1305222"/>
                </a:cubicBezTo>
                <a:cubicBezTo>
                  <a:pt x="4280993" y="1306090"/>
                  <a:pt x="4279691" y="1306090"/>
                  <a:pt x="4279691" y="1305222"/>
                </a:cubicBezTo>
                <a:cubicBezTo>
                  <a:pt x="4278822" y="1304354"/>
                  <a:pt x="4278822" y="1303052"/>
                  <a:pt x="4279691" y="1301315"/>
                </a:cubicBezTo>
                <a:cubicBezTo>
                  <a:pt x="4281427" y="1297843"/>
                  <a:pt x="4284031" y="1290898"/>
                  <a:pt x="4287504" y="1280480"/>
                </a:cubicBezTo>
                <a:cubicBezTo>
                  <a:pt x="4288372" y="1278743"/>
                  <a:pt x="4288806" y="1277441"/>
                  <a:pt x="4288806" y="1276573"/>
                </a:cubicBezTo>
                <a:cubicBezTo>
                  <a:pt x="4290543" y="1272232"/>
                  <a:pt x="4288806" y="1270062"/>
                  <a:pt x="4283597" y="1270062"/>
                </a:cubicBezTo>
                <a:cubicBezTo>
                  <a:pt x="4277520" y="1270062"/>
                  <a:pt x="4268839" y="1270496"/>
                  <a:pt x="4257552" y="1271364"/>
                </a:cubicBezTo>
                <a:cubicBezTo>
                  <a:pt x="4245398" y="1272232"/>
                  <a:pt x="4236283" y="1273100"/>
                  <a:pt x="4230205" y="1273968"/>
                </a:cubicBezTo>
                <a:cubicBezTo>
                  <a:pt x="4239755" y="1277441"/>
                  <a:pt x="4248437" y="1283518"/>
                  <a:pt x="4256250" y="1292200"/>
                </a:cubicBezTo>
                <a:cubicBezTo>
                  <a:pt x="4258855" y="1295672"/>
                  <a:pt x="4259289" y="1299579"/>
                  <a:pt x="4257552" y="1303920"/>
                </a:cubicBezTo>
                <a:cubicBezTo>
                  <a:pt x="4257552" y="1304788"/>
                  <a:pt x="4257118" y="1305656"/>
                  <a:pt x="4256250" y="1306524"/>
                </a:cubicBezTo>
                <a:cubicBezTo>
                  <a:pt x="4255382" y="1309129"/>
                  <a:pt x="4254948" y="1313036"/>
                  <a:pt x="4254948" y="1318245"/>
                </a:cubicBezTo>
                <a:cubicBezTo>
                  <a:pt x="4255816" y="1318245"/>
                  <a:pt x="4257118" y="1317811"/>
                  <a:pt x="4258855" y="1316942"/>
                </a:cubicBezTo>
                <a:cubicBezTo>
                  <a:pt x="4266668" y="1316074"/>
                  <a:pt x="4271009" y="1315206"/>
                  <a:pt x="4271877" y="1314338"/>
                </a:cubicBezTo>
                <a:cubicBezTo>
                  <a:pt x="4279691" y="1312602"/>
                  <a:pt x="4284900" y="1313036"/>
                  <a:pt x="4287504" y="1315640"/>
                </a:cubicBezTo>
                <a:cubicBezTo>
                  <a:pt x="4293581" y="1321717"/>
                  <a:pt x="4297488" y="1326058"/>
                  <a:pt x="4299224" y="1328663"/>
                </a:cubicBezTo>
                <a:cubicBezTo>
                  <a:pt x="4302697" y="1334740"/>
                  <a:pt x="4300961" y="1338212"/>
                  <a:pt x="4294015" y="1339081"/>
                </a:cubicBezTo>
                <a:cubicBezTo>
                  <a:pt x="4280993" y="1341685"/>
                  <a:pt x="4267102" y="1343421"/>
                  <a:pt x="4252343" y="1344290"/>
                </a:cubicBezTo>
                <a:cubicBezTo>
                  <a:pt x="4252343" y="1346894"/>
                  <a:pt x="4252343" y="1355142"/>
                  <a:pt x="4252343" y="1369032"/>
                </a:cubicBezTo>
                <a:lnTo>
                  <a:pt x="4252343" y="1370335"/>
                </a:lnTo>
                <a:cubicBezTo>
                  <a:pt x="4254080" y="1370335"/>
                  <a:pt x="4257118" y="1369900"/>
                  <a:pt x="4261459" y="1369032"/>
                </a:cubicBezTo>
                <a:cubicBezTo>
                  <a:pt x="4264932" y="1369032"/>
                  <a:pt x="4267536" y="1369032"/>
                  <a:pt x="4269273" y="1369032"/>
                </a:cubicBezTo>
                <a:cubicBezTo>
                  <a:pt x="4292713" y="1366428"/>
                  <a:pt x="4307906" y="1364691"/>
                  <a:pt x="4314851" y="1363823"/>
                </a:cubicBezTo>
                <a:cubicBezTo>
                  <a:pt x="4323533" y="1363823"/>
                  <a:pt x="4330044" y="1365126"/>
                  <a:pt x="4334385" y="1367730"/>
                </a:cubicBezTo>
                <a:cubicBezTo>
                  <a:pt x="4343935" y="1374675"/>
                  <a:pt x="4350012" y="1380752"/>
                  <a:pt x="4352616" y="1385961"/>
                </a:cubicBezTo>
                <a:cubicBezTo>
                  <a:pt x="4355221" y="1393775"/>
                  <a:pt x="4352616" y="1397682"/>
                  <a:pt x="4344803" y="1397682"/>
                </a:cubicBezTo>
                <a:cubicBezTo>
                  <a:pt x="4313549" y="1395077"/>
                  <a:pt x="4282729" y="1394643"/>
                  <a:pt x="4252343" y="1396379"/>
                </a:cubicBezTo>
                <a:cubicBezTo>
                  <a:pt x="4249739" y="1448469"/>
                  <a:pt x="4244096" y="1483630"/>
                  <a:pt x="4235414" y="1501861"/>
                </a:cubicBezTo>
                <a:cubicBezTo>
                  <a:pt x="4233678" y="1504466"/>
                  <a:pt x="4232376" y="1505768"/>
                  <a:pt x="4231508" y="1505768"/>
                </a:cubicBezTo>
                <a:cubicBezTo>
                  <a:pt x="4230639" y="1505768"/>
                  <a:pt x="4229337" y="1504466"/>
                  <a:pt x="4227601" y="1501861"/>
                </a:cubicBezTo>
                <a:cubicBezTo>
                  <a:pt x="4219787" y="1480157"/>
                  <a:pt x="4216749" y="1446733"/>
                  <a:pt x="4218485" y="1401588"/>
                </a:cubicBezTo>
                <a:lnTo>
                  <a:pt x="4218485" y="1398984"/>
                </a:lnTo>
                <a:cubicBezTo>
                  <a:pt x="4182022" y="1402457"/>
                  <a:pt x="4156411" y="1405929"/>
                  <a:pt x="4141653" y="1409402"/>
                </a:cubicBezTo>
                <a:cubicBezTo>
                  <a:pt x="4134707" y="1412006"/>
                  <a:pt x="4129932" y="1411572"/>
                  <a:pt x="4127328" y="1408100"/>
                </a:cubicBezTo>
                <a:cubicBezTo>
                  <a:pt x="4118646" y="1402022"/>
                  <a:pt x="4113871" y="1396813"/>
                  <a:pt x="4113003" y="1392473"/>
                </a:cubicBezTo>
                <a:cubicBezTo>
                  <a:pt x="4112135" y="1390736"/>
                  <a:pt x="4111701" y="1389000"/>
                  <a:pt x="4111701" y="1387264"/>
                </a:cubicBezTo>
                <a:cubicBezTo>
                  <a:pt x="4112569" y="1386395"/>
                  <a:pt x="4113871" y="1385961"/>
                  <a:pt x="4115608" y="1385961"/>
                </a:cubicBezTo>
                <a:cubicBezTo>
                  <a:pt x="4119948" y="1385961"/>
                  <a:pt x="4132537" y="1384659"/>
                  <a:pt x="4153373" y="1382055"/>
                </a:cubicBezTo>
                <a:cubicBezTo>
                  <a:pt x="4151637" y="1382055"/>
                  <a:pt x="4154241" y="1381621"/>
                  <a:pt x="4161186" y="1380752"/>
                </a:cubicBezTo>
                <a:cubicBezTo>
                  <a:pt x="4163791" y="1380752"/>
                  <a:pt x="4168131" y="1380318"/>
                  <a:pt x="4174209" y="1379450"/>
                </a:cubicBezTo>
                <a:cubicBezTo>
                  <a:pt x="4186363" y="1377714"/>
                  <a:pt x="4201122" y="1375977"/>
                  <a:pt x="4218485" y="1374241"/>
                </a:cubicBezTo>
                <a:lnTo>
                  <a:pt x="4218485" y="1348196"/>
                </a:lnTo>
                <a:cubicBezTo>
                  <a:pt x="4215881" y="1348196"/>
                  <a:pt x="4213710" y="1348630"/>
                  <a:pt x="4211974" y="1349499"/>
                </a:cubicBezTo>
                <a:cubicBezTo>
                  <a:pt x="4203292" y="1348630"/>
                  <a:pt x="4195913" y="1346894"/>
                  <a:pt x="4189836" y="1344290"/>
                </a:cubicBezTo>
                <a:cubicBezTo>
                  <a:pt x="4181154" y="1354708"/>
                  <a:pt x="4167698" y="1364257"/>
                  <a:pt x="4149466" y="1372939"/>
                </a:cubicBezTo>
                <a:cubicBezTo>
                  <a:pt x="4145993" y="1374675"/>
                  <a:pt x="4143823" y="1375543"/>
                  <a:pt x="4142955" y="1375543"/>
                </a:cubicBezTo>
                <a:cubicBezTo>
                  <a:pt x="4142087" y="1374675"/>
                  <a:pt x="4142955" y="1372505"/>
                  <a:pt x="4145559" y="1369032"/>
                </a:cubicBezTo>
                <a:cubicBezTo>
                  <a:pt x="4150768" y="1361219"/>
                  <a:pt x="4157714" y="1347762"/>
                  <a:pt x="4166395" y="1328663"/>
                </a:cubicBezTo>
                <a:cubicBezTo>
                  <a:pt x="4166395" y="1330399"/>
                  <a:pt x="4167264" y="1329097"/>
                  <a:pt x="4169000" y="1324756"/>
                </a:cubicBezTo>
                <a:cubicBezTo>
                  <a:pt x="4174209" y="1311733"/>
                  <a:pt x="4175945" y="1302618"/>
                  <a:pt x="4174209" y="1297409"/>
                </a:cubicBezTo>
                <a:cubicBezTo>
                  <a:pt x="4175945" y="1290463"/>
                  <a:pt x="4178984" y="1287859"/>
                  <a:pt x="4183324" y="1289595"/>
                </a:cubicBezTo>
                <a:cubicBezTo>
                  <a:pt x="4193742" y="1293936"/>
                  <a:pt x="4201990" y="1300013"/>
                  <a:pt x="4208067" y="1307827"/>
                </a:cubicBezTo>
                <a:cubicBezTo>
                  <a:pt x="4211540" y="1309563"/>
                  <a:pt x="4211974" y="1313036"/>
                  <a:pt x="4209369" y="1318245"/>
                </a:cubicBezTo>
                <a:cubicBezTo>
                  <a:pt x="4206765" y="1319981"/>
                  <a:pt x="4205029" y="1322151"/>
                  <a:pt x="4204160" y="1324756"/>
                </a:cubicBezTo>
                <a:cubicBezTo>
                  <a:pt x="4205029" y="1324756"/>
                  <a:pt x="4207199" y="1324756"/>
                  <a:pt x="4210672" y="1324756"/>
                </a:cubicBezTo>
                <a:cubicBezTo>
                  <a:pt x="4214144" y="1323888"/>
                  <a:pt x="4216749" y="1323454"/>
                  <a:pt x="4218485" y="1323454"/>
                </a:cubicBezTo>
                <a:cubicBezTo>
                  <a:pt x="4218485" y="1321717"/>
                  <a:pt x="4218485" y="1319981"/>
                  <a:pt x="4218485" y="1318245"/>
                </a:cubicBezTo>
                <a:cubicBezTo>
                  <a:pt x="4217617" y="1300013"/>
                  <a:pt x="4215447" y="1286991"/>
                  <a:pt x="4211974" y="1279177"/>
                </a:cubicBezTo>
                <a:cubicBezTo>
                  <a:pt x="4211106" y="1277441"/>
                  <a:pt x="4210672" y="1276139"/>
                  <a:pt x="4210672" y="1275271"/>
                </a:cubicBezTo>
                <a:cubicBezTo>
                  <a:pt x="4208067" y="1276139"/>
                  <a:pt x="4203726" y="1276573"/>
                  <a:pt x="4197649" y="1276573"/>
                </a:cubicBezTo>
                <a:cubicBezTo>
                  <a:pt x="4192440" y="1277441"/>
                  <a:pt x="4188533" y="1277875"/>
                  <a:pt x="4185929" y="1277875"/>
                </a:cubicBezTo>
                <a:cubicBezTo>
                  <a:pt x="4178115" y="1278743"/>
                  <a:pt x="4170302" y="1276139"/>
                  <a:pt x="4162489" y="1270062"/>
                </a:cubicBezTo>
                <a:cubicBezTo>
                  <a:pt x="4163357" y="1288293"/>
                  <a:pt x="4158148" y="1301315"/>
                  <a:pt x="4146862" y="1309129"/>
                </a:cubicBezTo>
                <a:cubicBezTo>
                  <a:pt x="4140784" y="1314338"/>
                  <a:pt x="4134273" y="1314338"/>
                  <a:pt x="4127328" y="1309129"/>
                </a:cubicBezTo>
                <a:cubicBezTo>
                  <a:pt x="4117778" y="1296975"/>
                  <a:pt x="4119514" y="1283084"/>
                  <a:pt x="4132537" y="1267457"/>
                </a:cubicBezTo>
                <a:cubicBezTo>
                  <a:pt x="4140350" y="1260512"/>
                  <a:pt x="4145125" y="1250528"/>
                  <a:pt x="4146862" y="1237505"/>
                </a:cubicBezTo>
                <a:cubicBezTo>
                  <a:pt x="4147730" y="1234901"/>
                  <a:pt x="4148598" y="1233599"/>
                  <a:pt x="4149466" y="1233599"/>
                </a:cubicBezTo>
                <a:close/>
                <a:moveTo>
                  <a:pt x="5980349" y="1229692"/>
                </a:moveTo>
                <a:cubicBezTo>
                  <a:pt x="5982954" y="1229692"/>
                  <a:pt x="5984690" y="1230126"/>
                  <a:pt x="5985559" y="1230994"/>
                </a:cubicBezTo>
                <a:cubicBezTo>
                  <a:pt x="5994240" y="1235335"/>
                  <a:pt x="6001620" y="1240978"/>
                  <a:pt x="6007697" y="1247923"/>
                </a:cubicBezTo>
                <a:cubicBezTo>
                  <a:pt x="6012906" y="1254869"/>
                  <a:pt x="6010302" y="1259209"/>
                  <a:pt x="5999884" y="1260946"/>
                </a:cubicBezTo>
                <a:cubicBezTo>
                  <a:pt x="5997279" y="1260946"/>
                  <a:pt x="5991202" y="1261814"/>
                  <a:pt x="5981652" y="1263550"/>
                </a:cubicBezTo>
                <a:cubicBezTo>
                  <a:pt x="5959080" y="1267023"/>
                  <a:pt x="5942151" y="1269627"/>
                  <a:pt x="5930865" y="1271364"/>
                </a:cubicBezTo>
                <a:cubicBezTo>
                  <a:pt x="5929996" y="1271364"/>
                  <a:pt x="5928694" y="1271364"/>
                  <a:pt x="5926958" y="1271364"/>
                </a:cubicBezTo>
                <a:cubicBezTo>
                  <a:pt x="5924353" y="1272232"/>
                  <a:pt x="5922183" y="1272666"/>
                  <a:pt x="5920447" y="1272666"/>
                </a:cubicBezTo>
                <a:cubicBezTo>
                  <a:pt x="5923919" y="1273534"/>
                  <a:pt x="5927392" y="1275271"/>
                  <a:pt x="5930865" y="1277875"/>
                </a:cubicBezTo>
                <a:cubicBezTo>
                  <a:pt x="5931733" y="1278743"/>
                  <a:pt x="5932601" y="1279177"/>
                  <a:pt x="5933469" y="1279177"/>
                </a:cubicBezTo>
                <a:cubicBezTo>
                  <a:pt x="5937810" y="1282650"/>
                  <a:pt x="5937376" y="1286123"/>
                  <a:pt x="5932167" y="1289595"/>
                </a:cubicBezTo>
                <a:cubicBezTo>
                  <a:pt x="5920880" y="1299145"/>
                  <a:pt x="5907424" y="1309129"/>
                  <a:pt x="5891797" y="1319547"/>
                </a:cubicBezTo>
                <a:cubicBezTo>
                  <a:pt x="5898742" y="1318679"/>
                  <a:pt x="5908292" y="1317376"/>
                  <a:pt x="5920447" y="1315640"/>
                </a:cubicBezTo>
                <a:cubicBezTo>
                  <a:pt x="5925656" y="1314772"/>
                  <a:pt x="5929562" y="1314338"/>
                  <a:pt x="5932167" y="1314338"/>
                </a:cubicBezTo>
                <a:cubicBezTo>
                  <a:pt x="5935639" y="1313470"/>
                  <a:pt x="5941283" y="1312602"/>
                  <a:pt x="5949096" y="1311733"/>
                </a:cubicBezTo>
                <a:cubicBezTo>
                  <a:pt x="5981218" y="1306524"/>
                  <a:pt x="5998147" y="1303052"/>
                  <a:pt x="5999884" y="1301315"/>
                </a:cubicBezTo>
                <a:cubicBezTo>
                  <a:pt x="6011170" y="1298711"/>
                  <a:pt x="6019417" y="1299145"/>
                  <a:pt x="6024626" y="1302618"/>
                </a:cubicBezTo>
                <a:cubicBezTo>
                  <a:pt x="6035044" y="1310431"/>
                  <a:pt x="6043726" y="1319547"/>
                  <a:pt x="6050671" y="1329965"/>
                </a:cubicBezTo>
                <a:cubicBezTo>
                  <a:pt x="6055880" y="1338646"/>
                  <a:pt x="6055880" y="1346026"/>
                  <a:pt x="6050671" y="1352103"/>
                </a:cubicBezTo>
                <a:cubicBezTo>
                  <a:pt x="6048935" y="1354708"/>
                  <a:pt x="6045896" y="1362955"/>
                  <a:pt x="6041556" y="1376846"/>
                </a:cubicBezTo>
                <a:cubicBezTo>
                  <a:pt x="6040687" y="1381186"/>
                  <a:pt x="6038951" y="1389000"/>
                  <a:pt x="6036347" y="1400286"/>
                </a:cubicBezTo>
                <a:cubicBezTo>
                  <a:pt x="6031138" y="1425463"/>
                  <a:pt x="6028099" y="1439788"/>
                  <a:pt x="6027231" y="1443260"/>
                </a:cubicBezTo>
                <a:cubicBezTo>
                  <a:pt x="6022022" y="1459755"/>
                  <a:pt x="6016379" y="1468871"/>
                  <a:pt x="6010302" y="1470607"/>
                </a:cubicBezTo>
                <a:cubicBezTo>
                  <a:pt x="6001620" y="1474080"/>
                  <a:pt x="5995543" y="1473646"/>
                  <a:pt x="5992070" y="1469305"/>
                </a:cubicBezTo>
                <a:cubicBezTo>
                  <a:pt x="5985993" y="1461492"/>
                  <a:pt x="5984257" y="1453244"/>
                  <a:pt x="5986861" y="1444563"/>
                </a:cubicBezTo>
                <a:cubicBezTo>
                  <a:pt x="5972970" y="1445431"/>
                  <a:pt x="5946492" y="1446733"/>
                  <a:pt x="5907424" y="1448469"/>
                </a:cubicBezTo>
                <a:cubicBezTo>
                  <a:pt x="5878775" y="1451074"/>
                  <a:pt x="5860109" y="1452376"/>
                  <a:pt x="5851428" y="1452376"/>
                </a:cubicBezTo>
                <a:cubicBezTo>
                  <a:pt x="5850559" y="1460189"/>
                  <a:pt x="5849257" y="1465398"/>
                  <a:pt x="5847521" y="1468003"/>
                </a:cubicBezTo>
                <a:cubicBezTo>
                  <a:pt x="5843180" y="1471476"/>
                  <a:pt x="5837537" y="1471476"/>
                  <a:pt x="5830592" y="1468003"/>
                </a:cubicBezTo>
                <a:cubicBezTo>
                  <a:pt x="5824514" y="1463662"/>
                  <a:pt x="5821042" y="1454981"/>
                  <a:pt x="5820174" y="1441958"/>
                </a:cubicBezTo>
                <a:cubicBezTo>
                  <a:pt x="5820174" y="1440222"/>
                  <a:pt x="5819739" y="1432408"/>
                  <a:pt x="5818871" y="1418518"/>
                </a:cubicBezTo>
                <a:cubicBezTo>
                  <a:pt x="5817135" y="1398550"/>
                  <a:pt x="5815833" y="1384659"/>
                  <a:pt x="5814965" y="1376846"/>
                </a:cubicBezTo>
                <a:cubicBezTo>
                  <a:pt x="5811492" y="1356010"/>
                  <a:pt x="5806717" y="1340817"/>
                  <a:pt x="5800640" y="1331267"/>
                </a:cubicBezTo>
                <a:cubicBezTo>
                  <a:pt x="5798903" y="1326058"/>
                  <a:pt x="5800640" y="1323454"/>
                  <a:pt x="5805849" y="1323454"/>
                </a:cubicBezTo>
                <a:cubicBezTo>
                  <a:pt x="5811058" y="1323454"/>
                  <a:pt x="5818871" y="1325190"/>
                  <a:pt x="5829289" y="1328663"/>
                </a:cubicBezTo>
                <a:cubicBezTo>
                  <a:pt x="5830157" y="1328663"/>
                  <a:pt x="5832328" y="1328229"/>
                  <a:pt x="5835801" y="1327360"/>
                </a:cubicBezTo>
                <a:cubicBezTo>
                  <a:pt x="5849691" y="1325624"/>
                  <a:pt x="5860977" y="1324322"/>
                  <a:pt x="5869659" y="1323454"/>
                </a:cubicBezTo>
                <a:cubicBezTo>
                  <a:pt x="5871395" y="1319113"/>
                  <a:pt x="5873999" y="1313470"/>
                  <a:pt x="5877473" y="1306524"/>
                </a:cubicBezTo>
                <a:cubicBezTo>
                  <a:pt x="5883549" y="1294370"/>
                  <a:pt x="5887890" y="1284820"/>
                  <a:pt x="5890495" y="1277875"/>
                </a:cubicBezTo>
                <a:cubicBezTo>
                  <a:pt x="5878340" y="1279611"/>
                  <a:pt x="5870961" y="1280914"/>
                  <a:pt x="5868357" y="1281782"/>
                </a:cubicBezTo>
                <a:cubicBezTo>
                  <a:pt x="5862279" y="1281782"/>
                  <a:pt x="5857505" y="1280480"/>
                  <a:pt x="5854032" y="1277875"/>
                </a:cubicBezTo>
                <a:cubicBezTo>
                  <a:pt x="5846219" y="1270062"/>
                  <a:pt x="5841010" y="1264418"/>
                  <a:pt x="5838405" y="1260946"/>
                </a:cubicBezTo>
                <a:cubicBezTo>
                  <a:pt x="5836669" y="1257473"/>
                  <a:pt x="5837971" y="1255303"/>
                  <a:pt x="5842312" y="1254435"/>
                </a:cubicBezTo>
                <a:cubicBezTo>
                  <a:pt x="5903951" y="1245753"/>
                  <a:pt x="5946492" y="1237939"/>
                  <a:pt x="5969932" y="1230994"/>
                </a:cubicBezTo>
                <a:cubicBezTo>
                  <a:pt x="5974272" y="1230126"/>
                  <a:pt x="5977745" y="1229692"/>
                  <a:pt x="5980349" y="1229692"/>
                </a:cubicBezTo>
                <a:close/>
                <a:moveTo>
                  <a:pt x="7687603" y="1228715"/>
                </a:moveTo>
                <a:cubicBezTo>
                  <a:pt x="7690859" y="1228932"/>
                  <a:pt x="7694006" y="1229692"/>
                  <a:pt x="7697045" y="1230994"/>
                </a:cubicBezTo>
                <a:cubicBezTo>
                  <a:pt x="7710067" y="1236203"/>
                  <a:pt x="7717881" y="1241846"/>
                  <a:pt x="7720485" y="1247923"/>
                </a:cubicBezTo>
                <a:cubicBezTo>
                  <a:pt x="7724826" y="1255737"/>
                  <a:pt x="7723090" y="1260078"/>
                  <a:pt x="7715277" y="1260946"/>
                </a:cubicBezTo>
                <a:cubicBezTo>
                  <a:pt x="7704859" y="1261814"/>
                  <a:pt x="7691836" y="1263116"/>
                  <a:pt x="7676209" y="1264853"/>
                </a:cubicBezTo>
                <a:cubicBezTo>
                  <a:pt x="7677077" y="1265721"/>
                  <a:pt x="7678379" y="1266589"/>
                  <a:pt x="7680115" y="1267457"/>
                </a:cubicBezTo>
                <a:cubicBezTo>
                  <a:pt x="7683587" y="1269193"/>
                  <a:pt x="7685759" y="1270496"/>
                  <a:pt x="7686627" y="1271364"/>
                </a:cubicBezTo>
                <a:cubicBezTo>
                  <a:pt x="7692703" y="1277441"/>
                  <a:pt x="7694005" y="1284386"/>
                  <a:pt x="7690533" y="1292200"/>
                </a:cubicBezTo>
                <a:cubicBezTo>
                  <a:pt x="7689665" y="1296540"/>
                  <a:pt x="7688363" y="1302184"/>
                  <a:pt x="7686627" y="1309129"/>
                </a:cubicBezTo>
                <a:cubicBezTo>
                  <a:pt x="7701385" y="1308261"/>
                  <a:pt x="7713105" y="1306524"/>
                  <a:pt x="7721787" y="1303920"/>
                </a:cubicBezTo>
                <a:cubicBezTo>
                  <a:pt x="7724392" y="1303052"/>
                  <a:pt x="7731337" y="1302618"/>
                  <a:pt x="7742623" y="1302618"/>
                </a:cubicBezTo>
                <a:cubicBezTo>
                  <a:pt x="7753909" y="1306959"/>
                  <a:pt x="7762157" y="1313904"/>
                  <a:pt x="7767366" y="1323454"/>
                </a:cubicBezTo>
                <a:cubicBezTo>
                  <a:pt x="7772575" y="1333004"/>
                  <a:pt x="7769536" y="1338646"/>
                  <a:pt x="7758251" y="1340383"/>
                </a:cubicBezTo>
                <a:cubicBezTo>
                  <a:pt x="7734810" y="1337778"/>
                  <a:pt x="7710067" y="1336910"/>
                  <a:pt x="7684023" y="1337778"/>
                </a:cubicBezTo>
                <a:lnTo>
                  <a:pt x="7684023" y="1349499"/>
                </a:lnTo>
                <a:cubicBezTo>
                  <a:pt x="7684023" y="1354708"/>
                  <a:pt x="7683587" y="1364257"/>
                  <a:pt x="7682720" y="1378148"/>
                </a:cubicBezTo>
                <a:cubicBezTo>
                  <a:pt x="7681851" y="1392907"/>
                  <a:pt x="7681418" y="1402891"/>
                  <a:pt x="7681418" y="1408100"/>
                </a:cubicBezTo>
                <a:cubicBezTo>
                  <a:pt x="7678813" y="1447167"/>
                  <a:pt x="7672302" y="1474080"/>
                  <a:pt x="7661885" y="1488839"/>
                </a:cubicBezTo>
                <a:cubicBezTo>
                  <a:pt x="7659280" y="1492312"/>
                  <a:pt x="7657109" y="1492312"/>
                  <a:pt x="7655373" y="1488839"/>
                </a:cubicBezTo>
                <a:cubicBezTo>
                  <a:pt x="7648427" y="1466267"/>
                  <a:pt x="7644520" y="1441958"/>
                  <a:pt x="7643653" y="1415913"/>
                </a:cubicBezTo>
                <a:cubicBezTo>
                  <a:pt x="7643653" y="1389000"/>
                  <a:pt x="7644087" y="1363389"/>
                  <a:pt x="7644955" y="1339081"/>
                </a:cubicBezTo>
                <a:cubicBezTo>
                  <a:pt x="7640613" y="1339949"/>
                  <a:pt x="7635839" y="1340383"/>
                  <a:pt x="7630631" y="1340383"/>
                </a:cubicBezTo>
                <a:cubicBezTo>
                  <a:pt x="7623685" y="1341251"/>
                  <a:pt x="7617608" y="1341685"/>
                  <a:pt x="7612399" y="1341685"/>
                </a:cubicBezTo>
                <a:cubicBezTo>
                  <a:pt x="7608926" y="1365126"/>
                  <a:pt x="7602415" y="1387264"/>
                  <a:pt x="7592865" y="1408100"/>
                </a:cubicBezTo>
                <a:cubicBezTo>
                  <a:pt x="7576369" y="1433276"/>
                  <a:pt x="7552061" y="1450206"/>
                  <a:pt x="7519939" y="1458887"/>
                </a:cubicBezTo>
                <a:cubicBezTo>
                  <a:pt x="7518203" y="1459755"/>
                  <a:pt x="7516900" y="1459321"/>
                  <a:pt x="7516033" y="1457585"/>
                </a:cubicBezTo>
                <a:cubicBezTo>
                  <a:pt x="7516033" y="1456717"/>
                  <a:pt x="7516900" y="1455414"/>
                  <a:pt x="7518637" y="1453678"/>
                </a:cubicBezTo>
                <a:cubicBezTo>
                  <a:pt x="7549891" y="1431106"/>
                  <a:pt x="7568556" y="1395077"/>
                  <a:pt x="7574634" y="1345592"/>
                </a:cubicBezTo>
                <a:cubicBezTo>
                  <a:pt x="7550325" y="1349064"/>
                  <a:pt x="7535567" y="1351235"/>
                  <a:pt x="7530357" y="1352103"/>
                </a:cubicBezTo>
                <a:cubicBezTo>
                  <a:pt x="7522544" y="1352971"/>
                  <a:pt x="7516900" y="1352103"/>
                  <a:pt x="7513428" y="1349499"/>
                </a:cubicBezTo>
                <a:cubicBezTo>
                  <a:pt x="7505615" y="1343421"/>
                  <a:pt x="7499971" y="1337344"/>
                  <a:pt x="7496499" y="1331267"/>
                </a:cubicBezTo>
                <a:cubicBezTo>
                  <a:pt x="7494762" y="1328663"/>
                  <a:pt x="7495631" y="1326492"/>
                  <a:pt x="7499103" y="1324756"/>
                </a:cubicBezTo>
                <a:cubicBezTo>
                  <a:pt x="7499971" y="1324756"/>
                  <a:pt x="7500405" y="1324756"/>
                  <a:pt x="7500405" y="1324756"/>
                </a:cubicBezTo>
                <a:cubicBezTo>
                  <a:pt x="7510823" y="1324756"/>
                  <a:pt x="7525582" y="1323888"/>
                  <a:pt x="7544682" y="1322151"/>
                </a:cubicBezTo>
                <a:cubicBezTo>
                  <a:pt x="7548154" y="1321283"/>
                  <a:pt x="7553798" y="1320849"/>
                  <a:pt x="7561611" y="1320849"/>
                </a:cubicBezTo>
                <a:cubicBezTo>
                  <a:pt x="7568556" y="1319981"/>
                  <a:pt x="7573765" y="1319547"/>
                  <a:pt x="7577239" y="1319547"/>
                </a:cubicBezTo>
                <a:cubicBezTo>
                  <a:pt x="7578105" y="1316942"/>
                  <a:pt x="7578541" y="1314772"/>
                  <a:pt x="7578541" y="1313036"/>
                </a:cubicBezTo>
                <a:cubicBezTo>
                  <a:pt x="7578541" y="1294804"/>
                  <a:pt x="7577672" y="1282216"/>
                  <a:pt x="7575936" y="1275271"/>
                </a:cubicBezTo>
                <a:lnTo>
                  <a:pt x="7574634" y="1275271"/>
                </a:lnTo>
                <a:cubicBezTo>
                  <a:pt x="7564216" y="1277007"/>
                  <a:pt x="7554231" y="1270062"/>
                  <a:pt x="7544682" y="1254435"/>
                </a:cubicBezTo>
                <a:cubicBezTo>
                  <a:pt x="7542077" y="1249226"/>
                  <a:pt x="7543380" y="1246621"/>
                  <a:pt x="7548589" y="1246621"/>
                </a:cubicBezTo>
                <a:cubicBezTo>
                  <a:pt x="7589392" y="1244017"/>
                  <a:pt x="7632367" y="1238374"/>
                  <a:pt x="7677511" y="1229692"/>
                </a:cubicBezTo>
                <a:cubicBezTo>
                  <a:pt x="7680983" y="1228824"/>
                  <a:pt x="7684348" y="1228498"/>
                  <a:pt x="7687603" y="1228715"/>
                </a:cubicBezTo>
                <a:close/>
                <a:moveTo>
                  <a:pt x="534330" y="1228715"/>
                </a:moveTo>
                <a:cubicBezTo>
                  <a:pt x="537587" y="1228932"/>
                  <a:pt x="540733" y="1229692"/>
                  <a:pt x="543771" y="1230994"/>
                </a:cubicBezTo>
                <a:cubicBezTo>
                  <a:pt x="556794" y="1236203"/>
                  <a:pt x="564608" y="1241846"/>
                  <a:pt x="567213" y="1247923"/>
                </a:cubicBezTo>
                <a:cubicBezTo>
                  <a:pt x="571553" y="1255737"/>
                  <a:pt x="569816" y="1260078"/>
                  <a:pt x="562003" y="1260946"/>
                </a:cubicBezTo>
                <a:cubicBezTo>
                  <a:pt x="551585" y="1261814"/>
                  <a:pt x="538563" y="1263116"/>
                  <a:pt x="522936" y="1264853"/>
                </a:cubicBezTo>
                <a:cubicBezTo>
                  <a:pt x="523804" y="1265721"/>
                  <a:pt x="525106" y="1266589"/>
                  <a:pt x="526842" y="1267457"/>
                </a:cubicBezTo>
                <a:cubicBezTo>
                  <a:pt x="530315" y="1269193"/>
                  <a:pt x="532486" y="1270496"/>
                  <a:pt x="533354" y="1271364"/>
                </a:cubicBezTo>
                <a:cubicBezTo>
                  <a:pt x="539431" y="1277441"/>
                  <a:pt x="540733" y="1284386"/>
                  <a:pt x="537260" y="1292200"/>
                </a:cubicBezTo>
                <a:cubicBezTo>
                  <a:pt x="536392" y="1296540"/>
                  <a:pt x="535091" y="1302184"/>
                  <a:pt x="533354" y="1309129"/>
                </a:cubicBezTo>
                <a:cubicBezTo>
                  <a:pt x="548113" y="1308261"/>
                  <a:pt x="559832" y="1306524"/>
                  <a:pt x="568514" y="1303920"/>
                </a:cubicBezTo>
                <a:cubicBezTo>
                  <a:pt x="571119" y="1303052"/>
                  <a:pt x="578064" y="1302618"/>
                  <a:pt x="589351" y="1302618"/>
                </a:cubicBezTo>
                <a:cubicBezTo>
                  <a:pt x="600636" y="1306959"/>
                  <a:pt x="608884" y="1313904"/>
                  <a:pt x="614092" y="1323454"/>
                </a:cubicBezTo>
                <a:cubicBezTo>
                  <a:pt x="619302" y="1333004"/>
                  <a:pt x="616264" y="1338646"/>
                  <a:pt x="604977" y="1340383"/>
                </a:cubicBezTo>
                <a:cubicBezTo>
                  <a:pt x="581537" y="1337778"/>
                  <a:pt x="556794" y="1336910"/>
                  <a:pt x="530749" y="1337778"/>
                </a:cubicBezTo>
                <a:lnTo>
                  <a:pt x="530749" y="1349499"/>
                </a:lnTo>
                <a:cubicBezTo>
                  <a:pt x="530749" y="1354708"/>
                  <a:pt x="530315" y="1364257"/>
                  <a:pt x="529447" y="1378148"/>
                </a:cubicBezTo>
                <a:cubicBezTo>
                  <a:pt x="528578" y="1392907"/>
                  <a:pt x="528145" y="1402891"/>
                  <a:pt x="528145" y="1408100"/>
                </a:cubicBezTo>
                <a:cubicBezTo>
                  <a:pt x="525541" y="1447167"/>
                  <a:pt x="519029" y="1474080"/>
                  <a:pt x="508611" y="1488839"/>
                </a:cubicBezTo>
                <a:cubicBezTo>
                  <a:pt x="506006" y="1492312"/>
                  <a:pt x="503836" y="1492312"/>
                  <a:pt x="502101" y="1488839"/>
                </a:cubicBezTo>
                <a:cubicBezTo>
                  <a:pt x="495155" y="1466267"/>
                  <a:pt x="491248" y="1441958"/>
                  <a:pt x="490380" y="1415913"/>
                </a:cubicBezTo>
                <a:cubicBezTo>
                  <a:pt x="490380" y="1389000"/>
                  <a:pt x="490813" y="1363389"/>
                  <a:pt x="491682" y="1339081"/>
                </a:cubicBezTo>
                <a:cubicBezTo>
                  <a:pt x="487341" y="1339949"/>
                  <a:pt x="482567" y="1340383"/>
                  <a:pt x="477357" y="1340383"/>
                </a:cubicBezTo>
                <a:cubicBezTo>
                  <a:pt x="470412" y="1341251"/>
                  <a:pt x="464335" y="1341685"/>
                  <a:pt x="459126" y="1341685"/>
                </a:cubicBezTo>
                <a:cubicBezTo>
                  <a:pt x="455653" y="1365126"/>
                  <a:pt x="449142" y="1387264"/>
                  <a:pt x="439592" y="1408100"/>
                </a:cubicBezTo>
                <a:cubicBezTo>
                  <a:pt x="423097" y="1433276"/>
                  <a:pt x="398788" y="1450206"/>
                  <a:pt x="366666" y="1458887"/>
                </a:cubicBezTo>
                <a:cubicBezTo>
                  <a:pt x="364930" y="1459755"/>
                  <a:pt x="363627" y="1459321"/>
                  <a:pt x="362759" y="1457585"/>
                </a:cubicBezTo>
                <a:cubicBezTo>
                  <a:pt x="362759" y="1456717"/>
                  <a:pt x="363627" y="1455414"/>
                  <a:pt x="365364" y="1453678"/>
                </a:cubicBezTo>
                <a:cubicBezTo>
                  <a:pt x="396618" y="1431106"/>
                  <a:pt x="415283" y="1395077"/>
                  <a:pt x="421360" y="1345592"/>
                </a:cubicBezTo>
                <a:cubicBezTo>
                  <a:pt x="397052" y="1349064"/>
                  <a:pt x="382293" y="1351235"/>
                  <a:pt x="377084" y="1352103"/>
                </a:cubicBezTo>
                <a:cubicBezTo>
                  <a:pt x="369271" y="1352971"/>
                  <a:pt x="363627" y="1352103"/>
                  <a:pt x="360156" y="1349499"/>
                </a:cubicBezTo>
                <a:cubicBezTo>
                  <a:pt x="352342" y="1343421"/>
                  <a:pt x="346698" y="1337344"/>
                  <a:pt x="343226" y="1331267"/>
                </a:cubicBezTo>
                <a:cubicBezTo>
                  <a:pt x="341490" y="1328663"/>
                  <a:pt x="342358" y="1326492"/>
                  <a:pt x="345831" y="1324756"/>
                </a:cubicBezTo>
                <a:cubicBezTo>
                  <a:pt x="346698" y="1324756"/>
                  <a:pt x="347133" y="1324756"/>
                  <a:pt x="347133" y="1324756"/>
                </a:cubicBezTo>
                <a:cubicBezTo>
                  <a:pt x="357551" y="1324756"/>
                  <a:pt x="372309" y="1323888"/>
                  <a:pt x="391409" y="1322151"/>
                </a:cubicBezTo>
                <a:cubicBezTo>
                  <a:pt x="394881" y="1321283"/>
                  <a:pt x="400525" y="1320849"/>
                  <a:pt x="408338" y="1320849"/>
                </a:cubicBezTo>
                <a:cubicBezTo>
                  <a:pt x="415283" y="1319981"/>
                  <a:pt x="420493" y="1319547"/>
                  <a:pt x="423964" y="1319547"/>
                </a:cubicBezTo>
                <a:cubicBezTo>
                  <a:pt x="424833" y="1316942"/>
                  <a:pt x="425268" y="1314772"/>
                  <a:pt x="425268" y="1313036"/>
                </a:cubicBezTo>
                <a:cubicBezTo>
                  <a:pt x="425268" y="1294804"/>
                  <a:pt x="424399" y="1282216"/>
                  <a:pt x="422663" y="1275271"/>
                </a:cubicBezTo>
                <a:lnTo>
                  <a:pt x="421360" y="1275271"/>
                </a:lnTo>
                <a:cubicBezTo>
                  <a:pt x="410943" y="1277007"/>
                  <a:pt x="400958" y="1270062"/>
                  <a:pt x="391409" y="1254435"/>
                </a:cubicBezTo>
                <a:cubicBezTo>
                  <a:pt x="388805" y="1249226"/>
                  <a:pt x="390107" y="1246621"/>
                  <a:pt x="395315" y="1246621"/>
                </a:cubicBezTo>
                <a:cubicBezTo>
                  <a:pt x="436120" y="1244017"/>
                  <a:pt x="479094" y="1238374"/>
                  <a:pt x="524238" y="1229692"/>
                </a:cubicBezTo>
                <a:cubicBezTo>
                  <a:pt x="527710" y="1228824"/>
                  <a:pt x="531075" y="1228498"/>
                  <a:pt x="534330" y="1228715"/>
                </a:cubicBezTo>
                <a:close/>
                <a:moveTo>
                  <a:pt x="6967377" y="1228390"/>
                </a:moveTo>
                <a:cubicBezTo>
                  <a:pt x="6969114" y="1227521"/>
                  <a:pt x="6971719" y="1227521"/>
                  <a:pt x="6975191" y="1228390"/>
                </a:cubicBezTo>
                <a:cubicBezTo>
                  <a:pt x="6988213" y="1231862"/>
                  <a:pt x="6999065" y="1238808"/>
                  <a:pt x="7007747" y="1249226"/>
                </a:cubicBezTo>
                <a:cubicBezTo>
                  <a:pt x="7012088" y="1252698"/>
                  <a:pt x="7012088" y="1257473"/>
                  <a:pt x="7007747" y="1263550"/>
                </a:cubicBezTo>
                <a:cubicBezTo>
                  <a:pt x="7006011" y="1266155"/>
                  <a:pt x="7002538" y="1272232"/>
                  <a:pt x="6997329" y="1281782"/>
                </a:cubicBezTo>
                <a:cubicBezTo>
                  <a:pt x="6993857" y="1288727"/>
                  <a:pt x="6991252" y="1293502"/>
                  <a:pt x="6989515" y="1296106"/>
                </a:cubicBezTo>
                <a:cubicBezTo>
                  <a:pt x="6986043" y="1302184"/>
                  <a:pt x="6981702" y="1308695"/>
                  <a:pt x="6976493" y="1315640"/>
                </a:cubicBezTo>
                <a:cubicBezTo>
                  <a:pt x="6981702" y="1313904"/>
                  <a:pt x="6989949" y="1310865"/>
                  <a:pt x="7001235" y="1306524"/>
                </a:cubicBezTo>
                <a:cubicBezTo>
                  <a:pt x="7010785" y="1303052"/>
                  <a:pt x="7018599" y="1300447"/>
                  <a:pt x="7024676" y="1298711"/>
                </a:cubicBezTo>
                <a:cubicBezTo>
                  <a:pt x="7037699" y="1295238"/>
                  <a:pt x="7049853" y="1298711"/>
                  <a:pt x="7061139" y="1309129"/>
                </a:cubicBezTo>
                <a:cubicBezTo>
                  <a:pt x="7065480" y="1315206"/>
                  <a:pt x="7063743" y="1319981"/>
                  <a:pt x="7055930" y="1323454"/>
                </a:cubicBezTo>
                <a:cubicBezTo>
                  <a:pt x="7054194" y="1324322"/>
                  <a:pt x="7051155" y="1325190"/>
                  <a:pt x="7046814" y="1326058"/>
                </a:cubicBezTo>
                <a:cubicBezTo>
                  <a:pt x="7036397" y="1328663"/>
                  <a:pt x="7023374" y="1331267"/>
                  <a:pt x="7007747" y="1333872"/>
                </a:cubicBezTo>
                <a:cubicBezTo>
                  <a:pt x="7013825" y="1337344"/>
                  <a:pt x="7019467" y="1341685"/>
                  <a:pt x="7024676" y="1346894"/>
                </a:cubicBezTo>
                <a:cubicBezTo>
                  <a:pt x="7028149" y="1351235"/>
                  <a:pt x="7028583" y="1355142"/>
                  <a:pt x="7025979" y="1358614"/>
                </a:cubicBezTo>
                <a:cubicBezTo>
                  <a:pt x="7025979" y="1359482"/>
                  <a:pt x="7025111" y="1361219"/>
                  <a:pt x="7023374" y="1363823"/>
                </a:cubicBezTo>
                <a:cubicBezTo>
                  <a:pt x="7019901" y="1371637"/>
                  <a:pt x="7017297" y="1379016"/>
                  <a:pt x="7015561" y="1385961"/>
                </a:cubicBezTo>
                <a:cubicBezTo>
                  <a:pt x="7014693" y="1387698"/>
                  <a:pt x="7013390" y="1390302"/>
                  <a:pt x="7011653" y="1393775"/>
                </a:cubicBezTo>
                <a:cubicBezTo>
                  <a:pt x="7009917" y="1398984"/>
                  <a:pt x="7008181" y="1402891"/>
                  <a:pt x="7006445" y="1405495"/>
                </a:cubicBezTo>
                <a:cubicBezTo>
                  <a:pt x="7024676" y="1419386"/>
                  <a:pt x="7043342" y="1430672"/>
                  <a:pt x="7062441" y="1439354"/>
                </a:cubicBezTo>
                <a:cubicBezTo>
                  <a:pt x="7079805" y="1448035"/>
                  <a:pt x="7094997" y="1454546"/>
                  <a:pt x="7108020" y="1458887"/>
                </a:cubicBezTo>
                <a:cubicBezTo>
                  <a:pt x="7111493" y="1460623"/>
                  <a:pt x="7113229" y="1461926"/>
                  <a:pt x="7113229" y="1462794"/>
                </a:cubicBezTo>
                <a:cubicBezTo>
                  <a:pt x="7113229" y="1464530"/>
                  <a:pt x="7111493" y="1465832"/>
                  <a:pt x="7108020" y="1466701"/>
                </a:cubicBezTo>
                <a:cubicBezTo>
                  <a:pt x="7088921" y="1468437"/>
                  <a:pt x="7065045" y="1469739"/>
                  <a:pt x="7036397" y="1470607"/>
                </a:cubicBezTo>
                <a:cubicBezTo>
                  <a:pt x="7032924" y="1471476"/>
                  <a:pt x="7029451" y="1471041"/>
                  <a:pt x="7025979" y="1469305"/>
                </a:cubicBezTo>
                <a:cubicBezTo>
                  <a:pt x="7010351" y="1457151"/>
                  <a:pt x="6997329" y="1444997"/>
                  <a:pt x="6986911" y="1432842"/>
                </a:cubicBezTo>
                <a:cubicBezTo>
                  <a:pt x="6966075" y="1454546"/>
                  <a:pt x="6934821" y="1466701"/>
                  <a:pt x="6893149" y="1469305"/>
                </a:cubicBezTo>
                <a:cubicBezTo>
                  <a:pt x="6888809" y="1469305"/>
                  <a:pt x="6886638" y="1469305"/>
                  <a:pt x="6886638" y="1469305"/>
                </a:cubicBezTo>
                <a:cubicBezTo>
                  <a:pt x="6885770" y="1468437"/>
                  <a:pt x="6887073" y="1467135"/>
                  <a:pt x="6890545" y="1465398"/>
                </a:cubicBezTo>
                <a:cubicBezTo>
                  <a:pt x="6929612" y="1448903"/>
                  <a:pt x="6955223" y="1430238"/>
                  <a:pt x="6967377" y="1409402"/>
                </a:cubicBezTo>
                <a:cubicBezTo>
                  <a:pt x="6966509" y="1407666"/>
                  <a:pt x="6964773" y="1404627"/>
                  <a:pt x="6962169" y="1400286"/>
                </a:cubicBezTo>
                <a:cubicBezTo>
                  <a:pt x="6959564" y="1396813"/>
                  <a:pt x="6957393" y="1394209"/>
                  <a:pt x="6955657" y="1392473"/>
                </a:cubicBezTo>
                <a:cubicBezTo>
                  <a:pt x="6948712" y="1378582"/>
                  <a:pt x="6941333" y="1370768"/>
                  <a:pt x="6933519" y="1369032"/>
                </a:cubicBezTo>
                <a:cubicBezTo>
                  <a:pt x="6928310" y="1365560"/>
                  <a:pt x="6926139" y="1362521"/>
                  <a:pt x="6927007" y="1359917"/>
                </a:cubicBezTo>
                <a:cubicBezTo>
                  <a:pt x="6927007" y="1357312"/>
                  <a:pt x="6928310" y="1356010"/>
                  <a:pt x="6930915" y="1356010"/>
                </a:cubicBezTo>
                <a:cubicBezTo>
                  <a:pt x="6930915" y="1355142"/>
                  <a:pt x="6931349" y="1353405"/>
                  <a:pt x="6932217" y="1350801"/>
                </a:cubicBezTo>
                <a:cubicBezTo>
                  <a:pt x="6946975" y="1323020"/>
                  <a:pt x="6958261" y="1296540"/>
                  <a:pt x="6966075" y="1271364"/>
                </a:cubicBezTo>
                <a:cubicBezTo>
                  <a:pt x="6968679" y="1255737"/>
                  <a:pt x="6968679" y="1244451"/>
                  <a:pt x="6966075" y="1237505"/>
                </a:cubicBezTo>
                <a:cubicBezTo>
                  <a:pt x="6965207" y="1234033"/>
                  <a:pt x="6965641" y="1230994"/>
                  <a:pt x="6967377" y="1228390"/>
                </a:cubicBezTo>
                <a:close/>
                <a:moveTo>
                  <a:pt x="6603641" y="1228390"/>
                </a:moveTo>
                <a:cubicBezTo>
                  <a:pt x="6620137" y="1230994"/>
                  <a:pt x="6633159" y="1238374"/>
                  <a:pt x="6642709" y="1250528"/>
                </a:cubicBezTo>
                <a:cubicBezTo>
                  <a:pt x="6647917" y="1255737"/>
                  <a:pt x="6649654" y="1261814"/>
                  <a:pt x="6647917" y="1268759"/>
                </a:cubicBezTo>
                <a:cubicBezTo>
                  <a:pt x="6645313" y="1280914"/>
                  <a:pt x="6644011" y="1290898"/>
                  <a:pt x="6644011" y="1298711"/>
                </a:cubicBezTo>
                <a:cubicBezTo>
                  <a:pt x="6644011" y="1301315"/>
                  <a:pt x="6643577" y="1305222"/>
                  <a:pt x="6642709" y="1310431"/>
                </a:cubicBezTo>
                <a:cubicBezTo>
                  <a:pt x="6642709" y="1315640"/>
                  <a:pt x="6642275" y="1319547"/>
                  <a:pt x="6641407" y="1322151"/>
                </a:cubicBezTo>
                <a:cubicBezTo>
                  <a:pt x="6650957" y="1315206"/>
                  <a:pt x="6662243" y="1304788"/>
                  <a:pt x="6675265" y="1290898"/>
                </a:cubicBezTo>
                <a:cubicBezTo>
                  <a:pt x="6682211" y="1284820"/>
                  <a:pt x="6686117" y="1277875"/>
                  <a:pt x="6686985" y="1270062"/>
                </a:cubicBezTo>
                <a:cubicBezTo>
                  <a:pt x="6688721" y="1260512"/>
                  <a:pt x="6693931" y="1258341"/>
                  <a:pt x="6702612" y="1263550"/>
                </a:cubicBezTo>
                <a:cubicBezTo>
                  <a:pt x="6712162" y="1268759"/>
                  <a:pt x="6720843" y="1277441"/>
                  <a:pt x="6728657" y="1289595"/>
                </a:cubicBezTo>
                <a:cubicBezTo>
                  <a:pt x="6732998" y="1296540"/>
                  <a:pt x="6732998" y="1301749"/>
                  <a:pt x="6728657" y="1305222"/>
                </a:cubicBezTo>
                <a:cubicBezTo>
                  <a:pt x="6722580" y="1306959"/>
                  <a:pt x="6715635" y="1311299"/>
                  <a:pt x="6707821" y="1318245"/>
                </a:cubicBezTo>
                <a:cubicBezTo>
                  <a:pt x="6690458" y="1333004"/>
                  <a:pt x="6667885" y="1347762"/>
                  <a:pt x="6640104" y="1362521"/>
                </a:cubicBezTo>
                <a:cubicBezTo>
                  <a:pt x="6640104" y="1366862"/>
                  <a:pt x="6640104" y="1373373"/>
                  <a:pt x="6640104" y="1382055"/>
                </a:cubicBezTo>
                <a:cubicBezTo>
                  <a:pt x="6639236" y="1390736"/>
                  <a:pt x="6638802" y="1397248"/>
                  <a:pt x="6638802" y="1401588"/>
                </a:cubicBezTo>
                <a:cubicBezTo>
                  <a:pt x="6638802" y="1421556"/>
                  <a:pt x="6646615" y="1431974"/>
                  <a:pt x="6662243" y="1432842"/>
                </a:cubicBezTo>
                <a:cubicBezTo>
                  <a:pt x="6679606" y="1432842"/>
                  <a:pt x="6693497" y="1431540"/>
                  <a:pt x="6703914" y="1428936"/>
                </a:cubicBezTo>
                <a:cubicBezTo>
                  <a:pt x="6713464" y="1428067"/>
                  <a:pt x="6719975" y="1421556"/>
                  <a:pt x="6723448" y="1409402"/>
                </a:cubicBezTo>
                <a:cubicBezTo>
                  <a:pt x="6725185" y="1405061"/>
                  <a:pt x="6727355" y="1398550"/>
                  <a:pt x="6729959" y="1389868"/>
                </a:cubicBezTo>
                <a:cubicBezTo>
                  <a:pt x="6732563" y="1383791"/>
                  <a:pt x="6734300" y="1379450"/>
                  <a:pt x="6735168" y="1376846"/>
                </a:cubicBezTo>
                <a:cubicBezTo>
                  <a:pt x="6736905" y="1374241"/>
                  <a:pt x="6737773" y="1372939"/>
                  <a:pt x="6737773" y="1372939"/>
                </a:cubicBezTo>
                <a:cubicBezTo>
                  <a:pt x="6738641" y="1372939"/>
                  <a:pt x="6739509" y="1374241"/>
                  <a:pt x="6740377" y="1376846"/>
                </a:cubicBezTo>
                <a:cubicBezTo>
                  <a:pt x="6743850" y="1390736"/>
                  <a:pt x="6750795" y="1404193"/>
                  <a:pt x="6761213" y="1417215"/>
                </a:cubicBezTo>
                <a:cubicBezTo>
                  <a:pt x="6765554" y="1423292"/>
                  <a:pt x="6767291" y="1428501"/>
                  <a:pt x="6766422" y="1432842"/>
                </a:cubicBezTo>
                <a:cubicBezTo>
                  <a:pt x="6765554" y="1438919"/>
                  <a:pt x="6761213" y="1445431"/>
                  <a:pt x="6753399" y="1452376"/>
                </a:cubicBezTo>
                <a:cubicBezTo>
                  <a:pt x="6738641" y="1463662"/>
                  <a:pt x="6716503" y="1469305"/>
                  <a:pt x="6686985" y="1469305"/>
                </a:cubicBezTo>
                <a:cubicBezTo>
                  <a:pt x="6669622" y="1469305"/>
                  <a:pt x="6655731" y="1468437"/>
                  <a:pt x="6645313" y="1466701"/>
                </a:cubicBezTo>
                <a:cubicBezTo>
                  <a:pt x="6617533" y="1460623"/>
                  <a:pt x="6604075" y="1439788"/>
                  <a:pt x="6604943" y="1404193"/>
                </a:cubicBezTo>
                <a:cubicBezTo>
                  <a:pt x="6604075" y="1396379"/>
                  <a:pt x="6603641" y="1389000"/>
                  <a:pt x="6603641" y="1382055"/>
                </a:cubicBezTo>
                <a:cubicBezTo>
                  <a:pt x="6594092" y="1385527"/>
                  <a:pt x="6581503" y="1389434"/>
                  <a:pt x="6565876" y="1393775"/>
                </a:cubicBezTo>
                <a:cubicBezTo>
                  <a:pt x="6564140" y="1394643"/>
                  <a:pt x="6562403" y="1394643"/>
                  <a:pt x="6560667" y="1393775"/>
                </a:cubicBezTo>
                <a:cubicBezTo>
                  <a:pt x="6560667" y="1398984"/>
                  <a:pt x="6560667" y="1406797"/>
                  <a:pt x="6560667" y="1417215"/>
                </a:cubicBezTo>
                <a:cubicBezTo>
                  <a:pt x="6559799" y="1429370"/>
                  <a:pt x="6559365" y="1438485"/>
                  <a:pt x="6559365" y="1444563"/>
                </a:cubicBezTo>
                <a:cubicBezTo>
                  <a:pt x="6558497" y="1459321"/>
                  <a:pt x="6555893" y="1468437"/>
                  <a:pt x="6551551" y="1471910"/>
                </a:cubicBezTo>
                <a:cubicBezTo>
                  <a:pt x="6548947" y="1475382"/>
                  <a:pt x="6544607" y="1475816"/>
                  <a:pt x="6538529" y="1473212"/>
                </a:cubicBezTo>
                <a:cubicBezTo>
                  <a:pt x="6533320" y="1470607"/>
                  <a:pt x="6529413" y="1466267"/>
                  <a:pt x="6526809" y="1460189"/>
                </a:cubicBezTo>
                <a:cubicBezTo>
                  <a:pt x="6520732" y="1448903"/>
                  <a:pt x="6519864" y="1435881"/>
                  <a:pt x="6524205" y="1421122"/>
                </a:cubicBezTo>
                <a:cubicBezTo>
                  <a:pt x="6527677" y="1402891"/>
                  <a:pt x="6529413" y="1384225"/>
                  <a:pt x="6529413" y="1365126"/>
                </a:cubicBezTo>
                <a:lnTo>
                  <a:pt x="6529413" y="1342987"/>
                </a:lnTo>
                <a:lnTo>
                  <a:pt x="6517693" y="1354708"/>
                </a:lnTo>
                <a:cubicBezTo>
                  <a:pt x="6504671" y="1367730"/>
                  <a:pt x="6488175" y="1378582"/>
                  <a:pt x="6468207" y="1387264"/>
                </a:cubicBezTo>
                <a:cubicBezTo>
                  <a:pt x="6461263" y="1389868"/>
                  <a:pt x="6460394" y="1389000"/>
                  <a:pt x="6465603" y="1384659"/>
                </a:cubicBezTo>
                <a:cubicBezTo>
                  <a:pt x="6495989" y="1349933"/>
                  <a:pt x="6518127" y="1314338"/>
                  <a:pt x="6532018" y="1277875"/>
                </a:cubicBezTo>
                <a:cubicBezTo>
                  <a:pt x="6538095" y="1260512"/>
                  <a:pt x="6540265" y="1245753"/>
                  <a:pt x="6538529" y="1233599"/>
                </a:cubicBezTo>
                <a:cubicBezTo>
                  <a:pt x="6538529" y="1228390"/>
                  <a:pt x="6541133" y="1227087"/>
                  <a:pt x="6546343" y="1229692"/>
                </a:cubicBezTo>
                <a:cubicBezTo>
                  <a:pt x="6561969" y="1235769"/>
                  <a:pt x="6573689" y="1244017"/>
                  <a:pt x="6581503" y="1254435"/>
                </a:cubicBezTo>
                <a:cubicBezTo>
                  <a:pt x="6585844" y="1261380"/>
                  <a:pt x="6585844" y="1266589"/>
                  <a:pt x="6581503" y="1270062"/>
                </a:cubicBezTo>
                <a:cubicBezTo>
                  <a:pt x="6574558" y="1277875"/>
                  <a:pt x="6568481" y="1286557"/>
                  <a:pt x="6563271" y="1296106"/>
                </a:cubicBezTo>
                <a:cubicBezTo>
                  <a:pt x="6559799" y="1303920"/>
                  <a:pt x="6555458" y="1311299"/>
                  <a:pt x="6550249" y="1318245"/>
                </a:cubicBezTo>
                <a:cubicBezTo>
                  <a:pt x="6558931" y="1323454"/>
                  <a:pt x="6562838" y="1335174"/>
                  <a:pt x="6561969" y="1353405"/>
                </a:cubicBezTo>
                <a:cubicBezTo>
                  <a:pt x="6561969" y="1364691"/>
                  <a:pt x="6561969" y="1376412"/>
                  <a:pt x="6561969" y="1388566"/>
                </a:cubicBezTo>
                <a:cubicBezTo>
                  <a:pt x="6561969" y="1387698"/>
                  <a:pt x="6562403" y="1387264"/>
                  <a:pt x="6563271" y="1387264"/>
                </a:cubicBezTo>
                <a:cubicBezTo>
                  <a:pt x="6565876" y="1385527"/>
                  <a:pt x="6569783" y="1382489"/>
                  <a:pt x="6574992" y="1378148"/>
                </a:cubicBezTo>
                <a:cubicBezTo>
                  <a:pt x="6581069" y="1373807"/>
                  <a:pt x="6590619" y="1365994"/>
                  <a:pt x="6603641" y="1354708"/>
                </a:cubicBezTo>
                <a:cubicBezTo>
                  <a:pt x="6603641" y="1345158"/>
                  <a:pt x="6604510" y="1329531"/>
                  <a:pt x="6606246" y="1307827"/>
                </a:cubicBezTo>
                <a:cubicBezTo>
                  <a:pt x="6606246" y="1303486"/>
                  <a:pt x="6606246" y="1300013"/>
                  <a:pt x="6606246" y="1297409"/>
                </a:cubicBezTo>
                <a:cubicBezTo>
                  <a:pt x="6608851" y="1269627"/>
                  <a:pt x="6604943" y="1249226"/>
                  <a:pt x="6594525" y="1236203"/>
                </a:cubicBezTo>
                <a:cubicBezTo>
                  <a:pt x="6594525" y="1230994"/>
                  <a:pt x="6597565" y="1228390"/>
                  <a:pt x="6603641" y="1228390"/>
                </a:cubicBezTo>
                <a:close/>
                <a:moveTo>
                  <a:pt x="2467931" y="1224483"/>
                </a:moveTo>
                <a:cubicBezTo>
                  <a:pt x="2477481" y="1224483"/>
                  <a:pt x="2483992" y="1224917"/>
                  <a:pt x="2487465" y="1225785"/>
                </a:cubicBezTo>
                <a:cubicBezTo>
                  <a:pt x="2506565" y="1227521"/>
                  <a:pt x="2516114" y="1235769"/>
                  <a:pt x="2516114" y="1250528"/>
                </a:cubicBezTo>
                <a:cubicBezTo>
                  <a:pt x="2516114" y="1260946"/>
                  <a:pt x="2513510" y="1267023"/>
                  <a:pt x="2508301" y="1268759"/>
                </a:cubicBezTo>
                <a:cubicBezTo>
                  <a:pt x="2500488" y="1272232"/>
                  <a:pt x="2491372" y="1267023"/>
                  <a:pt x="2480954" y="1253132"/>
                </a:cubicBezTo>
                <a:cubicBezTo>
                  <a:pt x="2472272" y="1240978"/>
                  <a:pt x="2466629" y="1233599"/>
                  <a:pt x="2464025" y="1230994"/>
                </a:cubicBezTo>
                <a:cubicBezTo>
                  <a:pt x="2461420" y="1228390"/>
                  <a:pt x="2460552" y="1226653"/>
                  <a:pt x="2461420" y="1225785"/>
                </a:cubicBezTo>
                <a:cubicBezTo>
                  <a:pt x="2462288" y="1224917"/>
                  <a:pt x="2464459" y="1224483"/>
                  <a:pt x="2467931" y="1224483"/>
                </a:cubicBezTo>
                <a:close/>
                <a:moveTo>
                  <a:pt x="5553213" y="1222530"/>
                </a:moveTo>
                <a:cubicBezTo>
                  <a:pt x="5554949" y="1221661"/>
                  <a:pt x="5557554" y="1221878"/>
                  <a:pt x="5561027" y="1223181"/>
                </a:cubicBezTo>
                <a:cubicBezTo>
                  <a:pt x="5573181" y="1228390"/>
                  <a:pt x="5583165" y="1235335"/>
                  <a:pt x="5590978" y="1244017"/>
                </a:cubicBezTo>
                <a:cubicBezTo>
                  <a:pt x="5593583" y="1246621"/>
                  <a:pt x="5593583" y="1250528"/>
                  <a:pt x="5590978" y="1255737"/>
                </a:cubicBezTo>
                <a:cubicBezTo>
                  <a:pt x="5590978" y="1256605"/>
                  <a:pt x="5590978" y="1257039"/>
                  <a:pt x="5590978" y="1257039"/>
                </a:cubicBezTo>
                <a:cubicBezTo>
                  <a:pt x="5588374" y="1260512"/>
                  <a:pt x="5586637" y="1263984"/>
                  <a:pt x="5585769" y="1267457"/>
                </a:cubicBezTo>
                <a:cubicBezTo>
                  <a:pt x="5630914" y="1311733"/>
                  <a:pt x="5681267" y="1341685"/>
                  <a:pt x="5736830" y="1357312"/>
                </a:cubicBezTo>
                <a:cubicBezTo>
                  <a:pt x="5741170" y="1359048"/>
                  <a:pt x="5743341" y="1360351"/>
                  <a:pt x="5743341" y="1361219"/>
                </a:cubicBezTo>
                <a:cubicBezTo>
                  <a:pt x="5744209" y="1362955"/>
                  <a:pt x="5742473" y="1364257"/>
                  <a:pt x="5738132" y="1365126"/>
                </a:cubicBezTo>
                <a:cubicBezTo>
                  <a:pt x="5736396" y="1365126"/>
                  <a:pt x="5734225" y="1365560"/>
                  <a:pt x="5731621" y="1366428"/>
                </a:cubicBezTo>
                <a:cubicBezTo>
                  <a:pt x="5711653" y="1370768"/>
                  <a:pt x="5689949" y="1374675"/>
                  <a:pt x="5666509" y="1378148"/>
                </a:cubicBezTo>
                <a:cubicBezTo>
                  <a:pt x="5659563" y="1379016"/>
                  <a:pt x="5653486" y="1377280"/>
                  <a:pt x="5648277" y="1372939"/>
                </a:cubicBezTo>
                <a:cubicBezTo>
                  <a:pt x="5639595" y="1366862"/>
                  <a:pt x="5631348" y="1359917"/>
                  <a:pt x="5623535" y="1352103"/>
                </a:cubicBezTo>
                <a:lnTo>
                  <a:pt x="5627441" y="1357312"/>
                </a:lnTo>
                <a:cubicBezTo>
                  <a:pt x="5630914" y="1361653"/>
                  <a:pt x="5629611" y="1365126"/>
                  <a:pt x="5623535" y="1367730"/>
                </a:cubicBezTo>
                <a:cubicBezTo>
                  <a:pt x="5621798" y="1367730"/>
                  <a:pt x="5618759" y="1368164"/>
                  <a:pt x="5614419" y="1369032"/>
                </a:cubicBezTo>
                <a:cubicBezTo>
                  <a:pt x="5611814" y="1369900"/>
                  <a:pt x="5603132" y="1371203"/>
                  <a:pt x="5588374" y="1372939"/>
                </a:cubicBezTo>
                <a:cubicBezTo>
                  <a:pt x="5591846" y="1377280"/>
                  <a:pt x="5593583" y="1382055"/>
                  <a:pt x="5593583" y="1387264"/>
                </a:cubicBezTo>
                <a:cubicBezTo>
                  <a:pt x="5592714" y="1388132"/>
                  <a:pt x="5592281" y="1389868"/>
                  <a:pt x="5592281" y="1392473"/>
                </a:cubicBezTo>
                <a:cubicBezTo>
                  <a:pt x="5598358" y="1390736"/>
                  <a:pt x="5604001" y="1389868"/>
                  <a:pt x="5609210" y="1389868"/>
                </a:cubicBezTo>
                <a:cubicBezTo>
                  <a:pt x="5619628" y="1387264"/>
                  <a:pt x="5627875" y="1392473"/>
                  <a:pt x="5633952" y="1405495"/>
                </a:cubicBezTo>
                <a:cubicBezTo>
                  <a:pt x="5636557" y="1410704"/>
                  <a:pt x="5635688" y="1413743"/>
                  <a:pt x="5631348" y="1414611"/>
                </a:cubicBezTo>
                <a:cubicBezTo>
                  <a:pt x="5627007" y="1415479"/>
                  <a:pt x="5620061" y="1416347"/>
                  <a:pt x="5610512" y="1417215"/>
                </a:cubicBezTo>
                <a:cubicBezTo>
                  <a:pt x="5600962" y="1418952"/>
                  <a:pt x="5593583" y="1420254"/>
                  <a:pt x="5588374" y="1421122"/>
                </a:cubicBezTo>
                <a:cubicBezTo>
                  <a:pt x="5588374" y="1430672"/>
                  <a:pt x="5587505" y="1440222"/>
                  <a:pt x="5585769" y="1449772"/>
                </a:cubicBezTo>
                <a:cubicBezTo>
                  <a:pt x="5590978" y="1449772"/>
                  <a:pt x="5595319" y="1449772"/>
                  <a:pt x="5598792" y="1449772"/>
                </a:cubicBezTo>
                <a:cubicBezTo>
                  <a:pt x="5599660" y="1449772"/>
                  <a:pt x="5600962" y="1449772"/>
                  <a:pt x="5602699" y="1449772"/>
                </a:cubicBezTo>
                <a:cubicBezTo>
                  <a:pt x="5613985" y="1448903"/>
                  <a:pt x="5626139" y="1447167"/>
                  <a:pt x="5639161" y="1444563"/>
                </a:cubicBezTo>
                <a:cubicBezTo>
                  <a:pt x="5646975" y="1443694"/>
                  <a:pt x="5654788" y="1445431"/>
                  <a:pt x="5662602" y="1449772"/>
                </a:cubicBezTo>
                <a:cubicBezTo>
                  <a:pt x="5668679" y="1454981"/>
                  <a:pt x="5674322" y="1461492"/>
                  <a:pt x="5679531" y="1469305"/>
                </a:cubicBezTo>
                <a:cubicBezTo>
                  <a:pt x="5681267" y="1476250"/>
                  <a:pt x="5678229" y="1479289"/>
                  <a:pt x="5670415" y="1478421"/>
                </a:cubicBezTo>
                <a:cubicBezTo>
                  <a:pt x="5641766" y="1473212"/>
                  <a:pt x="5610512" y="1471476"/>
                  <a:pt x="5576654" y="1473212"/>
                </a:cubicBezTo>
                <a:cubicBezTo>
                  <a:pt x="5548004" y="1473212"/>
                  <a:pt x="5523262" y="1475382"/>
                  <a:pt x="5502426" y="1479723"/>
                </a:cubicBezTo>
                <a:cubicBezTo>
                  <a:pt x="5494612" y="1481459"/>
                  <a:pt x="5489403" y="1480591"/>
                  <a:pt x="5486799" y="1477119"/>
                </a:cubicBezTo>
                <a:cubicBezTo>
                  <a:pt x="5481590" y="1472778"/>
                  <a:pt x="5476814" y="1468437"/>
                  <a:pt x="5472474" y="1464096"/>
                </a:cubicBezTo>
                <a:cubicBezTo>
                  <a:pt x="5470737" y="1462360"/>
                  <a:pt x="5469869" y="1460623"/>
                  <a:pt x="5469869" y="1458887"/>
                </a:cubicBezTo>
                <a:cubicBezTo>
                  <a:pt x="5470737" y="1458019"/>
                  <a:pt x="5472474" y="1457585"/>
                  <a:pt x="5475078" y="1457585"/>
                </a:cubicBezTo>
                <a:cubicBezTo>
                  <a:pt x="5480287" y="1456717"/>
                  <a:pt x="5487667" y="1456283"/>
                  <a:pt x="5497217" y="1456283"/>
                </a:cubicBezTo>
                <a:cubicBezTo>
                  <a:pt x="5506766" y="1455414"/>
                  <a:pt x="5513712" y="1454981"/>
                  <a:pt x="5518053" y="1454981"/>
                </a:cubicBezTo>
                <a:cubicBezTo>
                  <a:pt x="5518921" y="1454981"/>
                  <a:pt x="5519789" y="1454981"/>
                  <a:pt x="5520657" y="1454981"/>
                </a:cubicBezTo>
                <a:cubicBezTo>
                  <a:pt x="5530206" y="1453244"/>
                  <a:pt x="5540624" y="1452376"/>
                  <a:pt x="5551911" y="1452376"/>
                </a:cubicBezTo>
                <a:cubicBezTo>
                  <a:pt x="5551911" y="1443694"/>
                  <a:pt x="5552345" y="1434145"/>
                  <a:pt x="5553213" y="1423727"/>
                </a:cubicBezTo>
                <a:cubicBezTo>
                  <a:pt x="5547136" y="1424595"/>
                  <a:pt x="5540624" y="1425029"/>
                  <a:pt x="5533680" y="1425029"/>
                </a:cubicBezTo>
                <a:cubicBezTo>
                  <a:pt x="5524130" y="1425897"/>
                  <a:pt x="5515448" y="1421556"/>
                  <a:pt x="5507635" y="1412006"/>
                </a:cubicBezTo>
                <a:cubicBezTo>
                  <a:pt x="5505030" y="1406797"/>
                  <a:pt x="5505898" y="1404193"/>
                  <a:pt x="5510239" y="1404193"/>
                </a:cubicBezTo>
                <a:cubicBezTo>
                  <a:pt x="5515448" y="1403325"/>
                  <a:pt x="5522827" y="1402022"/>
                  <a:pt x="5532377" y="1400286"/>
                </a:cubicBezTo>
                <a:cubicBezTo>
                  <a:pt x="5541927" y="1399418"/>
                  <a:pt x="5548872" y="1398550"/>
                  <a:pt x="5553213" y="1397682"/>
                </a:cubicBezTo>
                <a:cubicBezTo>
                  <a:pt x="5553213" y="1396813"/>
                  <a:pt x="5553213" y="1395511"/>
                  <a:pt x="5553213" y="1393775"/>
                </a:cubicBezTo>
                <a:cubicBezTo>
                  <a:pt x="5552345" y="1392907"/>
                  <a:pt x="5551911" y="1392039"/>
                  <a:pt x="5551911" y="1391170"/>
                </a:cubicBezTo>
                <a:cubicBezTo>
                  <a:pt x="5551911" y="1385961"/>
                  <a:pt x="5551477" y="1381621"/>
                  <a:pt x="5550609" y="1378148"/>
                </a:cubicBezTo>
                <a:cubicBezTo>
                  <a:pt x="5549740" y="1378148"/>
                  <a:pt x="5548004" y="1378148"/>
                  <a:pt x="5545400" y="1378148"/>
                </a:cubicBezTo>
                <a:cubicBezTo>
                  <a:pt x="5541927" y="1379016"/>
                  <a:pt x="5539322" y="1379450"/>
                  <a:pt x="5537586" y="1379450"/>
                </a:cubicBezTo>
                <a:cubicBezTo>
                  <a:pt x="5528036" y="1378582"/>
                  <a:pt x="5519789" y="1372939"/>
                  <a:pt x="5512844" y="1362521"/>
                </a:cubicBezTo>
                <a:cubicBezTo>
                  <a:pt x="5511975" y="1361653"/>
                  <a:pt x="5511107" y="1360785"/>
                  <a:pt x="5510239" y="1359917"/>
                </a:cubicBezTo>
                <a:cubicBezTo>
                  <a:pt x="5509371" y="1359048"/>
                  <a:pt x="5508937" y="1358614"/>
                  <a:pt x="5508937" y="1358614"/>
                </a:cubicBezTo>
                <a:cubicBezTo>
                  <a:pt x="5493310" y="1371637"/>
                  <a:pt x="5475078" y="1381621"/>
                  <a:pt x="5454243" y="1388566"/>
                </a:cubicBezTo>
                <a:cubicBezTo>
                  <a:pt x="5449034" y="1390302"/>
                  <a:pt x="5446429" y="1390302"/>
                  <a:pt x="5446429" y="1388566"/>
                </a:cubicBezTo>
                <a:cubicBezTo>
                  <a:pt x="5445560" y="1387698"/>
                  <a:pt x="5447297" y="1385527"/>
                  <a:pt x="5451638" y="1382055"/>
                </a:cubicBezTo>
                <a:cubicBezTo>
                  <a:pt x="5487232" y="1355142"/>
                  <a:pt x="5517618" y="1316508"/>
                  <a:pt x="5542795" y="1266155"/>
                </a:cubicBezTo>
                <a:cubicBezTo>
                  <a:pt x="5549740" y="1254000"/>
                  <a:pt x="5552345" y="1241412"/>
                  <a:pt x="5550609" y="1228390"/>
                </a:cubicBezTo>
                <a:cubicBezTo>
                  <a:pt x="5550609" y="1225351"/>
                  <a:pt x="5551477" y="1223398"/>
                  <a:pt x="5553213" y="1222530"/>
                </a:cubicBezTo>
                <a:close/>
                <a:moveTo>
                  <a:pt x="7995343" y="1221553"/>
                </a:moveTo>
                <a:cubicBezTo>
                  <a:pt x="7996861" y="1221336"/>
                  <a:pt x="7998707" y="1221444"/>
                  <a:pt x="8000877" y="1221878"/>
                </a:cubicBezTo>
                <a:cubicBezTo>
                  <a:pt x="8016504" y="1226219"/>
                  <a:pt x="8027790" y="1233165"/>
                  <a:pt x="8034735" y="1242714"/>
                </a:cubicBezTo>
                <a:cubicBezTo>
                  <a:pt x="8039077" y="1247923"/>
                  <a:pt x="8039510" y="1253132"/>
                  <a:pt x="8036037" y="1258341"/>
                </a:cubicBezTo>
                <a:cubicBezTo>
                  <a:pt x="8030829" y="1265287"/>
                  <a:pt x="8024317" y="1277007"/>
                  <a:pt x="8016504" y="1293502"/>
                </a:cubicBezTo>
                <a:cubicBezTo>
                  <a:pt x="8013899" y="1299579"/>
                  <a:pt x="8010861" y="1306090"/>
                  <a:pt x="8007388" y="1313036"/>
                </a:cubicBezTo>
                <a:cubicBezTo>
                  <a:pt x="8014333" y="1311299"/>
                  <a:pt x="8025185" y="1307827"/>
                  <a:pt x="8039945" y="1302618"/>
                </a:cubicBezTo>
                <a:cubicBezTo>
                  <a:pt x="8045153" y="1300881"/>
                  <a:pt x="8049060" y="1299579"/>
                  <a:pt x="8051665" y="1298711"/>
                </a:cubicBezTo>
                <a:cubicBezTo>
                  <a:pt x="8064687" y="1294370"/>
                  <a:pt x="8077275" y="1298711"/>
                  <a:pt x="8089429" y="1311733"/>
                </a:cubicBezTo>
                <a:cubicBezTo>
                  <a:pt x="8093771" y="1318679"/>
                  <a:pt x="8091600" y="1323020"/>
                  <a:pt x="8082919" y="1324756"/>
                </a:cubicBezTo>
                <a:cubicBezTo>
                  <a:pt x="8074237" y="1327360"/>
                  <a:pt x="8062083" y="1329965"/>
                  <a:pt x="8046455" y="1332569"/>
                </a:cubicBezTo>
                <a:cubicBezTo>
                  <a:pt x="8038642" y="1334306"/>
                  <a:pt x="8032999" y="1335608"/>
                  <a:pt x="8029527" y="1336476"/>
                </a:cubicBezTo>
                <a:cubicBezTo>
                  <a:pt x="8039077" y="1338212"/>
                  <a:pt x="8046890" y="1342987"/>
                  <a:pt x="8052967" y="1350801"/>
                </a:cubicBezTo>
                <a:cubicBezTo>
                  <a:pt x="8056440" y="1355142"/>
                  <a:pt x="8056873" y="1359482"/>
                  <a:pt x="8054269" y="1363823"/>
                </a:cubicBezTo>
                <a:cubicBezTo>
                  <a:pt x="8053401" y="1365560"/>
                  <a:pt x="8052099" y="1369032"/>
                  <a:pt x="8050363" y="1374241"/>
                </a:cubicBezTo>
                <a:cubicBezTo>
                  <a:pt x="8047758" y="1379450"/>
                  <a:pt x="8045587" y="1384225"/>
                  <a:pt x="8043851" y="1388566"/>
                </a:cubicBezTo>
                <a:cubicBezTo>
                  <a:pt x="8043851" y="1389434"/>
                  <a:pt x="8043417" y="1391170"/>
                  <a:pt x="8042549" y="1393775"/>
                </a:cubicBezTo>
                <a:cubicBezTo>
                  <a:pt x="8040813" y="1398116"/>
                  <a:pt x="8038208" y="1404627"/>
                  <a:pt x="8034735" y="1413309"/>
                </a:cubicBezTo>
                <a:cubicBezTo>
                  <a:pt x="8047758" y="1424595"/>
                  <a:pt x="8064253" y="1435447"/>
                  <a:pt x="8084221" y="1445865"/>
                </a:cubicBezTo>
                <a:cubicBezTo>
                  <a:pt x="8097243" y="1452810"/>
                  <a:pt x="8111568" y="1459755"/>
                  <a:pt x="8127195" y="1466701"/>
                </a:cubicBezTo>
                <a:cubicBezTo>
                  <a:pt x="8130668" y="1467569"/>
                  <a:pt x="8132404" y="1468437"/>
                  <a:pt x="8132404" y="1469305"/>
                </a:cubicBezTo>
                <a:cubicBezTo>
                  <a:pt x="8132404" y="1471041"/>
                  <a:pt x="8130667" y="1471910"/>
                  <a:pt x="8127195" y="1471910"/>
                </a:cubicBezTo>
                <a:cubicBezTo>
                  <a:pt x="8108095" y="1474514"/>
                  <a:pt x="8084655" y="1476250"/>
                  <a:pt x="8056873" y="1477119"/>
                </a:cubicBezTo>
                <a:cubicBezTo>
                  <a:pt x="8054269" y="1477119"/>
                  <a:pt x="8051231" y="1476250"/>
                  <a:pt x="8047758" y="1474514"/>
                </a:cubicBezTo>
                <a:cubicBezTo>
                  <a:pt x="8046890" y="1473646"/>
                  <a:pt x="8046455" y="1473212"/>
                  <a:pt x="8046455" y="1473212"/>
                </a:cubicBezTo>
                <a:cubicBezTo>
                  <a:pt x="8035169" y="1464530"/>
                  <a:pt x="8024751" y="1454546"/>
                  <a:pt x="8015201" y="1443260"/>
                </a:cubicBezTo>
                <a:cubicBezTo>
                  <a:pt x="8002179" y="1457151"/>
                  <a:pt x="7977437" y="1468003"/>
                  <a:pt x="7940973" y="1475816"/>
                </a:cubicBezTo>
                <a:cubicBezTo>
                  <a:pt x="7937501" y="1476685"/>
                  <a:pt x="7935331" y="1476250"/>
                  <a:pt x="7934463" y="1474514"/>
                </a:cubicBezTo>
                <a:cubicBezTo>
                  <a:pt x="7933595" y="1471910"/>
                  <a:pt x="7934463" y="1470173"/>
                  <a:pt x="7937067" y="1469305"/>
                </a:cubicBezTo>
                <a:cubicBezTo>
                  <a:pt x="7965717" y="1453678"/>
                  <a:pt x="7985250" y="1437183"/>
                  <a:pt x="7995668" y="1419820"/>
                </a:cubicBezTo>
                <a:cubicBezTo>
                  <a:pt x="7989591" y="1411138"/>
                  <a:pt x="7984815" y="1402891"/>
                  <a:pt x="7981343" y="1395077"/>
                </a:cubicBezTo>
                <a:cubicBezTo>
                  <a:pt x="7974399" y="1382923"/>
                  <a:pt x="7967887" y="1375543"/>
                  <a:pt x="7961809" y="1372939"/>
                </a:cubicBezTo>
                <a:cubicBezTo>
                  <a:pt x="7956601" y="1369466"/>
                  <a:pt x="7953996" y="1366428"/>
                  <a:pt x="7953996" y="1363823"/>
                </a:cubicBezTo>
                <a:cubicBezTo>
                  <a:pt x="7953996" y="1359482"/>
                  <a:pt x="7956601" y="1356878"/>
                  <a:pt x="7961809" y="1356010"/>
                </a:cubicBezTo>
                <a:cubicBezTo>
                  <a:pt x="7974832" y="1327360"/>
                  <a:pt x="7984382" y="1297843"/>
                  <a:pt x="7990459" y="1267457"/>
                </a:cubicBezTo>
                <a:cubicBezTo>
                  <a:pt x="7993063" y="1255303"/>
                  <a:pt x="7993497" y="1244017"/>
                  <a:pt x="7991761" y="1233599"/>
                </a:cubicBezTo>
                <a:lnTo>
                  <a:pt x="7991761" y="1232296"/>
                </a:lnTo>
                <a:cubicBezTo>
                  <a:pt x="7990893" y="1227956"/>
                  <a:pt x="7990893" y="1224917"/>
                  <a:pt x="7991761" y="1223181"/>
                </a:cubicBezTo>
                <a:cubicBezTo>
                  <a:pt x="7992629" y="1222313"/>
                  <a:pt x="7993823" y="1221770"/>
                  <a:pt x="7995343" y="1221553"/>
                </a:cubicBezTo>
                <a:close/>
                <a:moveTo>
                  <a:pt x="842070" y="1221553"/>
                </a:moveTo>
                <a:cubicBezTo>
                  <a:pt x="843590" y="1221336"/>
                  <a:pt x="845434" y="1221444"/>
                  <a:pt x="847605" y="1221878"/>
                </a:cubicBezTo>
                <a:cubicBezTo>
                  <a:pt x="863231" y="1226219"/>
                  <a:pt x="874517" y="1233165"/>
                  <a:pt x="881462" y="1242714"/>
                </a:cubicBezTo>
                <a:cubicBezTo>
                  <a:pt x="885804" y="1247923"/>
                  <a:pt x="886237" y="1253132"/>
                  <a:pt x="882766" y="1258341"/>
                </a:cubicBezTo>
                <a:cubicBezTo>
                  <a:pt x="877556" y="1265287"/>
                  <a:pt x="871045" y="1277007"/>
                  <a:pt x="863231" y="1293502"/>
                </a:cubicBezTo>
                <a:cubicBezTo>
                  <a:pt x="860627" y="1299579"/>
                  <a:pt x="857588" y="1306090"/>
                  <a:pt x="854115" y="1313036"/>
                </a:cubicBezTo>
                <a:cubicBezTo>
                  <a:pt x="861061" y="1311299"/>
                  <a:pt x="871913" y="1307827"/>
                  <a:pt x="886672" y="1302618"/>
                </a:cubicBezTo>
                <a:cubicBezTo>
                  <a:pt x="891881" y="1300881"/>
                  <a:pt x="895787" y="1299579"/>
                  <a:pt x="898392" y="1298711"/>
                </a:cubicBezTo>
                <a:cubicBezTo>
                  <a:pt x="911414" y="1294370"/>
                  <a:pt x="924002" y="1298711"/>
                  <a:pt x="936157" y="1311733"/>
                </a:cubicBezTo>
                <a:cubicBezTo>
                  <a:pt x="940498" y="1318679"/>
                  <a:pt x="938328" y="1323020"/>
                  <a:pt x="929646" y="1324756"/>
                </a:cubicBezTo>
                <a:cubicBezTo>
                  <a:pt x="920964" y="1327360"/>
                  <a:pt x="908810" y="1329965"/>
                  <a:pt x="893183" y="1332569"/>
                </a:cubicBezTo>
                <a:cubicBezTo>
                  <a:pt x="885370" y="1334306"/>
                  <a:pt x="879726" y="1335608"/>
                  <a:pt x="876253" y="1336476"/>
                </a:cubicBezTo>
                <a:cubicBezTo>
                  <a:pt x="885804" y="1338212"/>
                  <a:pt x="893617" y="1342987"/>
                  <a:pt x="899694" y="1350801"/>
                </a:cubicBezTo>
                <a:cubicBezTo>
                  <a:pt x="903167" y="1355142"/>
                  <a:pt x="903601" y="1359482"/>
                  <a:pt x="900997" y="1363823"/>
                </a:cubicBezTo>
                <a:cubicBezTo>
                  <a:pt x="900128" y="1365560"/>
                  <a:pt x="898826" y="1369032"/>
                  <a:pt x="897090" y="1374241"/>
                </a:cubicBezTo>
                <a:cubicBezTo>
                  <a:pt x="894485" y="1379450"/>
                  <a:pt x="892315" y="1384225"/>
                  <a:pt x="890579" y="1388566"/>
                </a:cubicBezTo>
                <a:cubicBezTo>
                  <a:pt x="890579" y="1389434"/>
                  <a:pt x="890145" y="1391170"/>
                  <a:pt x="889276" y="1393775"/>
                </a:cubicBezTo>
                <a:cubicBezTo>
                  <a:pt x="887540" y="1398116"/>
                  <a:pt x="884936" y="1404627"/>
                  <a:pt x="881462" y="1413309"/>
                </a:cubicBezTo>
                <a:cubicBezTo>
                  <a:pt x="894485" y="1424595"/>
                  <a:pt x="910980" y="1435447"/>
                  <a:pt x="930949" y="1445865"/>
                </a:cubicBezTo>
                <a:cubicBezTo>
                  <a:pt x="943970" y="1452810"/>
                  <a:pt x="958295" y="1459755"/>
                  <a:pt x="973923" y="1466701"/>
                </a:cubicBezTo>
                <a:cubicBezTo>
                  <a:pt x="977395" y="1467569"/>
                  <a:pt x="979131" y="1468437"/>
                  <a:pt x="979131" y="1469305"/>
                </a:cubicBezTo>
                <a:cubicBezTo>
                  <a:pt x="979131" y="1471041"/>
                  <a:pt x="977395" y="1471910"/>
                  <a:pt x="973923" y="1471910"/>
                </a:cubicBezTo>
                <a:cubicBezTo>
                  <a:pt x="954823" y="1474514"/>
                  <a:pt x="931383" y="1476250"/>
                  <a:pt x="903601" y="1477119"/>
                </a:cubicBezTo>
                <a:cubicBezTo>
                  <a:pt x="900997" y="1477119"/>
                  <a:pt x="897958" y="1476250"/>
                  <a:pt x="894485" y="1474514"/>
                </a:cubicBezTo>
                <a:cubicBezTo>
                  <a:pt x="893617" y="1473646"/>
                  <a:pt x="893183" y="1473212"/>
                  <a:pt x="893183" y="1473212"/>
                </a:cubicBezTo>
                <a:cubicBezTo>
                  <a:pt x="881896" y="1464530"/>
                  <a:pt x="871479" y="1454546"/>
                  <a:pt x="861929" y="1443260"/>
                </a:cubicBezTo>
                <a:cubicBezTo>
                  <a:pt x="848906" y="1457151"/>
                  <a:pt x="824164" y="1468003"/>
                  <a:pt x="787701" y="1475816"/>
                </a:cubicBezTo>
                <a:cubicBezTo>
                  <a:pt x="784229" y="1476685"/>
                  <a:pt x="782057" y="1476250"/>
                  <a:pt x="781190" y="1474514"/>
                </a:cubicBezTo>
                <a:cubicBezTo>
                  <a:pt x="780321" y="1471910"/>
                  <a:pt x="781190" y="1470173"/>
                  <a:pt x="783794" y="1469305"/>
                </a:cubicBezTo>
                <a:cubicBezTo>
                  <a:pt x="812443" y="1453678"/>
                  <a:pt x="831978" y="1437183"/>
                  <a:pt x="842395" y="1419820"/>
                </a:cubicBezTo>
                <a:cubicBezTo>
                  <a:pt x="836318" y="1411138"/>
                  <a:pt x="831543" y="1402891"/>
                  <a:pt x="828070" y="1395077"/>
                </a:cubicBezTo>
                <a:cubicBezTo>
                  <a:pt x="821125" y="1382923"/>
                  <a:pt x="814614" y="1375543"/>
                  <a:pt x="808537" y="1372939"/>
                </a:cubicBezTo>
                <a:cubicBezTo>
                  <a:pt x="803328" y="1369466"/>
                  <a:pt x="800723" y="1366428"/>
                  <a:pt x="800723" y="1363823"/>
                </a:cubicBezTo>
                <a:cubicBezTo>
                  <a:pt x="800723" y="1359482"/>
                  <a:pt x="803328" y="1356878"/>
                  <a:pt x="808537" y="1356010"/>
                </a:cubicBezTo>
                <a:cubicBezTo>
                  <a:pt x="821560" y="1327360"/>
                  <a:pt x="831109" y="1297843"/>
                  <a:pt x="837186" y="1267457"/>
                </a:cubicBezTo>
                <a:cubicBezTo>
                  <a:pt x="839791" y="1255303"/>
                  <a:pt x="840225" y="1244017"/>
                  <a:pt x="838489" y="1233599"/>
                </a:cubicBezTo>
                <a:lnTo>
                  <a:pt x="838489" y="1232296"/>
                </a:lnTo>
                <a:cubicBezTo>
                  <a:pt x="837621" y="1227956"/>
                  <a:pt x="837621" y="1224917"/>
                  <a:pt x="838489" y="1223181"/>
                </a:cubicBezTo>
                <a:cubicBezTo>
                  <a:pt x="839357" y="1222313"/>
                  <a:pt x="840550" y="1221770"/>
                  <a:pt x="842070" y="1221553"/>
                </a:cubicBezTo>
                <a:close/>
                <a:moveTo>
                  <a:pt x="3917908" y="1220576"/>
                </a:moveTo>
                <a:cubicBezTo>
                  <a:pt x="3920512" y="1220142"/>
                  <a:pt x="3922900" y="1220142"/>
                  <a:pt x="3925070" y="1220576"/>
                </a:cubicBezTo>
                <a:cubicBezTo>
                  <a:pt x="3934620" y="1223181"/>
                  <a:pt x="3941566" y="1226653"/>
                  <a:pt x="3945906" y="1230994"/>
                </a:cubicBezTo>
                <a:cubicBezTo>
                  <a:pt x="3950247" y="1237939"/>
                  <a:pt x="3948945" y="1242714"/>
                  <a:pt x="3942000" y="1245319"/>
                </a:cubicBezTo>
                <a:cubicBezTo>
                  <a:pt x="3928109" y="1248791"/>
                  <a:pt x="3915521" y="1251396"/>
                  <a:pt x="3904234" y="1253132"/>
                </a:cubicBezTo>
                <a:cubicBezTo>
                  <a:pt x="3905971" y="1254000"/>
                  <a:pt x="3908141" y="1255303"/>
                  <a:pt x="3910746" y="1257039"/>
                </a:cubicBezTo>
                <a:cubicBezTo>
                  <a:pt x="3915955" y="1259644"/>
                  <a:pt x="3918559" y="1261380"/>
                  <a:pt x="3918559" y="1262248"/>
                </a:cubicBezTo>
                <a:cubicBezTo>
                  <a:pt x="3921164" y="1264853"/>
                  <a:pt x="3921598" y="1268325"/>
                  <a:pt x="3919861" y="1272666"/>
                </a:cubicBezTo>
                <a:cubicBezTo>
                  <a:pt x="3919861" y="1273534"/>
                  <a:pt x="3919861" y="1274402"/>
                  <a:pt x="3919861" y="1275271"/>
                </a:cubicBezTo>
                <a:cubicBezTo>
                  <a:pt x="3918993" y="1276139"/>
                  <a:pt x="3918559" y="1277007"/>
                  <a:pt x="3918559" y="1277875"/>
                </a:cubicBezTo>
                <a:cubicBezTo>
                  <a:pt x="3917691" y="1279611"/>
                  <a:pt x="3917257" y="1280914"/>
                  <a:pt x="3917257" y="1281782"/>
                </a:cubicBezTo>
                <a:cubicBezTo>
                  <a:pt x="3925939" y="1280914"/>
                  <a:pt x="3932884" y="1279177"/>
                  <a:pt x="3938093" y="1276573"/>
                </a:cubicBezTo>
                <a:cubicBezTo>
                  <a:pt x="3944170" y="1273968"/>
                  <a:pt x="3949813" y="1274402"/>
                  <a:pt x="3955022" y="1277875"/>
                </a:cubicBezTo>
                <a:cubicBezTo>
                  <a:pt x="3963704" y="1283084"/>
                  <a:pt x="3970649" y="1289161"/>
                  <a:pt x="3975858" y="1296106"/>
                </a:cubicBezTo>
                <a:cubicBezTo>
                  <a:pt x="3980199" y="1301315"/>
                  <a:pt x="3979765" y="1306090"/>
                  <a:pt x="3974556" y="1310431"/>
                </a:cubicBezTo>
                <a:cubicBezTo>
                  <a:pt x="3971083" y="1315640"/>
                  <a:pt x="3964572" y="1327795"/>
                  <a:pt x="3955022" y="1346894"/>
                </a:cubicBezTo>
                <a:cubicBezTo>
                  <a:pt x="3950681" y="1355576"/>
                  <a:pt x="3946340" y="1361653"/>
                  <a:pt x="3942000" y="1365126"/>
                </a:cubicBezTo>
                <a:cubicBezTo>
                  <a:pt x="3938527" y="1367730"/>
                  <a:pt x="3934620" y="1367730"/>
                  <a:pt x="3930279" y="1365126"/>
                </a:cubicBezTo>
                <a:cubicBezTo>
                  <a:pt x="3925070" y="1360785"/>
                  <a:pt x="3922466" y="1356444"/>
                  <a:pt x="3922466" y="1352103"/>
                </a:cubicBezTo>
                <a:cubicBezTo>
                  <a:pt x="3917257" y="1352971"/>
                  <a:pt x="3908575" y="1353839"/>
                  <a:pt x="3896421" y="1354708"/>
                </a:cubicBezTo>
                <a:cubicBezTo>
                  <a:pt x="3890344" y="1355576"/>
                  <a:pt x="3886003" y="1356010"/>
                  <a:pt x="3883398" y="1356010"/>
                </a:cubicBezTo>
                <a:cubicBezTo>
                  <a:pt x="3884267" y="1356010"/>
                  <a:pt x="3884701" y="1356444"/>
                  <a:pt x="3884701" y="1357312"/>
                </a:cubicBezTo>
                <a:cubicBezTo>
                  <a:pt x="3889041" y="1361653"/>
                  <a:pt x="3889910" y="1365560"/>
                  <a:pt x="3887305" y="1369032"/>
                </a:cubicBezTo>
                <a:cubicBezTo>
                  <a:pt x="3884701" y="1371637"/>
                  <a:pt x="3881228" y="1375109"/>
                  <a:pt x="3876887" y="1379450"/>
                </a:cubicBezTo>
                <a:cubicBezTo>
                  <a:pt x="3884701" y="1377714"/>
                  <a:pt x="3892948" y="1376412"/>
                  <a:pt x="3901630" y="1375543"/>
                </a:cubicBezTo>
                <a:cubicBezTo>
                  <a:pt x="3901630" y="1375543"/>
                  <a:pt x="3901630" y="1374675"/>
                  <a:pt x="3901630" y="1372939"/>
                </a:cubicBezTo>
                <a:cubicBezTo>
                  <a:pt x="3901630" y="1370335"/>
                  <a:pt x="3902064" y="1368598"/>
                  <a:pt x="3902932" y="1367730"/>
                </a:cubicBezTo>
                <a:cubicBezTo>
                  <a:pt x="3904668" y="1366862"/>
                  <a:pt x="3907273" y="1367296"/>
                  <a:pt x="3910746" y="1369032"/>
                </a:cubicBezTo>
                <a:cubicBezTo>
                  <a:pt x="3915955" y="1369900"/>
                  <a:pt x="3920295" y="1371637"/>
                  <a:pt x="3923768" y="1374241"/>
                </a:cubicBezTo>
                <a:cubicBezTo>
                  <a:pt x="3931582" y="1373373"/>
                  <a:pt x="3942434" y="1372071"/>
                  <a:pt x="3956324" y="1370335"/>
                </a:cubicBezTo>
                <a:cubicBezTo>
                  <a:pt x="3973687" y="1367730"/>
                  <a:pt x="3984974" y="1365994"/>
                  <a:pt x="3990183" y="1365126"/>
                </a:cubicBezTo>
                <a:cubicBezTo>
                  <a:pt x="3997128" y="1362521"/>
                  <a:pt x="4004507" y="1362521"/>
                  <a:pt x="4012321" y="1365126"/>
                </a:cubicBezTo>
                <a:cubicBezTo>
                  <a:pt x="4023607" y="1370335"/>
                  <a:pt x="4031855" y="1376412"/>
                  <a:pt x="4037063" y="1383357"/>
                </a:cubicBezTo>
                <a:cubicBezTo>
                  <a:pt x="4040536" y="1391170"/>
                  <a:pt x="4037497" y="1395511"/>
                  <a:pt x="4027948" y="1396379"/>
                </a:cubicBezTo>
                <a:cubicBezTo>
                  <a:pt x="4002771" y="1394643"/>
                  <a:pt x="3972385" y="1395077"/>
                  <a:pt x="3936791" y="1397682"/>
                </a:cubicBezTo>
                <a:cubicBezTo>
                  <a:pt x="3933318" y="1405495"/>
                  <a:pt x="3929411" y="1412440"/>
                  <a:pt x="3925070" y="1418518"/>
                </a:cubicBezTo>
                <a:cubicBezTo>
                  <a:pt x="3924202" y="1419386"/>
                  <a:pt x="3923334" y="1420254"/>
                  <a:pt x="3922466" y="1421122"/>
                </a:cubicBezTo>
                <a:cubicBezTo>
                  <a:pt x="3920730" y="1424595"/>
                  <a:pt x="3918125" y="1428067"/>
                  <a:pt x="3914652" y="1431540"/>
                </a:cubicBezTo>
                <a:cubicBezTo>
                  <a:pt x="3925939" y="1435013"/>
                  <a:pt x="3936791" y="1439354"/>
                  <a:pt x="3947209" y="1444563"/>
                </a:cubicBezTo>
                <a:cubicBezTo>
                  <a:pt x="3966308" y="1453244"/>
                  <a:pt x="3976292" y="1466267"/>
                  <a:pt x="3977160" y="1483630"/>
                </a:cubicBezTo>
                <a:cubicBezTo>
                  <a:pt x="3974556" y="1495784"/>
                  <a:pt x="3966742" y="1499691"/>
                  <a:pt x="3953720" y="1495350"/>
                </a:cubicBezTo>
                <a:cubicBezTo>
                  <a:pt x="3950247" y="1493614"/>
                  <a:pt x="3944170" y="1488839"/>
                  <a:pt x="3935488" y="1481025"/>
                </a:cubicBezTo>
                <a:cubicBezTo>
                  <a:pt x="3926807" y="1474080"/>
                  <a:pt x="3920730" y="1470173"/>
                  <a:pt x="3917257" y="1469305"/>
                </a:cubicBezTo>
                <a:cubicBezTo>
                  <a:pt x="3909443" y="1463228"/>
                  <a:pt x="3901630" y="1457585"/>
                  <a:pt x="3893816" y="1452376"/>
                </a:cubicBezTo>
                <a:cubicBezTo>
                  <a:pt x="3882530" y="1461926"/>
                  <a:pt x="3870810" y="1468437"/>
                  <a:pt x="3858656" y="1471910"/>
                </a:cubicBezTo>
                <a:cubicBezTo>
                  <a:pt x="3830006" y="1482328"/>
                  <a:pt x="3799186" y="1487537"/>
                  <a:pt x="3766196" y="1487537"/>
                </a:cubicBezTo>
                <a:cubicBezTo>
                  <a:pt x="3760987" y="1486668"/>
                  <a:pt x="3758383" y="1485800"/>
                  <a:pt x="3758383" y="1484932"/>
                </a:cubicBezTo>
                <a:cubicBezTo>
                  <a:pt x="3758383" y="1483196"/>
                  <a:pt x="3760987" y="1481894"/>
                  <a:pt x="3766196" y="1481025"/>
                </a:cubicBezTo>
                <a:cubicBezTo>
                  <a:pt x="3808736" y="1473212"/>
                  <a:pt x="3842161" y="1458887"/>
                  <a:pt x="3866469" y="1438051"/>
                </a:cubicBezTo>
                <a:cubicBezTo>
                  <a:pt x="3864733" y="1437183"/>
                  <a:pt x="3862129" y="1436315"/>
                  <a:pt x="3858656" y="1435447"/>
                </a:cubicBezTo>
                <a:cubicBezTo>
                  <a:pt x="3843897" y="1429370"/>
                  <a:pt x="3832177" y="1425463"/>
                  <a:pt x="3823495" y="1423727"/>
                </a:cubicBezTo>
                <a:cubicBezTo>
                  <a:pt x="3820891" y="1422858"/>
                  <a:pt x="3819154" y="1421990"/>
                  <a:pt x="3818286" y="1421122"/>
                </a:cubicBezTo>
                <a:cubicBezTo>
                  <a:pt x="3818286" y="1419386"/>
                  <a:pt x="3819154" y="1417649"/>
                  <a:pt x="3820891" y="1415913"/>
                </a:cubicBezTo>
                <a:cubicBezTo>
                  <a:pt x="3822627" y="1413309"/>
                  <a:pt x="3823929" y="1411138"/>
                  <a:pt x="3824797" y="1409402"/>
                </a:cubicBezTo>
                <a:cubicBezTo>
                  <a:pt x="3802225" y="1412006"/>
                  <a:pt x="3784862" y="1415045"/>
                  <a:pt x="3772708" y="1418518"/>
                </a:cubicBezTo>
                <a:cubicBezTo>
                  <a:pt x="3767499" y="1420254"/>
                  <a:pt x="3762290" y="1419820"/>
                  <a:pt x="3757081" y="1417215"/>
                </a:cubicBezTo>
                <a:cubicBezTo>
                  <a:pt x="3753608" y="1414611"/>
                  <a:pt x="3748399" y="1408968"/>
                  <a:pt x="3741454" y="1400286"/>
                </a:cubicBezTo>
                <a:cubicBezTo>
                  <a:pt x="3738849" y="1396813"/>
                  <a:pt x="3739283" y="1394643"/>
                  <a:pt x="3742756" y="1393775"/>
                </a:cubicBezTo>
                <a:cubicBezTo>
                  <a:pt x="3745360" y="1393775"/>
                  <a:pt x="3750569" y="1393341"/>
                  <a:pt x="3758383" y="1392473"/>
                </a:cubicBezTo>
                <a:cubicBezTo>
                  <a:pt x="3779219" y="1390736"/>
                  <a:pt x="3796148" y="1389000"/>
                  <a:pt x="3809170" y="1387264"/>
                </a:cubicBezTo>
                <a:cubicBezTo>
                  <a:pt x="3812643" y="1387264"/>
                  <a:pt x="3817852" y="1386830"/>
                  <a:pt x="3824797" y="1385961"/>
                </a:cubicBezTo>
                <a:cubicBezTo>
                  <a:pt x="3830875" y="1385093"/>
                  <a:pt x="3835215" y="1384659"/>
                  <a:pt x="3837820" y="1384659"/>
                </a:cubicBezTo>
                <a:cubicBezTo>
                  <a:pt x="3837820" y="1383791"/>
                  <a:pt x="3838254" y="1383357"/>
                  <a:pt x="3839122" y="1383357"/>
                </a:cubicBezTo>
                <a:cubicBezTo>
                  <a:pt x="3839990" y="1380752"/>
                  <a:pt x="3840858" y="1377714"/>
                  <a:pt x="3841727" y="1374241"/>
                </a:cubicBezTo>
                <a:cubicBezTo>
                  <a:pt x="3842595" y="1371637"/>
                  <a:pt x="3843897" y="1367296"/>
                  <a:pt x="3845633" y="1361219"/>
                </a:cubicBezTo>
                <a:cubicBezTo>
                  <a:pt x="3843897" y="1361219"/>
                  <a:pt x="3841293" y="1361219"/>
                  <a:pt x="3837820" y="1361219"/>
                </a:cubicBezTo>
                <a:cubicBezTo>
                  <a:pt x="3834347" y="1362087"/>
                  <a:pt x="3831743" y="1362521"/>
                  <a:pt x="3830006" y="1362521"/>
                </a:cubicBezTo>
                <a:cubicBezTo>
                  <a:pt x="3830006" y="1364257"/>
                  <a:pt x="3829572" y="1365994"/>
                  <a:pt x="3828704" y="1367730"/>
                </a:cubicBezTo>
                <a:cubicBezTo>
                  <a:pt x="3828704" y="1369466"/>
                  <a:pt x="3828704" y="1370768"/>
                  <a:pt x="3828704" y="1371637"/>
                </a:cubicBezTo>
                <a:cubicBezTo>
                  <a:pt x="3825231" y="1376846"/>
                  <a:pt x="3820457" y="1377714"/>
                  <a:pt x="3814379" y="1374241"/>
                </a:cubicBezTo>
                <a:cubicBezTo>
                  <a:pt x="3809170" y="1369900"/>
                  <a:pt x="3805698" y="1364691"/>
                  <a:pt x="3803961" y="1358614"/>
                </a:cubicBezTo>
                <a:cubicBezTo>
                  <a:pt x="3800489" y="1338646"/>
                  <a:pt x="3793977" y="1320849"/>
                  <a:pt x="3784428" y="1305222"/>
                </a:cubicBezTo>
                <a:cubicBezTo>
                  <a:pt x="3781823" y="1300881"/>
                  <a:pt x="3783126" y="1296975"/>
                  <a:pt x="3788334" y="1293502"/>
                </a:cubicBezTo>
                <a:cubicBezTo>
                  <a:pt x="3801357" y="1293502"/>
                  <a:pt x="3810039" y="1295672"/>
                  <a:pt x="3814379" y="1300013"/>
                </a:cubicBezTo>
                <a:cubicBezTo>
                  <a:pt x="3816984" y="1299145"/>
                  <a:pt x="3822193" y="1298277"/>
                  <a:pt x="3830006" y="1297409"/>
                </a:cubicBezTo>
                <a:cubicBezTo>
                  <a:pt x="3833479" y="1296540"/>
                  <a:pt x="3836084" y="1296106"/>
                  <a:pt x="3837820" y="1296106"/>
                </a:cubicBezTo>
                <a:cubicBezTo>
                  <a:pt x="3837820" y="1294370"/>
                  <a:pt x="3837386" y="1291766"/>
                  <a:pt x="3836518" y="1288293"/>
                </a:cubicBezTo>
                <a:cubicBezTo>
                  <a:pt x="3835649" y="1277007"/>
                  <a:pt x="3834347" y="1269193"/>
                  <a:pt x="3832611" y="1264853"/>
                </a:cubicBezTo>
                <a:cubicBezTo>
                  <a:pt x="3823929" y="1263984"/>
                  <a:pt x="3816116" y="1260512"/>
                  <a:pt x="3809170" y="1254435"/>
                </a:cubicBezTo>
                <a:cubicBezTo>
                  <a:pt x="3806566" y="1251830"/>
                  <a:pt x="3805264" y="1249660"/>
                  <a:pt x="3805264" y="1247923"/>
                </a:cubicBezTo>
                <a:cubicBezTo>
                  <a:pt x="3805264" y="1246187"/>
                  <a:pt x="3807000" y="1244885"/>
                  <a:pt x="3810473" y="1244017"/>
                </a:cubicBezTo>
                <a:cubicBezTo>
                  <a:pt x="3824363" y="1242280"/>
                  <a:pt x="3846502" y="1238374"/>
                  <a:pt x="3876887" y="1232296"/>
                </a:cubicBezTo>
                <a:cubicBezTo>
                  <a:pt x="3890778" y="1228824"/>
                  <a:pt x="3901630" y="1225785"/>
                  <a:pt x="3909443" y="1223181"/>
                </a:cubicBezTo>
                <a:cubicBezTo>
                  <a:pt x="3912482" y="1221878"/>
                  <a:pt x="3915303" y="1221010"/>
                  <a:pt x="3917908" y="1220576"/>
                </a:cubicBezTo>
                <a:close/>
                <a:moveTo>
                  <a:pt x="6241208" y="1219274"/>
                </a:moveTo>
                <a:cubicBezTo>
                  <a:pt x="6242076" y="1219274"/>
                  <a:pt x="6242944" y="1220576"/>
                  <a:pt x="6243812" y="1223181"/>
                </a:cubicBezTo>
                <a:cubicBezTo>
                  <a:pt x="6245549" y="1227521"/>
                  <a:pt x="6246851" y="1232296"/>
                  <a:pt x="6247719" y="1237505"/>
                </a:cubicBezTo>
                <a:cubicBezTo>
                  <a:pt x="6259874" y="1235769"/>
                  <a:pt x="6280275" y="1233165"/>
                  <a:pt x="6308925" y="1229692"/>
                </a:cubicBezTo>
                <a:cubicBezTo>
                  <a:pt x="6328893" y="1227087"/>
                  <a:pt x="6340613" y="1224917"/>
                  <a:pt x="6344085" y="1223181"/>
                </a:cubicBezTo>
                <a:cubicBezTo>
                  <a:pt x="6351899" y="1221444"/>
                  <a:pt x="6359277" y="1221878"/>
                  <a:pt x="6366223" y="1224483"/>
                </a:cubicBezTo>
                <a:cubicBezTo>
                  <a:pt x="6374037" y="1227956"/>
                  <a:pt x="6381416" y="1233599"/>
                  <a:pt x="6388361" y="1241412"/>
                </a:cubicBezTo>
                <a:cubicBezTo>
                  <a:pt x="6392703" y="1250962"/>
                  <a:pt x="6391400" y="1257473"/>
                  <a:pt x="6384455" y="1260946"/>
                </a:cubicBezTo>
                <a:cubicBezTo>
                  <a:pt x="6367960" y="1262682"/>
                  <a:pt x="6353201" y="1267457"/>
                  <a:pt x="6340179" y="1275271"/>
                </a:cubicBezTo>
                <a:cubicBezTo>
                  <a:pt x="6354069" y="1285689"/>
                  <a:pt x="6357542" y="1298277"/>
                  <a:pt x="6350597" y="1313036"/>
                </a:cubicBezTo>
                <a:cubicBezTo>
                  <a:pt x="6343651" y="1319113"/>
                  <a:pt x="6338008" y="1319981"/>
                  <a:pt x="6333667" y="1315640"/>
                </a:cubicBezTo>
                <a:cubicBezTo>
                  <a:pt x="6321513" y="1305222"/>
                  <a:pt x="6309359" y="1289595"/>
                  <a:pt x="6297204" y="1268759"/>
                </a:cubicBezTo>
                <a:cubicBezTo>
                  <a:pt x="6295468" y="1266155"/>
                  <a:pt x="6295034" y="1264418"/>
                  <a:pt x="6295902" y="1263550"/>
                </a:cubicBezTo>
                <a:cubicBezTo>
                  <a:pt x="6295902" y="1261814"/>
                  <a:pt x="6297639" y="1261380"/>
                  <a:pt x="6301111" y="1262248"/>
                </a:cubicBezTo>
                <a:cubicBezTo>
                  <a:pt x="6301979" y="1262248"/>
                  <a:pt x="6304584" y="1263116"/>
                  <a:pt x="6308925" y="1264853"/>
                </a:cubicBezTo>
                <a:cubicBezTo>
                  <a:pt x="6318475" y="1267457"/>
                  <a:pt x="6325854" y="1269627"/>
                  <a:pt x="6331063" y="1271364"/>
                </a:cubicBezTo>
                <a:cubicBezTo>
                  <a:pt x="6332799" y="1268759"/>
                  <a:pt x="6334970" y="1265287"/>
                  <a:pt x="6337574" y="1260946"/>
                </a:cubicBezTo>
                <a:cubicBezTo>
                  <a:pt x="6341047" y="1256605"/>
                  <a:pt x="6342783" y="1254000"/>
                  <a:pt x="6342783" y="1253132"/>
                </a:cubicBezTo>
                <a:cubicBezTo>
                  <a:pt x="6344519" y="1249660"/>
                  <a:pt x="6343217" y="1247923"/>
                  <a:pt x="6338876" y="1247923"/>
                </a:cubicBezTo>
                <a:cubicBezTo>
                  <a:pt x="6332799" y="1248791"/>
                  <a:pt x="6320645" y="1250094"/>
                  <a:pt x="6302413" y="1251830"/>
                </a:cubicBezTo>
                <a:cubicBezTo>
                  <a:pt x="6277236" y="1254435"/>
                  <a:pt x="6259005" y="1256605"/>
                  <a:pt x="6247719" y="1258341"/>
                </a:cubicBezTo>
                <a:cubicBezTo>
                  <a:pt x="6245983" y="1275705"/>
                  <a:pt x="6241642" y="1287425"/>
                  <a:pt x="6234697" y="1293502"/>
                </a:cubicBezTo>
                <a:cubicBezTo>
                  <a:pt x="6226015" y="1298711"/>
                  <a:pt x="6218202" y="1296975"/>
                  <a:pt x="6211256" y="1288293"/>
                </a:cubicBezTo>
                <a:cubicBezTo>
                  <a:pt x="6206047" y="1274402"/>
                  <a:pt x="6207784" y="1263116"/>
                  <a:pt x="6216465" y="1254435"/>
                </a:cubicBezTo>
                <a:cubicBezTo>
                  <a:pt x="6224279" y="1245753"/>
                  <a:pt x="6231658" y="1235335"/>
                  <a:pt x="6238603" y="1223181"/>
                </a:cubicBezTo>
                <a:cubicBezTo>
                  <a:pt x="6239471" y="1220576"/>
                  <a:pt x="6240340" y="1219274"/>
                  <a:pt x="6241208" y="1219274"/>
                </a:cubicBezTo>
                <a:close/>
                <a:moveTo>
                  <a:pt x="4829648" y="1219274"/>
                </a:moveTo>
                <a:cubicBezTo>
                  <a:pt x="4844406" y="1221878"/>
                  <a:pt x="4856561" y="1228390"/>
                  <a:pt x="4866111" y="1238808"/>
                </a:cubicBezTo>
                <a:cubicBezTo>
                  <a:pt x="4868715" y="1241412"/>
                  <a:pt x="4869149" y="1245319"/>
                  <a:pt x="4867413" y="1250528"/>
                </a:cubicBezTo>
                <a:cubicBezTo>
                  <a:pt x="4867413" y="1250528"/>
                  <a:pt x="4867413" y="1250962"/>
                  <a:pt x="4867413" y="1251830"/>
                </a:cubicBezTo>
                <a:cubicBezTo>
                  <a:pt x="4865677" y="1257039"/>
                  <a:pt x="4863940" y="1269193"/>
                  <a:pt x="4862204" y="1288293"/>
                </a:cubicBezTo>
                <a:cubicBezTo>
                  <a:pt x="4863072" y="1288293"/>
                  <a:pt x="4864374" y="1287859"/>
                  <a:pt x="4866111" y="1286991"/>
                </a:cubicBezTo>
                <a:cubicBezTo>
                  <a:pt x="4867847" y="1286991"/>
                  <a:pt x="4869149" y="1286991"/>
                  <a:pt x="4870018" y="1286991"/>
                </a:cubicBezTo>
                <a:cubicBezTo>
                  <a:pt x="4874358" y="1285254"/>
                  <a:pt x="4878699" y="1285689"/>
                  <a:pt x="4883040" y="1288293"/>
                </a:cubicBezTo>
                <a:cubicBezTo>
                  <a:pt x="4889117" y="1290029"/>
                  <a:pt x="4893024" y="1293502"/>
                  <a:pt x="4894760" y="1298711"/>
                </a:cubicBezTo>
                <a:cubicBezTo>
                  <a:pt x="4895628" y="1299579"/>
                  <a:pt x="4896063" y="1301315"/>
                  <a:pt x="4896063" y="1303920"/>
                </a:cubicBezTo>
                <a:cubicBezTo>
                  <a:pt x="4899535" y="1303920"/>
                  <a:pt x="4902574" y="1304788"/>
                  <a:pt x="4905178" y="1306524"/>
                </a:cubicBezTo>
                <a:cubicBezTo>
                  <a:pt x="4911255" y="1304788"/>
                  <a:pt x="4920371" y="1302184"/>
                  <a:pt x="4932526" y="1298711"/>
                </a:cubicBezTo>
                <a:cubicBezTo>
                  <a:pt x="4936866" y="1297843"/>
                  <a:pt x="4939905" y="1296975"/>
                  <a:pt x="4941641" y="1296106"/>
                </a:cubicBezTo>
                <a:cubicBezTo>
                  <a:pt x="4963345" y="1290029"/>
                  <a:pt x="4976368" y="1285689"/>
                  <a:pt x="4980709" y="1283084"/>
                </a:cubicBezTo>
                <a:cubicBezTo>
                  <a:pt x="4985918" y="1280480"/>
                  <a:pt x="4990692" y="1280045"/>
                  <a:pt x="4995033" y="1281782"/>
                </a:cubicBezTo>
                <a:cubicBezTo>
                  <a:pt x="5007187" y="1287859"/>
                  <a:pt x="5015869" y="1296540"/>
                  <a:pt x="5021078" y="1307827"/>
                </a:cubicBezTo>
                <a:cubicBezTo>
                  <a:pt x="5023682" y="1312168"/>
                  <a:pt x="5023682" y="1316942"/>
                  <a:pt x="5021078" y="1322151"/>
                </a:cubicBezTo>
                <a:cubicBezTo>
                  <a:pt x="5009792" y="1333437"/>
                  <a:pt x="5001978" y="1343421"/>
                  <a:pt x="4997638" y="1352103"/>
                </a:cubicBezTo>
                <a:cubicBezTo>
                  <a:pt x="5000242" y="1353839"/>
                  <a:pt x="5002413" y="1357312"/>
                  <a:pt x="5004149" y="1362521"/>
                </a:cubicBezTo>
                <a:cubicBezTo>
                  <a:pt x="5006753" y="1369466"/>
                  <a:pt x="5004583" y="1373807"/>
                  <a:pt x="4997638" y="1375543"/>
                </a:cubicBezTo>
                <a:cubicBezTo>
                  <a:pt x="4988088" y="1377280"/>
                  <a:pt x="4973329" y="1379450"/>
                  <a:pt x="4953361" y="1382055"/>
                </a:cubicBezTo>
                <a:cubicBezTo>
                  <a:pt x="4939470" y="1383791"/>
                  <a:pt x="4928619" y="1385093"/>
                  <a:pt x="4920805" y="1385961"/>
                </a:cubicBezTo>
                <a:lnTo>
                  <a:pt x="4920805" y="1408100"/>
                </a:lnTo>
                <a:cubicBezTo>
                  <a:pt x="4919937" y="1432408"/>
                  <a:pt x="4930355" y="1443260"/>
                  <a:pt x="4952059" y="1440656"/>
                </a:cubicBezTo>
                <a:cubicBezTo>
                  <a:pt x="4961609" y="1441524"/>
                  <a:pt x="4975500" y="1441090"/>
                  <a:pt x="4993731" y="1439354"/>
                </a:cubicBezTo>
                <a:cubicBezTo>
                  <a:pt x="5008489" y="1437617"/>
                  <a:pt x="5018473" y="1429804"/>
                  <a:pt x="5023682" y="1415913"/>
                </a:cubicBezTo>
                <a:cubicBezTo>
                  <a:pt x="5027155" y="1407231"/>
                  <a:pt x="5030193" y="1397682"/>
                  <a:pt x="5032798" y="1387264"/>
                </a:cubicBezTo>
                <a:cubicBezTo>
                  <a:pt x="5032798" y="1387264"/>
                  <a:pt x="5033232" y="1386830"/>
                  <a:pt x="5034101" y="1385961"/>
                </a:cubicBezTo>
                <a:cubicBezTo>
                  <a:pt x="5034969" y="1382489"/>
                  <a:pt x="5035837" y="1383357"/>
                  <a:pt x="5036705" y="1388566"/>
                </a:cubicBezTo>
                <a:cubicBezTo>
                  <a:pt x="5040178" y="1402457"/>
                  <a:pt x="5045821" y="1415479"/>
                  <a:pt x="5053634" y="1427633"/>
                </a:cubicBezTo>
                <a:cubicBezTo>
                  <a:pt x="5059711" y="1439788"/>
                  <a:pt x="5060579" y="1449337"/>
                  <a:pt x="5056239" y="1456283"/>
                </a:cubicBezTo>
                <a:cubicBezTo>
                  <a:pt x="5040611" y="1467569"/>
                  <a:pt x="5018473" y="1473646"/>
                  <a:pt x="4989824" y="1474514"/>
                </a:cubicBezTo>
                <a:cubicBezTo>
                  <a:pt x="4983747" y="1474514"/>
                  <a:pt x="4975500" y="1474080"/>
                  <a:pt x="4965081" y="1473212"/>
                </a:cubicBezTo>
                <a:cubicBezTo>
                  <a:pt x="4956400" y="1473212"/>
                  <a:pt x="4949888" y="1473212"/>
                  <a:pt x="4945548" y="1473212"/>
                </a:cubicBezTo>
                <a:cubicBezTo>
                  <a:pt x="4925580" y="1471476"/>
                  <a:pt x="4910821" y="1465832"/>
                  <a:pt x="4901272" y="1456283"/>
                </a:cubicBezTo>
                <a:cubicBezTo>
                  <a:pt x="4893458" y="1448469"/>
                  <a:pt x="4889985" y="1434579"/>
                  <a:pt x="4890854" y="1414611"/>
                </a:cubicBezTo>
                <a:cubicBezTo>
                  <a:pt x="4890854" y="1410270"/>
                  <a:pt x="4890854" y="1403325"/>
                  <a:pt x="4890854" y="1393775"/>
                </a:cubicBezTo>
                <a:cubicBezTo>
                  <a:pt x="4889985" y="1372071"/>
                  <a:pt x="4889985" y="1356444"/>
                  <a:pt x="4890854" y="1346894"/>
                </a:cubicBezTo>
                <a:cubicBezTo>
                  <a:pt x="4892590" y="1331267"/>
                  <a:pt x="4891287" y="1319547"/>
                  <a:pt x="4886947" y="1311733"/>
                </a:cubicBezTo>
                <a:cubicBezTo>
                  <a:pt x="4885210" y="1311733"/>
                  <a:pt x="4881738" y="1312602"/>
                  <a:pt x="4876529" y="1314338"/>
                </a:cubicBezTo>
                <a:cubicBezTo>
                  <a:pt x="4872188" y="1315206"/>
                  <a:pt x="4868715" y="1316074"/>
                  <a:pt x="4866111" y="1316942"/>
                </a:cubicBezTo>
                <a:cubicBezTo>
                  <a:pt x="4863506" y="1316942"/>
                  <a:pt x="4861770" y="1317376"/>
                  <a:pt x="4860902" y="1318245"/>
                </a:cubicBezTo>
                <a:cubicBezTo>
                  <a:pt x="4860033" y="1326926"/>
                  <a:pt x="4859600" y="1336042"/>
                  <a:pt x="4859600" y="1345592"/>
                </a:cubicBezTo>
                <a:cubicBezTo>
                  <a:pt x="4861336" y="1344724"/>
                  <a:pt x="4863072" y="1343855"/>
                  <a:pt x="4864809" y="1342987"/>
                </a:cubicBezTo>
                <a:cubicBezTo>
                  <a:pt x="4869149" y="1340383"/>
                  <a:pt x="4874792" y="1337778"/>
                  <a:pt x="4881738" y="1335174"/>
                </a:cubicBezTo>
                <a:cubicBezTo>
                  <a:pt x="4885210" y="1333437"/>
                  <a:pt x="4887381" y="1333004"/>
                  <a:pt x="4888249" y="1333872"/>
                </a:cubicBezTo>
                <a:cubicBezTo>
                  <a:pt x="4889117" y="1333872"/>
                  <a:pt x="4888683" y="1335608"/>
                  <a:pt x="4886947" y="1339081"/>
                </a:cubicBezTo>
                <a:cubicBezTo>
                  <a:pt x="4886078" y="1339949"/>
                  <a:pt x="4885210" y="1341251"/>
                  <a:pt x="4884342" y="1342987"/>
                </a:cubicBezTo>
                <a:cubicBezTo>
                  <a:pt x="4874792" y="1354273"/>
                  <a:pt x="4866545" y="1362955"/>
                  <a:pt x="4859600" y="1369032"/>
                </a:cubicBezTo>
                <a:cubicBezTo>
                  <a:pt x="4858731" y="1382923"/>
                  <a:pt x="4859165" y="1405061"/>
                  <a:pt x="4860902" y="1435447"/>
                </a:cubicBezTo>
                <a:cubicBezTo>
                  <a:pt x="4860902" y="1442392"/>
                  <a:pt x="4860902" y="1448035"/>
                  <a:pt x="4860902" y="1452376"/>
                </a:cubicBezTo>
                <a:cubicBezTo>
                  <a:pt x="4860033" y="1463662"/>
                  <a:pt x="4852654" y="1473646"/>
                  <a:pt x="4838764" y="1482328"/>
                </a:cubicBezTo>
                <a:cubicBezTo>
                  <a:pt x="4829214" y="1485800"/>
                  <a:pt x="4823571" y="1483196"/>
                  <a:pt x="4821835" y="1474514"/>
                </a:cubicBezTo>
                <a:cubicBezTo>
                  <a:pt x="4820098" y="1463228"/>
                  <a:pt x="4811417" y="1450640"/>
                  <a:pt x="4795790" y="1436749"/>
                </a:cubicBezTo>
                <a:cubicBezTo>
                  <a:pt x="4793185" y="1435013"/>
                  <a:pt x="4792317" y="1433710"/>
                  <a:pt x="4793185" y="1432842"/>
                </a:cubicBezTo>
                <a:cubicBezTo>
                  <a:pt x="4793185" y="1432842"/>
                  <a:pt x="4794921" y="1432842"/>
                  <a:pt x="4798394" y="1432842"/>
                </a:cubicBezTo>
                <a:cubicBezTo>
                  <a:pt x="4806208" y="1432842"/>
                  <a:pt x="4814021" y="1433710"/>
                  <a:pt x="4821835" y="1435447"/>
                </a:cubicBezTo>
                <a:cubicBezTo>
                  <a:pt x="4826175" y="1435447"/>
                  <a:pt x="4828346" y="1433710"/>
                  <a:pt x="4828346" y="1430238"/>
                </a:cubicBezTo>
                <a:cubicBezTo>
                  <a:pt x="4828346" y="1415479"/>
                  <a:pt x="4828346" y="1402457"/>
                  <a:pt x="4828346" y="1391170"/>
                </a:cubicBezTo>
                <a:cubicBezTo>
                  <a:pt x="4823137" y="1394643"/>
                  <a:pt x="4815757" y="1400286"/>
                  <a:pt x="4806208" y="1408100"/>
                </a:cubicBezTo>
                <a:cubicBezTo>
                  <a:pt x="4803603" y="1410704"/>
                  <a:pt x="4801432" y="1412875"/>
                  <a:pt x="4799696" y="1414611"/>
                </a:cubicBezTo>
                <a:cubicBezTo>
                  <a:pt x="4794487" y="1419820"/>
                  <a:pt x="4789712" y="1420688"/>
                  <a:pt x="4785372" y="1417215"/>
                </a:cubicBezTo>
                <a:cubicBezTo>
                  <a:pt x="4773217" y="1405061"/>
                  <a:pt x="4767140" y="1395077"/>
                  <a:pt x="4767140" y="1387264"/>
                </a:cubicBezTo>
                <a:cubicBezTo>
                  <a:pt x="4766272" y="1382923"/>
                  <a:pt x="4768008" y="1380752"/>
                  <a:pt x="4772349" y="1380752"/>
                </a:cubicBezTo>
                <a:cubicBezTo>
                  <a:pt x="4776690" y="1380752"/>
                  <a:pt x="4782333" y="1379016"/>
                  <a:pt x="4789278" y="1375543"/>
                </a:cubicBezTo>
                <a:cubicBezTo>
                  <a:pt x="4792751" y="1374675"/>
                  <a:pt x="4795355" y="1373807"/>
                  <a:pt x="4797092" y="1372939"/>
                </a:cubicBezTo>
                <a:cubicBezTo>
                  <a:pt x="4801432" y="1371203"/>
                  <a:pt x="4808812" y="1368164"/>
                  <a:pt x="4819230" y="1363823"/>
                </a:cubicBezTo>
                <a:cubicBezTo>
                  <a:pt x="4823571" y="1361219"/>
                  <a:pt x="4827044" y="1359482"/>
                  <a:pt x="4829648" y="1358614"/>
                </a:cubicBezTo>
                <a:cubicBezTo>
                  <a:pt x="4829648" y="1346460"/>
                  <a:pt x="4829648" y="1334740"/>
                  <a:pt x="4829648" y="1323454"/>
                </a:cubicBezTo>
                <a:cubicBezTo>
                  <a:pt x="4827912" y="1324322"/>
                  <a:pt x="4825741" y="1325190"/>
                  <a:pt x="4823137" y="1326058"/>
                </a:cubicBezTo>
                <a:cubicBezTo>
                  <a:pt x="4816191" y="1327795"/>
                  <a:pt x="4810982" y="1329531"/>
                  <a:pt x="4807510" y="1331267"/>
                </a:cubicBezTo>
                <a:cubicBezTo>
                  <a:pt x="4802301" y="1332135"/>
                  <a:pt x="4797960" y="1332135"/>
                  <a:pt x="4794487" y="1331267"/>
                </a:cubicBezTo>
                <a:cubicBezTo>
                  <a:pt x="4787542" y="1326926"/>
                  <a:pt x="4781899" y="1320415"/>
                  <a:pt x="4777558" y="1311733"/>
                </a:cubicBezTo>
                <a:cubicBezTo>
                  <a:pt x="4776690" y="1310865"/>
                  <a:pt x="4776256" y="1309563"/>
                  <a:pt x="4776256" y="1307827"/>
                </a:cubicBezTo>
                <a:cubicBezTo>
                  <a:pt x="4777124" y="1306959"/>
                  <a:pt x="4778426" y="1306524"/>
                  <a:pt x="4780163" y="1306524"/>
                </a:cubicBezTo>
                <a:cubicBezTo>
                  <a:pt x="4788844" y="1304788"/>
                  <a:pt x="4805339" y="1301315"/>
                  <a:pt x="4829648" y="1296106"/>
                </a:cubicBezTo>
                <a:lnTo>
                  <a:pt x="4829648" y="1280480"/>
                </a:lnTo>
                <a:cubicBezTo>
                  <a:pt x="4829648" y="1255303"/>
                  <a:pt x="4827477" y="1238374"/>
                  <a:pt x="4823137" y="1229692"/>
                </a:cubicBezTo>
                <a:cubicBezTo>
                  <a:pt x="4822268" y="1221878"/>
                  <a:pt x="4824439" y="1218406"/>
                  <a:pt x="4829648" y="1219274"/>
                </a:cubicBezTo>
                <a:close/>
                <a:moveTo>
                  <a:pt x="2154983" y="1219274"/>
                </a:moveTo>
                <a:cubicBezTo>
                  <a:pt x="2155851" y="1219274"/>
                  <a:pt x="2156719" y="1220576"/>
                  <a:pt x="2157588" y="1223181"/>
                </a:cubicBezTo>
                <a:cubicBezTo>
                  <a:pt x="2159324" y="1227521"/>
                  <a:pt x="2160626" y="1232296"/>
                  <a:pt x="2161494" y="1237505"/>
                </a:cubicBezTo>
                <a:cubicBezTo>
                  <a:pt x="2173649" y="1235769"/>
                  <a:pt x="2194050" y="1233165"/>
                  <a:pt x="2222700" y="1229692"/>
                </a:cubicBezTo>
                <a:cubicBezTo>
                  <a:pt x="2242668" y="1227087"/>
                  <a:pt x="2254388" y="1224917"/>
                  <a:pt x="2257860" y="1223181"/>
                </a:cubicBezTo>
                <a:cubicBezTo>
                  <a:pt x="2265674" y="1221444"/>
                  <a:pt x="2273053" y="1221878"/>
                  <a:pt x="2279999" y="1224483"/>
                </a:cubicBezTo>
                <a:cubicBezTo>
                  <a:pt x="2287812" y="1227956"/>
                  <a:pt x="2295191" y="1233599"/>
                  <a:pt x="2302137" y="1241412"/>
                </a:cubicBezTo>
                <a:cubicBezTo>
                  <a:pt x="2306478" y="1250962"/>
                  <a:pt x="2305175" y="1257473"/>
                  <a:pt x="2298230" y="1260946"/>
                </a:cubicBezTo>
                <a:cubicBezTo>
                  <a:pt x="2281735" y="1262682"/>
                  <a:pt x="2266976" y="1267457"/>
                  <a:pt x="2253954" y="1275271"/>
                </a:cubicBezTo>
                <a:cubicBezTo>
                  <a:pt x="2267844" y="1285689"/>
                  <a:pt x="2271317" y="1298277"/>
                  <a:pt x="2264372" y="1313036"/>
                </a:cubicBezTo>
                <a:cubicBezTo>
                  <a:pt x="2257426" y="1319113"/>
                  <a:pt x="2251783" y="1319981"/>
                  <a:pt x="2247442" y="1315640"/>
                </a:cubicBezTo>
                <a:cubicBezTo>
                  <a:pt x="2235288" y="1305222"/>
                  <a:pt x="2223134" y="1289595"/>
                  <a:pt x="2210980" y="1268759"/>
                </a:cubicBezTo>
                <a:cubicBezTo>
                  <a:pt x="2209243" y="1266155"/>
                  <a:pt x="2208809" y="1264418"/>
                  <a:pt x="2209677" y="1263550"/>
                </a:cubicBezTo>
                <a:cubicBezTo>
                  <a:pt x="2209677" y="1261814"/>
                  <a:pt x="2211414" y="1261380"/>
                  <a:pt x="2214886" y="1262248"/>
                </a:cubicBezTo>
                <a:cubicBezTo>
                  <a:pt x="2215754" y="1262248"/>
                  <a:pt x="2218359" y="1263116"/>
                  <a:pt x="2222700" y="1264853"/>
                </a:cubicBezTo>
                <a:cubicBezTo>
                  <a:pt x="2232250" y="1267457"/>
                  <a:pt x="2239629" y="1269627"/>
                  <a:pt x="2244838" y="1271364"/>
                </a:cubicBezTo>
                <a:cubicBezTo>
                  <a:pt x="2246574" y="1268759"/>
                  <a:pt x="2248745" y="1265287"/>
                  <a:pt x="2251349" y="1260946"/>
                </a:cubicBezTo>
                <a:cubicBezTo>
                  <a:pt x="2254822" y="1256605"/>
                  <a:pt x="2256558" y="1254000"/>
                  <a:pt x="2256558" y="1253132"/>
                </a:cubicBezTo>
                <a:cubicBezTo>
                  <a:pt x="2258295" y="1249660"/>
                  <a:pt x="2256992" y="1247923"/>
                  <a:pt x="2252651" y="1247923"/>
                </a:cubicBezTo>
                <a:cubicBezTo>
                  <a:pt x="2246574" y="1248791"/>
                  <a:pt x="2234420" y="1250094"/>
                  <a:pt x="2216189" y="1251830"/>
                </a:cubicBezTo>
                <a:cubicBezTo>
                  <a:pt x="2191012" y="1254435"/>
                  <a:pt x="2172780" y="1256605"/>
                  <a:pt x="2161494" y="1258341"/>
                </a:cubicBezTo>
                <a:cubicBezTo>
                  <a:pt x="2159758" y="1275705"/>
                  <a:pt x="2155417" y="1287425"/>
                  <a:pt x="2148474" y="1293502"/>
                </a:cubicBezTo>
                <a:cubicBezTo>
                  <a:pt x="2139792" y="1298711"/>
                  <a:pt x="2131979" y="1296975"/>
                  <a:pt x="2125034" y="1288293"/>
                </a:cubicBezTo>
                <a:cubicBezTo>
                  <a:pt x="2119825" y="1274402"/>
                  <a:pt x="2121561" y="1263116"/>
                  <a:pt x="2130243" y="1254435"/>
                </a:cubicBezTo>
                <a:cubicBezTo>
                  <a:pt x="2138057" y="1245753"/>
                  <a:pt x="2145436" y="1235335"/>
                  <a:pt x="2152379" y="1223181"/>
                </a:cubicBezTo>
                <a:cubicBezTo>
                  <a:pt x="2153247" y="1220576"/>
                  <a:pt x="2154115" y="1219274"/>
                  <a:pt x="2154983" y="1219274"/>
                </a:cubicBezTo>
                <a:close/>
                <a:moveTo>
                  <a:pt x="5171245" y="1217972"/>
                </a:moveTo>
                <a:cubicBezTo>
                  <a:pt x="5186873" y="1220576"/>
                  <a:pt x="5198593" y="1227087"/>
                  <a:pt x="5206406" y="1237505"/>
                </a:cubicBezTo>
                <a:cubicBezTo>
                  <a:pt x="5209879" y="1242714"/>
                  <a:pt x="5210313" y="1247489"/>
                  <a:pt x="5207708" y="1251830"/>
                </a:cubicBezTo>
                <a:cubicBezTo>
                  <a:pt x="5205104" y="1257907"/>
                  <a:pt x="5203368" y="1266589"/>
                  <a:pt x="5202499" y="1277875"/>
                </a:cubicBezTo>
                <a:lnTo>
                  <a:pt x="5202499" y="1292200"/>
                </a:lnTo>
                <a:cubicBezTo>
                  <a:pt x="5206840" y="1291331"/>
                  <a:pt x="5212483" y="1291766"/>
                  <a:pt x="5219428" y="1293502"/>
                </a:cubicBezTo>
                <a:cubicBezTo>
                  <a:pt x="5224637" y="1296106"/>
                  <a:pt x="5228110" y="1299579"/>
                  <a:pt x="5229846" y="1303920"/>
                </a:cubicBezTo>
                <a:cubicBezTo>
                  <a:pt x="5231583" y="1307393"/>
                  <a:pt x="5230715" y="1311299"/>
                  <a:pt x="5227242" y="1315640"/>
                </a:cubicBezTo>
                <a:cubicBezTo>
                  <a:pt x="5226374" y="1315640"/>
                  <a:pt x="5225072" y="1316074"/>
                  <a:pt x="5223335" y="1316942"/>
                </a:cubicBezTo>
                <a:cubicBezTo>
                  <a:pt x="5220731" y="1317811"/>
                  <a:pt x="5218995" y="1318679"/>
                  <a:pt x="5218126" y="1319547"/>
                </a:cubicBezTo>
                <a:cubicBezTo>
                  <a:pt x="5216390" y="1319547"/>
                  <a:pt x="5213786" y="1319981"/>
                  <a:pt x="5210313" y="1320849"/>
                </a:cubicBezTo>
                <a:cubicBezTo>
                  <a:pt x="5206840" y="1322585"/>
                  <a:pt x="5204236" y="1323454"/>
                  <a:pt x="5202499" y="1323454"/>
                </a:cubicBezTo>
                <a:cubicBezTo>
                  <a:pt x="5202499" y="1328663"/>
                  <a:pt x="5202499" y="1334740"/>
                  <a:pt x="5202499" y="1341685"/>
                </a:cubicBezTo>
                <a:cubicBezTo>
                  <a:pt x="5209445" y="1337344"/>
                  <a:pt x="5215522" y="1334740"/>
                  <a:pt x="5220731" y="1333872"/>
                </a:cubicBezTo>
                <a:cubicBezTo>
                  <a:pt x="5224204" y="1332135"/>
                  <a:pt x="5226374" y="1332135"/>
                  <a:pt x="5227242" y="1333872"/>
                </a:cubicBezTo>
                <a:cubicBezTo>
                  <a:pt x="5228110" y="1334740"/>
                  <a:pt x="5227242" y="1336476"/>
                  <a:pt x="5224637" y="1339081"/>
                </a:cubicBezTo>
                <a:cubicBezTo>
                  <a:pt x="5222901" y="1340817"/>
                  <a:pt x="5219428" y="1343855"/>
                  <a:pt x="5214220" y="1348196"/>
                </a:cubicBezTo>
                <a:cubicBezTo>
                  <a:pt x="5209879" y="1353405"/>
                  <a:pt x="5205972" y="1357312"/>
                  <a:pt x="5202499" y="1359917"/>
                </a:cubicBezTo>
                <a:cubicBezTo>
                  <a:pt x="5202499" y="1365994"/>
                  <a:pt x="5202065" y="1375109"/>
                  <a:pt x="5201197" y="1387264"/>
                </a:cubicBezTo>
                <a:cubicBezTo>
                  <a:pt x="5201197" y="1399418"/>
                  <a:pt x="5201197" y="1408100"/>
                  <a:pt x="5201197" y="1413309"/>
                </a:cubicBezTo>
                <a:cubicBezTo>
                  <a:pt x="5201197" y="1415913"/>
                  <a:pt x="5200763" y="1419820"/>
                  <a:pt x="5199895" y="1425029"/>
                </a:cubicBezTo>
                <a:cubicBezTo>
                  <a:pt x="5199895" y="1429370"/>
                  <a:pt x="5199895" y="1432408"/>
                  <a:pt x="5199895" y="1434145"/>
                </a:cubicBezTo>
                <a:cubicBezTo>
                  <a:pt x="5214654" y="1409836"/>
                  <a:pt x="5225940" y="1370335"/>
                  <a:pt x="5233754" y="1315640"/>
                </a:cubicBezTo>
                <a:cubicBezTo>
                  <a:pt x="5236358" y="1286991"/>
                  <a:pt x="5235924" y="1266155"/>
                  <a:pt x="5232451" y="1253132"/>
                </a:cubicBezTo>
                <a:cubicBezTo>
                  <a:pt x="5231583" y="1245319"/>
                  <a:pt x="5234622" y="1241846"/>
                  <a:pt x="5241567" y="1242714"/>
                </a:cubicBezTo>
                <a:cubicBezTo>
                  <a:pt x="5249381" y="1245319"/>
                  <a:pt x="5255892" y="1247923"/>
                  <a:pt x="5261101" y="1250528"/>
                </a:cubicBezTo>
                <a:cubicBezTo>
                  <a:pt x="5265441" y="1249660"/>
                  <a:pt x="5271518" y="1247923"/>
                  <a:pt x="5279332" y="1245319"/>
                </a:cubicBezTo>
                <a:cubicBezTo>
                  <a:pt x="5281936" y="1244451"/>
                  <a:pt x="5284107" y="1244017"/>
                  <a:pt x="5285843" y="1244017"/>
                </a:cubicBezTo>
                <a:cubicBezTo>
                  <a:pt x="5297997" y="1241412"/>
                  <a:pt x="5307982" y="1238374"/>
                  <a:pt x="5315795" y="1234901"/>
                </a:cubicBezTo>
                <a:cubicBezTo>
                  <a:pt x="5321004" y="1232296"/>
                  <a:pt x="5325345" y="1232296"/>
                  <a:pt x="5328817" y="1234901"/>
                </a:cubicBezTo>
                <a:cubicBezTo>
                  <a:pt x="5340104" y="1241846"/>
                  <a:pt x="5348351" y="1247923"/>
                  <a:pt x="5353560" y="1253132"/>
                </a:cubicBezTo>
                <a:cubicBezTo>
                  <a:pt x="5357033" y="1258341"/>
                  <a:pt x="5356598" y="1262682"/>
                  <a:pt x="5352257" y="1266155"/>
                </a:cubicBezTo>
                <a:cubicBezTo>
                  <a:pt x="5346181" y="1271364"/>
                  <a:pt x="5341406" y="1277007"/>
                  <a:pt x="5337933" y="1283084"/>
                </a:cubicBezTo>
                <a:cubicBezTo>
                  <a:pt x="5338801" y="1283952"/>
                  <a:pt x="5339669" y="1284820"/>
                  <a:pt x="5340537" y="1285689"/>
                </a:cubicBezTo>
                <a:cubicBezTo>
                  <a:pt x="5341406" y="1287425"/>
                  <a:pt x="5341839" y="1288727"/>
                  <a:pt x="5341839" y="1289595"/>
                </a:cubicBezTo>
                <a:cubicBezTo>
                  <a:pt x="5345313" y="1294804"/>
                  <a:pt x="5344444" y="1297843"/>
                  <a:pt x="5339235" y="1298711"/>
                </a:cubicBezTo>
                <a:cubicBezTo>
                  <a:pt x="5329686" y="1303052"/>
                  <a:pt x="5307547" y="1307827"/>
                  <a:pt x="5272821" y="1313036"/>
                </a:cubicBezTo>
                <a:cubicBezTo>
                  <a:pt x="5271952" y="1313036"/>
                  <a:pt x="5271085" y="1313036"/>
                  <a:pt x="5270216" y="1313036"/>
                </a:cubicBezTo>
                <a:cubicBezTo>
                  <a:pt x="5267612" y="1313904"/>
                  <a:pt x="5265876" y="1313904"/>
                  <a:pt x="5265007" y="1313036"/>
                </a:cubicBezTo>
                <a:cubicBezTo>
                  <a:pt x="5265007" y="1314772"/>
                  <a:pt x="5264573" y="1317376"/>
                  <a:pt x="5263705" y="1320849"/>
                </a:cubicBezTo>
                <a:cubicBezTo>
                  <a:pt x="5263705" y="1324322"/>
                  <a:pt x="5263705" y="1326492"/>
                  <a:pt x="5263705" y="1327360"/>
                </a:cubicBezTo>
                <a:cubicBezTo>
                  <a:pt x="5281068" y="1324756"/>
                  <a:pt x="5302338" y="1319981"/>
                  <a:pt x="5327515" y="1313036"/>
                </a:cubicBezTo>
                <a:cubicBezTo>
                  <a:pt x="5328383" y="1313036"/>
                  <a:pt x="5329251" y="1312602"/>
                  <a:pt x="5330119" y="1311733"/>
                </a:cubicBezTo>
                <a:cubicBezTo>
                  <a:pt x="5337065" y="1309997"/>
                  <a:pt x="5342274" y="1309997"/>
                  <a:pt x="5345746" y="1311733"/>
                </a:cubicBezTo>
                <a:cubicBezTo>
                  <a:pt x="5350087" y="1313470"/>
                  <a:pt x="5354428" y="1316942"/>
                  <a:pt x="5358769" y="1322151"/>
                </a:cubicBezTo>
                <a:cubicBezTo>
                  <a:pt x="5363110" y="1329097"/>
                  <a:pt x="5362242" y="1333437"/>
                  <a:pt x="5356164" y="1335174"/>
                </a:cubicBezTo>
                <a:cubicBezTo>
                  <a:pt x="5351824" y="1336910"/>
                  <a:pt x="5337499" y="1339081"/>
                  <a:pt x="5313191" y="1341685"/>
                </a:cubicBezTo>
                <a:cubicBezTo>
                  <a:pt x="5308850" y="1342553"/>
                  <a:pt x="5305811" y="1342987"/>
                  <a:pt x="5304074" y="1342987"/>
                </a:cubicBezTo>
                <a:cubicBezTo>
                  <a:pt x="5304943" y="1343855"/>
                  <a:pt x="5305811" y="1344290"/>
                  <a:pt x="5306679" y="1344290"/>
                </a:cubicBezTo>
                <a:cubicBezTo>
                  <a:pt x="5308415" y="1345158"/>
                  <a:pt x="5310586" y="1346894"/>
                  <a:pt x="5313191" y="1349499"/>
                </a:cubicBezTo>
                <a:cubicBezTo>
                  <a:pt x="5316663" y="1352971"/>
                  <a:pt x="5315361" y="1356444"/>
                  <a:pt x="5309284" y="1359917"/>
                </a:cubicBezTo>
                <a:cubicBezTo>
                  <a:pt x="5305811" y="1361653"/>
                  <a:pt x="5300602" y="1363823"/>
                  <a:pt x="5293656" y="1366428"/>
                </a:cubicBezTo>
                <a:cubicBezTo>
                  <a:pt x="5287579" y="1369900"/>
                  <a:pt x="5282370" y="1372505"/>
                  <a:pt x="5278029" y="1374241"/>
                </a:cubicBezTo>
                <a:cubicBezTo>
                  <a:pt x="5294525" y="1369900"/>
                  <a:pt x="5309718" y="1367296"/>
                  <a:pt x="5323608" y="1366428"/>
                </a:cubicBezTo>
                <a:cubicBezTo>
                  <a:pt x="5323608" y="1365560"/>
                  <a:pt x="5322740" y="1364257"/>
                  <a:pt x="5321004" y="1362521"/>
                </a:cubicBezTo>
                <a:cubicBezTo>
                  <a:pt x="5320136" y="1359917"/>
                  <a:pt x="5319702" y="1358180"/>
                  <a:pt x="5319702" y="1357312"/>
                </a:cubicBezTo>
                <a:cubicBezTo>
                  <a:pt x="5317965" y="1353839"/>
                  <a:pt x="5319268" y="1351669"/>
                  <a:pt x="5323608" y="1350801"/>
                </a:cubicBezTo>
                <a:cubicBezTo>
                  <a:pt x="5342708" y="1354273"/>
                  <a:pt x="5356164" y="1360785"/>
                  <a:pt x="5363978" y="1370335"/>
                </a:cubicBezTo>
                <a:cubicBezTo>
                  <a:pt x="5369187" y="1379884"/>
                  <a:pt x="5367016" y="1389434"/>
                  <a:pt x="5357466" y="1398984"/>
                </a:cubicBezTo>
                <a:cubicBezTo>
                  <a:pt x="5353126" y="1401588"/>
                  <a:pt x="5348351" y="1400286"/>
                  <a:pt x="5343142" y="1395077"/>
                </a:cubicBezTo>
                <a:cubicBezTo>
                  <a:pt x="5343142" y="1395077"/>
                  <a:pt x="5342708" y="1394209"/>
                  <a:pt x="5341839" y="1392473"/>
                </a:cubicBezTo>
                <a:cubicBezTo>
                  <a:pt x="5338367" y="1389000"/>
                  <a:pt x="5334460" y="1383357"/>
                  <a:pt x="5330119" y="1375543"/>
                </a:cubicBezTo>
                <a:cubicBezTo>
                  <a:pt x="5322306" y="1378148"/>
                  <a:pt x="5315361" y="1380752"/>
                  <a:pt x="5309284" y="1383357"/>
                </a:cubicBezTo>
                <a:cubicBezTo>
                  <a:pt x="5310152" y="1384225"/>
                  <a:pt x="5311020" y="1384659"/>
                  <a:pt x="5311888" y="1384659"/>
                </a:cubicBezTo>
                <a:cubicBezTo>
                  <a:pt x="5315361" y="1389000"/>
                  <a:pt x="5317097" y="1394209"/>
                  <a:pt x="5317097" y="1400286"/>
                </a:cubicBezTo>
                <a:cubicBezTo>
                  <a:pt x="5317097" y="1400286"/>
                  <a:pt x="5317965" y="1400286"/>
                  <a:pt x="5319702" y="1400286"/>
                </a:cubicBezTo>
                <a:cubicBezTo>
                  <a:pt x="5322306" y="1399418"/>
                  <a:pt x="5324042" y="1398984"/>
                  <a:pt x="5324911" y="1398984"/>
                </a:cubicBezTo>
                <a:cubicBezTo>
                  <a:pt x="5334460" y="1398116"/>
                  <a:pt x="5342274" y="1401588"/>
                  <a:pt x="5348351" y="1409402"/>
                </a:cubicBezTo>
                <a:cubicBezTo>
                  <a:pt x="5351824" y="1415479"/>
                  <a:pt x="5350522" y="1419820"/>
                  <a:pt x="5344444" y="1422424"/>
                </a:cubicBezTo>
                <a:cubicBezTo>
                  <a:pt x="5341839" y="1423292"/>
                  <a:pt x="5334460" y="1423727"/>
                  <a:pt x="5322306" y="1423727"/>
                </a:cubicBezTo>
                <a:cubicBezTo>
                  <a:pt x="5319702" y="1423727"/>
                  <a:pt x="5316663" y="1424161"/>
                  <a:pt x="5313191" y="1425029"/>
                </a:cubicBezTo>
                <a:cubicBezTo>
                  <a:pt x="5313191" y="1431974"/>
                  <a:pt x="5312756" y="1438919"/>
                  <a:pt x="5311888" y="1445865"/>
                </a:cubicBezTo>
                <a:cubicBezTo>
                  <a:pt x="5313624" y="1444997"/>
                  <a:pt x="5314493" y="1444563"/>
                  <a:pt x="5314493" y="1444563"/>
                </a:cubicBezTo>
                <a:cubicBezTo>
                  <a:pt x="5321438" y="1444563"/>
                  <a:pt x="5331856" y="1442826"/>
                  <a:pt x="5345746" y="1439354"/>
                </a:cubicBezTo>
                <a:cubicBezTo>
                  <a:pt x="5352692" y="1439354"/>
                  <a:pt x="5357033" y="1439788"/>
                  <a:pt x="5358769" y="1440656"/>
                </a:cubicBezTo>
                <a:cubicBezTo>
                  <a:pt x="5371792" y="1444128"/>
                  <a:pt x="5380473" y="1449772"/>
                  <a:pt x="5384814" y="1457585"/>
                </a:cubicBezTo>
                <a:cubicBezTo>
                  <a:pt x="5386550" y="1461926"/>
                  <a:pt x="5386550" y="1465398"/>
                  <a:pt x="5384814" y="1468003"/>
                </a:cubicBezTo>
                <a:cubicBezTo>
                  <a:pt x="5383078" y="1468871"/>
                  <a:pt x="5380039" y="1469305"/>
                  <a:pt x="5375698" y="1469305"/>
                </a:cubicBezTo>
                <a:cubicBezTo>
                  <a:pt x="5351389" y="1466701"/>
                  <a:pt x="5326647" y="1465832"/>
                  <a:pt x="5301470" y="1466701"/>
                </a:cubicBezTo>
                <a:cubicBezTo>
                  <a:pt x="5298865" y="1466701"/>
                  <a:pt x="5294525" y="1467135"/>
                  <a:pt x="5288447" y="1468003"/>
                </a:cubicBezTo>
                <a:cubicBezTo>
                  <a:pt x="5263271" y="1469739"/>
                  <a:pt x="5246342" y="1471910"/>
                  <a:pt x="5237660" y="1474514"/>
                </a:cubicBezTo>
                <a:cubicBezTo>
                  <a:pt x="5234187" y="1475382"/>
                  <a:pt x="5230715" y="1474948"/>
                  <a:pt x="5227242" y="1473212"/>
                </a:cubicBezTo>
                <a:cubicBezTo>
                  <a:pt x="5227242" y="1474080"/>
                  <a:pt x="5226808" y="1474080"/>
                  <a:pt x="5225940" y="1473212"/>
                </a:cubicBezTo>
                <a:cubicBezTo>
                  <a:pt x="5220731" y="1470607"/>
                  <a:pt x="5215956" y="1466267"/>
                  <a:pt x="5211615" y="1460189"/>
                </a:cubicBezTo>
                <a:cubicBezTo>
                  <a:pt x="5209011" y="1456717"/>
                  <a:pt x="5209879" y="1454546"/>
                  <a:pt x="5214220" y="1453678"/>
                </a:cubicBezTo>
                <a:cubicBezTo>
                  <a:pt x="5224637" y="1453678"/>
                  <a:pt x="5236358" y="1452810"/>
                  <a:pt x="5249381" y="1451074"/>
                </a:cubicBezTo>
                <a:cubicBezTo>
                  <a:pt x="5265007" y="1448469"/>
                  <a:pt x="5276727" y="1447167"/>
                  <a:pt x="5284541" y="1447167"/>
                </a:cubicBezTo>
                <a:cubicBezTo>
                  <a:pt x="5284541" y="1441090"/>
                  <a:pt x="5284541" y="1435013"/>
                  <a:pt x="5284541" y="1428936"/>
                </a:cubicBezTo>
                <a:cubicBezTo>
                  <a:pt x="5278464" y="1428936"/>
                  <a:pt x="5273255" y="1429804"/>
                  <a:pt x="5268914" y="1431540"/>
                </a:cubicBezTo>
                <a:cubicBezTo>
                  <a:pt x="5264573" y="1431540"/>
                  <a:pt x="5261101" y="1431106"/>
                  <a:pt x="5258496" y="1430238"/>
                </a:cubicBezTo>
                <a:cubicBezTo>
                  <a:pt x="5253287" y="1425897"/>
                  <a:pt x="5248512" y="1421556"/>
                  <a:pt x="5244172" y="1417215"/>
                </a:cubicBezTo>
                <a:cubicBezTo>
                  <a:pt x="5241567" y="1413743"/>
                  <a:pt x="5242435" y="1411572"/>
                  <a:pt x="5246776" y="1410704"/>
                </a:cubicBezTo>
                <a:cubicBezTo>
                  <a:pt x="5251985" y="1410704"/>
                  <a:pt x="5259364" y="1409836"/>
                  <a:pt x="5268914" y="1408100"/>
                </a:cubicBezTo>
                <a:cubicBezTo>
                  <a:pt x="5274991" y="1407231"/>
                  <a:pt x="5279766" y="1406797"/>
                  <a:pt x="5283238" y="1406797"/>
                </a:cubicBezTo>
                <a:cubicBezTo>
                  <a:pt x="5283238" y="1402457"/>
                  <a:pt x="5283238" y="1398550"/>
                  <a:pt x="5283238" y="1395077"/>
                </a:cubicBezTo>
                <a:cubicBezTo>
                  <a:pt x="5280634" y="1395945"/>
                  <a:pt x="5277596" y="1397248"/>
                  <a:pt x="5274123" y="1398984"/>
                </a:cubicBezTo>
                <a:cubicBezTo>
                  <a:pt x="5272387" y="1399852"/>
                  <a:pt x="5271518" y="1400286"/>
                  <a:pt x="5271518" y="1400286"/>
                </a:cubicBezTo>
                <a:cubicBezTo>
                  <a:pt x="5268046" y="1401154"/>
                  <a:pt x="5264573" y="1401154"/>
                  <a:pt x="5261101" y="1400286"/>
                </a:cubicBezTo>
                <a:cubicBezTo>
                  <a:pt x="5255892" y="1396813"/>
                  <a:pt x="5251985" y="1392473"/>
                  <a:pt x="5249381" y="1387264"/>
                </a:cubicBezTo>
                <a:cubicBezTo>
                  <a:pt x="5248512" y="1386395"/>
                  <a:pt x="5248078" y="1385961"/>
                  <a:pt x="5248078" y="1385961"/>
                </a:cubicBezTo>
                <a:cubicBezTo>
                  <a:pt x="5247210" y="1386830"/>
                  <a:pt x="5246342" y="1389000"/>
                  <a:pt x="5245474" y="1392473"/>
                </a:cubicBezTo>
                <a:cubicBezTo>
                  <a:pt x="5243737" y="1395077"/>
                  <a:pt x="5242435" y="1397248"/>
                  <a:pt x="5241567" y="1398984"/>
                </a:cubicBezTo>
                <a:cubicBezTo>
                  <a:pt x="5228544" y="1428501"/>
                  <a:pt x="5212483" y="1447601"/>
                  <a:pt x="5193383" y="1456283"/>
                </a:cubicBezTo>
                <a:cubicBezTo>
                  <a:pt x="5189911" y="1466701"/>
                  <a:pt x="5183834" y="1473212"/>
                  <a:pt x="5175153" y="1475816"/>
                </a:cubicBezTo>
                <a:cubicBezTo>
                  <a:pt x="5167339" y="1478421"/>
                  <a:pt x="5161696" y="1475382"/>
                  <a:pt x="5158223" y="1466701"/>
                </a:cubicBezTo>
                <a:cubicBezTo>
                  <a:pt x="5156487" y="1458887"/>
                  <a:pt x="5148673" y="1448903"/>
                  <a:pt x="5134783" y="1436749"/>
                </a:cubicBezTo>
                <a:cubicBezTo>
                  <a:pt x="5132178" y="1435881"/>
                  <a:pt x="5130876" y="1434579"/>
                  <a:pt x="5130876" y="1432842"/>
                </a:cubicBezTo>
                <a:cubicBezTo>
                  <a:pt x="5131744" y="1431974"/>
                  <a:pt x="5133481" y="1431974"/>
                  <a:pt x="5136085" y="1432842"/>
                </a:cubicBezTo>
                <a:cubicBezTo>
                  <a:pt x="5142162" y="1432842"/>
                  <a:pt x="5150410" y="1434145"/>
                  <a:pt x="5160827" y="1436749"/>
                </a:cubicBezTo>
                <a:cubicBezTo>
                  <a:pt x="5166036" y="1436749"/>
                  <a:pt x="5168641" y="1434145"/>
                  <a:pt x="5168641" y="1428936"/>
                </a:cubicBezTo>
                <a:cubicBezTo>
                  <a:pt x="5169509" y="1425463"/>
                  <a:pt x="5169943" y="1418952"/>
                  <a:pt x="5169943" y="1409402"/>
                </a:cubicBezTo>
                <a:cubicBezTo>
                  <a:pt x="5170812" y="1399852"/>
                  <a:pt x="5171245" y="1392907"/>
                  <a:pt x="5171245" y="1388566"/>
                </a:cubicBezTo>
                <a:cubicBezTo>
                  <a:pt x="5163432" y="1395511"/>
                  <a:pt x="5156053" y="1402457"/>
                  <a:pt x="5149107" y="1409402"/>
                </a:cubicBezTo>
                <a:cubicBezTo>
                  <a:pt x="5143030" y="1416347"/>
                  <a:pt x="5137387" y="1417649"/>
                  <a:pt x="5132178" y="1413309"/>
                </a:cubicBezTo>
                <a:cubicBezTo>
                  <a:pt x="5124364" y="1408100"/>
                  <a:pt x="5118722" y="1400286"/>
                  <a:pt x="5115249" y="1389868"/>
                </a:cubicBezTo>
                <a:cubicBezTo>
                  <a:pt x="5114381" y="1384659"/>
                  <a:pt x="5115683" y="1381186"/>
                  <a:pt x="5119155" y="1379450"/>
                </a:cubicBezTo>
                <a:cubicBezTo>
                  <a:pt x="5131310" y="1376846"/>
                  <a:pt x="5141294" y="1372939"/>
                  <a:pt x="5149107" y="1367730"/>
                </a:cubicBezTo>
                <a:cubicBezTo>
                  <a:pt x="5156053" y="1365126"/>
                  <a:pt x="5163432" y="1361219"/>
                  <a:pt x="5171245" y="1356010"/>
                </a:cubicBezTo>
                <a:cubicBezTo>
                  <a:pt x="5171245" y="1347328"/>
                  <a:pt x="5171245" y="1339081"/>
                  <a:pt x="5171245" y="1331267"/>
                </a:cubicBezTo>
                <a:cubicBezTo>
                  <a:pt x="5169509" y="1331267"/>
                  <a:pt x="5167339" y="1331701"/>
                  <a:pt x="5164734" y="1332569"/>
                </a:cubicBezTo>
                <a:cubicBezTo>
                  <a:pt x="5161262" y="1333437"/>
                  <a:pt x="5158657" y="1334306"/>
                  <a:pt x="5156921" y="1335174"/>
                </a:cubicBezTo>
                <a:cubicBezTo>
                  <a:pt x="5152580" y="1336042"/>
                  <a:pt x="5146503" y="1335174"/>
                  <a:pt x="5138690" y="1332569"/>
                </a:cubicBezTo>
                <a:cubicBezTo>
                  <a:pt x="5134349" y="1329097"/>
                  <a:pt x="5129573" y="1324322"/>
                  <a:pt x="5124364" y="1318245"/>
                </a:cubicBezTo>
                <a:cubicBezTo>
                  <a:pt x="5122628" y="1315640"/>
                  <a:pt x="5121760" y="1313470"/>
                  <a:pt x="5121760" y="1311733"/>
                </a:cubicBezTo>
                <a:cubicBezTo>
                  <a:pt x="5121760" y="1310865"/>
                  <a:pt x="5123496" y="1309997"/>
                  <a:pt x="5126969" y="1309129"/>
                </a:cubicBezTo>
                <a:cubicBezTo>
                  <a:pt x="5132178" y="1308261"/>
                  <a:pt x="5139558" y="1307393"/>
                  <a:pt x="5149107" y="1306524"/>
                </a:cubicBezTo>
                <a:cubicBezTo>
                  <a:pt x="5149976" y="1306524"/>
                  <a:pt x="5151278" y="1306524"/>
                  <a:pt x="5153014" y="1306524"/>
                </a:cubicBezTo>
                <a:cubicBezTo>
                  <a:pt x="5157355" y="1305656"/>
                  <a:pt x="5163432" y="1303920"/>
                  <a:pt x="5171245" y="1301315"/>
                </a:cubicBezTo>
                <a:cubicBezTo>
                  <a:pt x="5171245" y="1289161"/>
                  <a:pt x="5170812" y="1277875"/>
                  <a:pt x="5169943" y="1267457"/>
                </a:cubicBezTo>
                <a:cubicBezTo>
                  <a:pt x="5169943" y="1248357"/>
                  <a:pt x="5167773" y="1235335"/>
                  <a:pt x="5163432" y="1228390"/>
                </a:cubicBezTo>
                <a:cubicBezTo>
                  <a:pt x="5161696" y="1222312"/>
                  <a:pt x="5164300" y="1218840"/>
                  <a:pt x="5171245" y="1217972"/>
                </a:cubicBezTo>
                <a:close/>
                <a:moveTo>
                  <a:pt x="1752183" y="1216669"/>
                </a:moveTo>
                <a:cubicBezTo>
                  <a:pt x="1754787" y="1215801"/>
                  <a:pt x="1757825" y="1215801"/>
                  <a:pt x="1761298" y="1216669"/>
                </a:cubicBezTo>
                <a:cubicBezTo>
                  <a:pt x="1779529" y="1222747"/>
                  <a:pt x="1791683" y="1232296"/>
                  <a:pt x="1797761" y="1245319"/>
                </a:cubicBezTo>
                <a:cubicBezTo>
                  <a:pt x="1799497" y="1248791"/>
                  <a:pt x="1799497" y="1252264"/>
                  <a:pt x="1797761" y="1255737"/>
                </a:cubicBezTo>
                <a:cubicBezTo>
                  <a:pt x="1796892" y="1258341"/>
                  <a:pt x="1795590" y="1265721"/>
                  <a:pt x="1793854" y="1277875"/>
                </a:cubicBezTo>
                <a:cubicBezTo>
                  <a:pt x="1792985" y="1285689"/>
                  <a:pt x="1792118" y="1291331"/>
                  <a:pt x="1791249" y="1294804"/>
                </a:cubicBezTo>
                <a:cubicBezTo>
                  <a:pt x="1792118" y="1294804"/>
                  <a:pt x="1793420" y="1294370"/>
                  <a:pt x="1795156" y="1293502"/>
                </a:cubicBezTo>
                <a:cubicBezTo>
                  <a:pt x="1797761" y="1293502"/>
                  <a:pt x="1799497" y="1293068"/>
                  <a:pt x="1800365" y="1292200"/>
                </a:cubicBezTo>
                <a:cubicBezTo>
                  <a:pt x="1812519" y="1288727"/>
                  <a:pt x="1822069" y="1291331"/>
                  <a:pt x="1829015" y="1300013"/>
                </a:cubicBezTo>
                <a:cubicBezTo>
                  <a:pt x="1833356" y="1305222"/>
                  <a:pt x="1833790" y="1309997"/>
                  <a:pt x="1830317" y="1314338"/>
                </a:cubicBezTo>
                <a:cubicBezTo>
                  <a:pt x="1825108" y="1318679"/>
                  <a:pt x="1817294" y="1321283"/>
                  <a:pt x="1806876" y="1322151"/>
                </a:cubicBezTo>
                <a:cubicBezTo>
                  <a:pt x="1802535" y="1322151"/>
                  <a:pt x="1796892" y="1323020"/>
                  <a:pt x="1789948" y="1324756"/>
                </a:cubicBezTo>
                <a:cubicBezTo>
                  <a:pt x="1789948" y="1329097"/>
                  <a:pt x="1789513" y="1335174"/>
                  <a:pt x="1788645" y="1342987"/>
                </a:cubicBezTo>
                <a:cubicBezTo>
                  <a:pt x="1788645" y="1350801"/>
                  <a:pt x="1788645" y="1356444"/>
                  <a:pt x="1788645" y="1359917"/>
                </a:cubicBezTo>
                <a:cubicBezTo>
                  <a:pt x="1799063" y="1357312"/>
                  <a:pt x="1812085" y="1352971"/>
                  <a:pt x="1827712" y="1346894"/>
                </a:cubicBezTo>
                <a:cubicBezTo>
                  <a:pt x="1829448" y="1346894"/>
                  <a:pt x="1830750" y="1346894"/>
                  <a:pt x="1831619" y="1346894"/>
                </a:cubicBezTo>
                <a:cubicBezTo>
                  <a:pt x="1829015" y="1344290"/>
                  <a:pt x="1825976" y="1340817"/>
                  <a:pt x="1822503" y="1336476"/>
                </a:cubicBezTo>
                <a:cubicBezTo>
                  <a:pt x="1819030" y="1332135"/>
                  <a:pt x="1820333" y="1328229"/>
                  <a:pt x="1826410" y="1324756"/>
                </a:cubicBezTo>
                <a:cubicBezTo>
                  <a:pt x="1830750" y="1322151"/>
                  <a:pt x="1837262" y="1316508"/>
                  <a:pt x="1845944" y="1307827"/>
                </a:cubicBezTo>
                <a:cubicBezTo>
                  <a:pt x="1858098" y="1295672"/>
                  <a:pt x="1869385" y="1282216"/>
                  <a:pt x="1879803" y="1267457"/>
                </a:cubicBezTo>
                <a:cubicBezTo>
                  <a:pt x="1865912" y="1270930"/>
                  <a:pt x="1854626" y="1274836"/>
                  <a:pt x="1845944" y="1279177"/>
                </a:cubicBezTo>
                <a:cubicBezTo>
                  <a:pt x="1840735" y="1280914"/>
                  <a:pt x="1836828" y="1280480"/>
                  <a:pt x="1834224" y="1277875"/>
                </a:cubicBezTo>
                <a:cubicBezTo>
                  <a:pt x="1827278" y="1275271"/>
                  <a:pt x="1821201" y="1270496"/>
                  <a:pt x="1815992" y="1263550"/>
                </a:cubicBezTo>
                <a:cubicBezTo>
                  <a:pt x="1814256" y="1260946"/>
                  <a:pt x="1813388" y="1259209"/>
                  <a:pt x="1813388" y="1258341"/>
                </a:cubicBezTo>
                <a:cubicBezTo>
                  <a:pt x="1814256" y="1256605"/>
                  <a:pt x="1815558" y="1255737"/>
                  <a:pt x="1817294" y="1255737"/>
                </a:cubicBezTo>
                <a:cubicBezTo>
                  <a:pt x="1818162" y="1255737"/>
                  <a:pt x="1819030" y="1255737"/>
                  <a:pt x="1819899" y="1255737"/>
                </a:cubicBezTo>
                <a:cubicBezTo>
                  <a:pt x="1842471" y="1252264"/>
                  <a:pt x="1861137" y="1247923"/>
                  <a:pt x="1875895" y="1242714"/>
                </a:cubicBezTo>
                <a:cubicBezTo>
                  <a:pt x="1882841" y="1240978"/>
                  <a:pt x="1891523" y="1237505"/>
                  <a:pt x="1901940" y="1232296"/>
                </a:cubicBezTo>
                <a:cubicBezTo>
                  <a:pt x="1906280" y="1230560"/>
                  <a:pt x="1910188" y="1230560"/>
                  <a:pt x="1913660" y="1232296"/>
                </a:cubicBezTo>
                <a:cubicBezTo>
                  <a:pt x="1926683" y="1238374"/>
                  <a:pt x="1935798" y="1247055"/>
                  <a:pt x="1941008" y="1258341"/>
                </a:cubicBezTo>
                <a:cubicBezTo>
                  <a:pt x="1943613" y="1264418"/>
                  <a:pt x="1942310" y="1268325"/>
                  <a:pt x="1937101" y="1270062"/>
                </a:cubicBezTo>
                <a:cubicBezTo>
                  <a:pt x="1914528" y="1277875"/>
                  <a:pt x="1888918" y="1293936"/>
                  <a:pt x="1860267" y="1318245"/>
                </a:cubicBezTo>
                <a:cubicBezTo>
                  <a:pt x="1868950" y="1316508"/>
                  <a:pt x="1888049" y="1313470"/>
                  <a:pt x="1917567" y="1309129"/>
                </a:cubicBezTo>
                <a:cubicBezTo>
                  <a:pt x="1922777" y="1309129"/>
                  <a:pt x="1929288" y="1307827"/>
                  <a:pt x="1937101" y="1305222"/>
                </a:cubicBezTo>
                <a:cubicBezTo>
                  <a:pt x="1944045" y="1303486"/>
                  <a:pt x="1949255" y="1303920"/>
                  <a:pt x="1952728" y="1306524"/>
                </a:cubicBezTo>
                <a:cubicBezTo>
                  <a:pt x="1966618" y="1316074"/>
                  <a:pt x="1976169" y="1327360"/>
                  <a:pt x="1981377" y="1340383"/>
                </a:cubicBezTo>
                <a:cubicBezTo>
                  <a:pt x="1983114" y="1344724"/>
                  <a:pt x="1982680" y="1348196"/>
                  <a:pt x="1980075" y="1350801"/>
                </a:cubicBezTo>
                <a:cubicBezTo>
                  <a:pt x="1978339" y="1353405"/>
                  <a:pt x="1975735" y="1357746"/>
                  <a:pt x="1972261" y="1363823"/>
                </a:cubicBezTo>
                <a:cubicBezTo>
                  <a:pt x="1971393" y="1365560"/>
                  <a:pt x="1970960" y="1366862"/>
                  <a:pt x="1970960" y="1367730"/>
                </a:cubicBezTo>
                <a:cubicBezTo>
                  <a:pt x="1968356" y="1374675"/>
                  <a:pt x="1964882" y="1385527"/>
                  <a:pt x="1960542" y="1400286"/>
                </a:cubicBezTo>
                <a:cubicBezTo>
                  <a:pt x="1957068" y="1414177"/>
                  <a:pt x="1954030" y="1424161"/>
                  <a:pt x="1951426" y="1430238"/>
                </a:cubicBezTo>
                <a:cubicBezTo>
                  <a:pt x="1937534" y="1464096"/>
                  <a:pt x="1918869" y="1482762"/>
                  <a:pt x="1895429" y="1486234"/>
                </a:cubicBezTo>
                <a:cubicBezTo>
                  <a:pt x="1891956" y="1487103"/>
                  <a:pt x="1888484" y="1483196"/>
                  <a:pt x="1885012" y="1474514"/>
                </a:cubicBezTo>
                <a:cubicBezTo>
                  <a:pt x="1878065" y="1457151"/>
                  <a:pt x="1871120" y="1444128"/>
                  <a:pt x="1864176" y="1435447"/>
                </a:cubicBezTo>
                <a:cubicBezTo>
                  <a:pt x="1863307" y="1433710"/>
                  <a:pt x="1863307" y="1432408"/>
                  <a:pt x="1864176" y="1431540"/>
                </a:cubicBezTo>
                <a:cubicBezTo>
                  <a:pt x="1864176" y="1430672"/>
                  <a:pt x="1865043" y="1430672"/>
                  <a:pt x="1866780" y="1431540"/>
                </a:cubicBezTo>
                <a:cubicBezTo>
                  <a:pt x="1869385" y="1432408"/>
                  <a:pt x="1873291" y="1433276"/>
                  <a:pt x="1878500" y="1434145"/>
                </a:cubicBezTo>
                <a:cubicBezTo>
                  <a:pt x="1882841" y="1435881"/>
                  <a:pt x="1886313" y="1437183"/>
                  <a:pt x="1888918" y="1438051"/>
                </a:cubicBezTo>
                <a:cubicBezTo>
                  <a:pt x="1897599" y="1442392"/>
                  <a:pt x="1902808" y="1442392"/>
                  <a:pt x="1904544" y="1438051"/>
                </a:cubicBezTo>
                <a:cubicBezTo>
                  <a:pt x="1917567" y="1416347"/>
                  <a:pt x="1927117" y="1391170"/>
                  <a:pt x="1933194" y="1362521"/>
                </a:cubicBezTo>
                <a:cubicBezTo>
                  <a:pt x="1927985" y="1366862"/>
                  <a:pt x="1921474" y="1372939"/>
                  <a:pt x="1913660" y="1380752"/>
                </a:cubicBezTo>
                <a:cubicBezTo>
                  <a:pt x="1903242" y="1392907"/>
                  <a:pt x="1888049" y="1406363"/>
                  <a:pt x="1868082" y="1421122"/>
                </a:cubicBezTo>
                <a:cubicBezTo>
                  <a:pt x="1844641" y="1438485"/>
                  <a:pt x="1820766" y="1449772"/>
                  <a:pt x="1796458" y="1454981"/>
                </a:cubicBezTo>
                <a:cubicBezTo>
                  <a:pt x="1793854" y="1455849"/>
                  <a:pt x="1792118" y="1455414"/>
                  <a:pt x="1791249" y="1453678"/>
                </a:cubicBezTo>
                <a:cubicBezTo>
                  <a:pt x="1791249" y="1451942"/>
                  <a:pt x="1792552" y="1450640"/>
                  <a:pt x="1795156" y="1449772"/>
                </a:cubicBezTo>
                <a:cubicBezTo>
                  <a:pt x="1839433" y="1421990"/>
                  <a:pt x="1875895" y="1385093"/>
                  <a:pt x="1904544" y="1339081"/>
                </a:cubicBezTo>
                <a:cubicBezTo>
                  <a:pt x="1904544" y="1337344"/>
                  <a:pt x="1905413" y="1336042"/>
                  <a:pt x="1907149" y="1335174"/>
                </a:cubicBezTo>
                <a:cubicBezTo>
                  <a:pt x="1898467" y="1336042"/>
                  <a:pt x="1889352" y="1337778"/>
                  <a:pt x="1879803" y="1340383"/>
                </a:cubicBezTo>
                <a:cubicBezTo>
                  <a:pt x="1881537" y="1341251"/>
                  <a:pt x="1883274" y="1342553"/>
                  <a:pt x="1885012" y="1344290"/>
                </a:cubicBezTo>
                <a:cubicBezTo>
                  <a:pt x="1887616" y="1346894"/>
                  <a:pt x="1889352" y="1348630"/>
                  <a:pt x="1890219" y="1349499"/>
                </a:cubicBezTo>
                <a:cubicBezTo>
                  <a:pt x="1893693" y="1354708"/>
                  <a:pt x="1892391" y="1357746"/>
                  <a:pt x="1886313" y="1358614"/>
                </a:cubicBezTo>
                <a:cubicBezTo>
                  <a:pt x="1884577" y="1358614"/>
                  <a:pt x="1880236" y="1361219"/>
                  <a:pt x="1873291" y="1366428"/>
                </a:cubicBezTo>
                <a:cubicBezTo>
                  <a:pt x="1871553" y="1368164"/>
                  <a:pt x="1870252" y="1369466"/>
                  <a:pt x="1869385" y="1370335"/>
                </a:cubicBezTo>
                <a:cubicBezTo>
                  <a:pt x="1837262" y="1398984"/>
                  <a:pt x="1806442" y="1417215"/>
                  <a:pt x="1776925" y="1425029"/>
                </a:cubicBezTo>
                <a:cubicBezTo>
                  <a:pt x="1774320" y="1425029"/>
                  <a:pt x="1772583" y="1424595"/>
                  <a:pt x="1771715" y="1423727"/>
                </a:cubicBezTo>
                <a:cubicBezTo>
                  <a:pt x="1771715" y="1421990"/>
                  <a:pt x="1772583" y="1420688"/>
                  <a:pt x="1774320" y="1419820"/>
                </a:cubicBezTo>
                <a:cubicBezTo>
                  <a:pt x="1801234" y="1403325"/>
                  <a:pt x="1826410" y="1380318"/>
                  <a:pt x="1849851" y="1350801"/>
                </a:cubicBezTo>
                <a:cubicBezTo>
                  <a:pt x="1848982" y="1350801"/>
                  <a:pt x="1847680" y="1351235"/>
                  <a:pt x="1845944" y="1352103"/>
                </a:cubicBezTo>
                <a:cubicBezTo>
                  <a:pt x="1842471" y="1353839"/>
                  <a:pt x="1839433" y="1353405"/>
                  <a:pt x="1836828" y="1350801"/>
                </a:cubicBezTo>
                <a:cubicBezTo>
                  <a:pt x="1836828" y="1350801"/>
                  <a:pt x="1836394" y="1350367"/>
                  <a:pt x="1835526" y="1349499"/>
                </a:cubicBezTo>
                <a:cubicBezTo>
                  <a:pt x="1835526" y="1349499"/>
                  <a:pt x="1835092" y="1349499"/>
                  <a:pt x="1834224" y="1349499"/>
                </a:cubicBezTo>
                <a:cubicBezTo>
                  <a:pt x="1834224" y="1349499"/>
                  <a:pt x="1833790" y="1349933"/>
                  <a:pt x="1832921" y="1350801"/>
                </a:cubicBezTo>
                <a:cubicBezTo>
                  <a:pt x="1827712" y="1355142"/>
                  <a:pt x="1818162" y="1362955"/>
                  <a:pt x="1804272" y="1374241"/>
                </a:cubicBezTo>
                <a:cubicBezTo>
                  <a:pt x="1773886" y="1397682"/>
                  <a:pt x="1753484" y="1413309"/>
                  <a:pt x="1743066" y="1421122"/>
                </a:cubicBezTo>
                <a:cubicBezTo>
                  <a:pt x="1737857" y="1425463"/>
                  <a:pt x="1732648" y="1425897"/>
                  <a:pt x="1727439" y="1422424"/>
                </a:cubicBezTo>
                <a:cubicBezTo>
                  <a:pt x="1717022" y="1414611"/>
                  <a:pt x="1710076" y="1404193"/>
                  <a:pt x="1706603" y="1391170"/>
                </a:cubicBezTo>
                <a:cubicBezTo>
                  <a:pt x="1705735" y="1385961"/>
                  <a:pt x="1707472" y="1383357"/>
                  <a:pt x="1711812" y="1383357"/>
                </a:cubicBezTo>
                <a:cubicBezTo>
                  <a:pt x="1716153" y="1383357"/>
                  <a:pt x="1723533" y="1382055"/>
                  <a:pt x="1733951" y="1379450"/>
                </a:cubicBezTo>
                <a:cubicBezTo>
                  <a:pt x="1740896" y="1376846"/>
                  <a:pt x="1748275" y="1374241"/>
                  <a:pt x="1756089" y="1371637"/>
                </a:cubicBezTo>
                <a:lnTo>
                  <a:pt x="1756089" y="1331267"/>
                </a:lnTo>
                <a:cubicBezTo>
                  <a:pt x="1750880" y="1333004"/>
                  <a:pt x="1745237" y="1333872"/>
                  <a:pt x="1739159" y="1333872"/>
                </a:cubicBezTo>
                <a:cubicBezTo>
                  <a:pt x="1733951" y="1335608"/>
                  <a:pt x="1730044" y="1335174"/>
                  <a:pt x="1727439" y="1332569"/>
                </a:cubicBezTo>
                <a:cubicBezTo>
                  <a:pt x="1723967" y="1329965"/>
                  <a:pt x="1719192" y="1324756"/>
                  <a:pt x="1713115" y="1316942"/>
                </a:cubicBezTo>
                <a:cubicBezTo>
                  <a:pt x="1709642" y="1311733"/>
                  <a:pt x="1710511" y="1308695"/>
                  <a:pt x="1715719" y="1307827"/>
                </a:cubicBezTo>
                <a:cubicBezTo>
                  <a:pt x="1720928" y="1306959"/>
                  <a:pt x="1730478" y="1305656"/>
                  <a:pt x="1744369" y="1303920"/>
                </a:cubicBezTo>
                <a:cubicBezTo>
                  <a:pt x="1749577" y="1303052"/>
                  <a:pt x="1753484" y="1302184"/>
                  <a:pt x="1756089" y="1301315"/>
                </a:cubicBezTo>
                <a:lnTo>
                  <a:pt x="1756089" y="1273968"/>
                </a:lnTo>
                <a:cubicBezTo>
                  <a:pt x="1756957" y="1243583"/>
                  <a:pt x="1755655" y="1227087"/>
                  <a:pt x="1752183" y="1224483"/>
                </a:cubicBezTo>
                <a:cubicBezTo>
                  <a:pt x="1750446" y="1221010"/>
                  <a:pt x="1750446" y="1218406"/>
                  <a:pt x="1752183" y="1216669"/>
                </a:cubicBezTo>
                <a:close/>
                <a:moveTo>
                  <a:pt x="2610527" y="1214065"/>
                </a:moveTo>
                <a:cubicBezTo>
                  <a:pt x="2612264" y="1214065"/>
                  <a:pt x="2614217" y="1214499"/>
                  <a:pt x="2616387" y="1215367"/>
                </a:cubicBezTo>
                <a:cubicBezTo>
                  <a:pt x="2631146" y="1220576"/>
                  <a:pt x="2643735" y="1227956"/>
                  <a:pt x="2654153" y="1237505"/>
                </a:cubicBezTo>
                <a:cubicBezTo>
                  <a:pt x="2656757" y="1240110"/>
                  <a:pt x="2657191" y="1244017"/>
                  <a:pt x="2655455" y="1249226"/>
                </a:cubicBezTo>
                <a:cubicBezTo>
                  <a:pt x="2650246" y="1257907"/>
                  <a:pt x="2648075" y="1284386"/>
                  <a:pt x="2648944" y="1328663"/>
                </a:cubicBezTo>
                <a:cubicBezTo>
                  <a:pt x="2649812" y="1338212"/>
                  <a:pt x="2650246" y="1358180"/>
                  <a:pt x="2650246" y="1388566"/>
                </a:cubicBezTo>
                <a:cubicBezTo>
                  <a:pt x="2651114" y="1418952"/>
                  <a:pt x="2651548" y="1438919"/>
                  <a:pt x="2651548" y="1448469"/>
                </a:cubicBezTo>
                <a:cubicBezTo>
                  <a:pt x="2652416" y="1455414"/>
                  <a:pt x="2651548" y="1461492"/>
                  <a:pt x="2648944" y="1466701"/>
                </a:cubicBezTo>
                <a:cubicBezTo>
                  <a:pt x="2645471" y="1473646"/>
                  <a:pt x="2636789" y="1481025"/>
                  <a:pt x="2622899" y="1488839"/>
                </a:cubicBezTo>
                <a:cubicBezTo>
                  <a:pt x="2618558" y="1490575"/>
                  <a:pt x="2615519" y="1488839"/>
                  <a:pt x="2613783" y="1483630"/>
                </a:cubicBezTo>
                <a:cubicBezTo>
                  <a:pt x="2609442" y="1470607"/>
                  <a:pt x="2598590" y="1455849"/>
                  <a:pt x="2581227" y="1439354"/>
                </a:cubicBezTo>
                <a:cubicBezTo>
                  <a:pt x="2578622" y="1436749"/>
                  <a:pt x="2577320" y="1435013"/>
                  <a:pt x="2577320" y="1434145"/>
                </a:cubicBezTo>
                <a:cubicBezTo>
                  <a:pt x="2578188" y="1433276"/>
                  <a:pt x="2580359" y="1433276"/>
                  <a:pt x="2583831" y="1434145"/>
                </a:cubicBezTo>
                <a:cubicBezTo>
                  <a:pt x="2592513" y="1434145"/>
                  <a:pt x="2600760" y="1435013"/>
                  <a:pt x="2608574" y="1436749"/>
                </a:cubicBezTo>
                <a:cubicBezTo>
                  <a:pt x="2612915" y="1436749"/>
                  <a:pt x="2615085" y="1434579"/>
                  <a:pt x="2615085" y="1430238"/>
                </a:cubicBezTo>
                <a:cubicBezTo>
                  <a:pt x="2616822" y="1398116"/>
                  <a:pt x="2616821" y="1350367"/>
                  <a:pt x="2615085" y="1286991"/>
                </a:cubicBezTo>
                <a:cubicBezTo>
                  <a:pt x="2614217" y="1256605"/>
                  <a:pt x="2610744" y="1235769"/>
                  <a:pt x="2604667" y="1224483"/>
                </a:cubicBezTo>
                <a:cubicBezTo>
                  <a:pt x="2602931" y="1221010"/>
                  <a:pt x="2603365" y="1217972"/>
                  <a:pt x="2605969" y="1215367"/>
                </a:cubicBezTo>
                <a:cubicBezTo>
                  <a:pt x="2607272" y="1214499"/>
                  <a:pt x="2608791" y="1214065"/>
                  <a:pt x="2610527" y="1214065"/>
                </a:cubicBezTo>
                <a:close/>
                <a:moveTo>
                  <a:pt x="1204503" y="1210484"/>
                </a:moveTo>
                <a:cubicBezTo>
                  <a:pt x="1207325" y="1210701"/>
                  <a:pt x="1209604" y="1211460"/>
                  <a:pt x="1211340" y="1212763"/>
                </a:cubicBezTo>
                <a:cubicBezTo>
                  <a:pt x="1221759" y="1217972"/>
                  <a:pt x="1229138" y="1224917"/>
                  <a:pt x="1233479" y="1233599"/>
                </a:cubicBezTo>
                <a:cubicBezTo>
                  <a:pt x="1236951" y="1239676"/>
                  <a:pt x="1236951" y="1245319"/>
                  <a:pt x="1233479" y="1250528"/>
                </a:cubicBezTo>
                <a:cubicBezTo>
                  <a:pt x="1233479" y="1251396"/>
                  <a:pt x="1232177" y="1254435"/>
                  <a:pt x="1229572" y="1259644"/>
                </a:cubicBezTo>
                <a:cubicBezTo>
                  <a:pt x="1227835" y="1264853"/>
                  <a:pt x="1226533" y="1267891"/>
                  <a:pt x="1225665" y="1268759"/>
                </a:cubicBezTo>
                <a:cubicBezTo>
                  <a:pt x="1223060" y="1278309"/>
                  <a:pt x="1220456" y="1288293"/>
                  <a:pt x="1217852" y="1298711"/>
                </a:cubicBezTo>
                <a:cubicBezTo>
                  <a:pt x="1215247" y="1308261"/>
                  <a:pt x="1209604" y="1316074"/>
                  <a:pt x="1200923" y="1322151"/>
                </a:cubicBezTo>
                <a:cubicBezTo>
                  <a:pt x="1194845" y="1325624"/>
                  <a:pt x="1190070" y="1324322"/>
                  <a:pt x="1186598" y="1318245"/>
                </a:cubicBezTo>
                <a:cubicBezTo>
                  <a:pt x="1185730" y="1315640"/>
                  <a:pt x="1184427" y="1313036"/>
                  <a:pt x="1182691" y="1310431"/>
                </a:cubicBezTo>
                <a:cubicBezTo>
                  <a:pt x="1170537" y="1310431"/>
                  <a:pt x="1159251" y="1311299"/>
                  <a:pt x="1148833" y="1313036"/>
                </a:cubicBezTo>
                <a:cubicBezTo>
                  <a:pt x="1147964" y="1313036"/>
                  <a:pt x="1146662" y="1313036"/>
                  <a:pt x="1144926" y="1313036"/>
                </a:cubicBezTo>
                <a:cubicBezTo>
                  <a:pt x="1144926" y="1314772"/>
                  <a:pt x="1144491" y="1316508"/>
                  <a:pt x="1143624" y="1318245"/>
                </a:cubicBezTo>
                <a:cubicBezTo>
                  <a:pt x="1143624" y="1319981"/>
                  <a:pt x="1143624" y="1320849"/>
                  <a:pt x="1143624" y="1320849"/>
                </a:cubicBezTo>
                <a:cubicBezTo>
                  <a:pt x="1140151" y="1326058"/>
                  <a:pt x="1135810" y="1327360"/>
                  <a:pt x="1130601" y="1324756"/>
                </a:cubicBezTo>
                <a:cubicBezTo>
                  <a:pt x="1130601" y="1324756"/>
                  <a:pt x="1129733" y="1324322"/>
                  <a:pt x="1127997" y="1323454"/>
                </a:cubicBezTo>
                <a:cubicBezTo>
                  <a:pt x="1127128" y="1323454"/>
                  <a:pt x="1124958" y="1322151"/>
                  <a:pt x="1121485" y="1319547"/>
                </a:cubicBezTo>
                <a:cubicBezTo>
                  <a:pt x="1119749" y="1316942"/>
                  <a:pt x="1118013" y="1307827"/>
                  <a:pt x="1116276" y="1292200"/>
                </a:cubicBezTo>
                <a:cubicBezTo>
                  <a:pt x="1115408" y="1281782"/>
                  <a:pt x="1112804" y="1268325"/>
                  <a:pt x="1108463" y="1251830"/>
                </a:cubicBezTo>
                <a:cubicBezTo>
                  <a:pt x="1106726" y="1244885"/>
                  <a:pt x="1104556" y="1238808"/>
                  <a:pt x="1101951" y="1233599"/>
                </a:cubicBezTo>
                <a:cubicBezTo>
                  <a:pt x="1101084" y="1232730"/>
                  <a:pt x="1100649" y="1232296"/>
                  <a:pt x="1100649" y="1232296"/>
                </a:cubicBezTo>
                <a:cubicBezTo>
                  <a:pt x="1099781" y="1229692"/>
                  <a:pt x="1099781" y="1227521"/>
                  <a:pt x="1100649" y="1225785"/>
                </a:cubicBezTo>
                <a:cubicBezTo>
                  <a:pt x="1100649" y="1224917"/>
                  <a:pt x="1100649" y="1224049"/>
                  <a:pt x="1100649" y="1223181"/>
                </a:cubicBezTo>
                <a:cubicBezTo>
                  <a:pt x="1102385" y="1220576"/>
                  <a:pt x="1105424" y="1219274"/>
                  <a:pt x="1109765" y="1219274"/>
                </a:cubicBezTo>
                <a:cubicBezTo>
                  <a:pt x="1111502" y="1219274"/>
                  <a:pt x="1114106" y="1219708"/>
                  <a:pt x="1117579" y="1220576"/>
                </a:cubicBezTo>
                <a:cubicBezTo>
                  <a:pt x="1119315" y="1221444"/>
                  <a:pt x="1120617" y="1221878"/>
                  <a:pt x="1121485" y="1221878"/>
                </a:cubicBezTo>
                <a:cubicBezTo>
                  <a:pt x="1122354" y="1221878"/>
                  <a:pt x="1123222" y="1222312"/>
                  <a:pt x="1124090" y="1223181"/>
                </a:cubicBezTo>
                <a:cubicBezTo>
                  <a:pt x="1125826" y="1223181"/>
                  <a:pt x="1126694" y="1223615"/>
                  <a:pt x="1126694" y="1224483"/>
                </a:cubicBezTo>
                <a:cubicBezTo>
                  <a:pt x="1129299" y="1224483"/>
                  <a:pt x="1133640" y="1224049"/>
                  <a:pt x="1139716" y="1223181"/>
                </a:cubicBezTo>
                <a:cubicBezTo>
                  <a:pt x="1141453" y="1222312"/>
                  <a:pt x="1143190" y="1221878"/>
                  <a:pt x="1144926" y="1221878"/>
                </a:cubicBezTo>
                <a:cubicBezTo>
                  <a:pt x="1154476" y="1221010"/>
                  <a:pt x="1170971" y="1217538"/>
                  <a:pt x="1194412" y="1211460"/>
                </a:cubicBezTo>
                <a:cubicBezTo>
                  <a:pt x="1198318" y="1210592"/>
                  <a:pt x="1201682" y="1210267"/>
                  <a:pt x="1204503" y="1210484"/>
                </a:cubicBezTo>
                <a:close/>
                <a:moveTo>
                  <a:pt x="4536233" y="1198438"/>
                </a:moveTo>
                <a:cubicBezTo>
                  <a:pt x="4549256" y="1198438"/>
                  <a:pt x="4561410" y="1200174"/>
                  <a:pt x="4572696" y="1203647"/>
                </a:cubicBezTo>
                <a:cubicBezTo>
                  <a:pt x="4588323" y="1208856"/>
                  <a:pt x="4593532" y="1220142"/>
                  <a:pt x="4588323" y="1237505"/>
                </a:cubicBezTo>
                <a:cubicBezTo>
                  <a:pt x="4581378" y="1247923"/>
                  <a:pt x="4573130" y="1249660"/>
                  <a:pt x="4563580" y="1242714"/>
                </a:cubicBezTo>
                <a:cubicBezTo>
                  <a:pt x="4554031" y="1233165"/>
                  <a:pt x="4544047" y="1220142"/>
                  <a:pt x="4533629" y="1203647"/>
                </a:cubicBezTo>
                <a:cubicBezTo>
                  <a:pt x="4531892" y="1201911"/>
                  <a:pt x="4531458" y="1200608"/>
                  <a:pt x="4532326" y="1199740"/>
                </a:cubicBezTo>
                <a:cubicBezTo>
                  <a:pt x="4532326" y="1198872"/>
                  <a:pt x="4533629" y="1198438"/>
                  <a:pt x="4536233" y="1198438"/>
                </a:cubicBezTo>
                <a:close/>
                <a:moveTo>
                  <a:pt x="4202858" y="1198438"/>
                </a:moveTo>
                <a:cubicBezTo>
                  <a:pt x="4215881" y="1198438"/>
                  <a:pt x="4228035" y="1200174"/>
                  <a:pt x="4239321" y="1203647"/>
                </a:cubicBezTo>
                <a:cubicBezTo>
                  <a:pt x="4254948" y="1208856"/>
                  <a:pt x="4260157" y="1220142"/>
                  <a:pt x="4254948" y="1237505"/>
                </a:cubicBezTo>
                <a:cubicBezTo>
                  <a:pt x="4248003" y="1247923"/>
                  <a:pt x="4239755" y="1249660"/>
                  <a:pt x="4230205" y="1242714"/>
                </a:cubicBezTo>
                <a:cubicBezTo>
                  <a:pt x="4220656" y="1233165"/>
                  <a:pt x="4210672" y="1220142"/>
                  <a:pt x="4200254" y="1203647"/>
                </a:cubicBezTo>
                <a:cubicBezTo>
                  <a:pt x="4198517" y="1201911"/>
                  <a:pt x="4198083" y="1200608"/>
                  <a:pt x="4198951" y="1199740"/>
                </a:cubicBezTo>
                <a:cubicBezTo>
                  <a:pt x="4198951" y="1198872"/>
                  <a:pt x="4200254" y="1198438"/>
                  <a:pt x="4202858" y="1198438"/>
                </a:cubicBezTo>
                <a:close/>
                <a:moveTo>
                  <a:pt x="3163089" y="1197787"/>
                </a:moveTo>
                <a:cubicBezTo>
                  <a:pt x="3164825" y="1196919"/>
                  <a:pt x="3167213" y="1197136"/>
                  <a:pt x="3170251" y="1198438"/>
                </a:cubicBezTo>
                <a:cubicBezTo>
                  <a:pt x="3186746" y="1205383"/>
                  <a:pt x="3196730" y="1212763"/>
                  <a:pt x="3200203" y="1220576"/>
                </a:cubicBezTo>
                <a:cubicBezTo>
                  <a:pt x="3201939" y="1224049"/>
                  <a:pt x="3201939" y="1227956"/>
                  <a:pt x="3200203" y="1232296"/>
                </a:cubicBezTo>
                <a:cubicBezTo>
                  <a:pt x="3219303" y="1254869"/>
                  <a:pt x="3246650" y="1276139"/>
                  <a:pt x="3282244" y="1296106"/>
                </a:cubicBezTo>
                <a:cubicBezTo>
                  <a:pt x="3294399" y="1303052"/>
                  <a:pt x="3315235" y="1312602"/>
                  <a:pt x="3344752" y="1324756"/>
                </a:cubicBezTo>
                <a:cubicBezTo>
                  <a:pt x="3350830" y="1327360"/>
                  <a:pt x="3354736" y="1329097"/>
                  <a:pt x="3356472" y="1329965"/>
                </a:cubicBezTo>
                <a:cubicBezTo>
                  <a:pt x="3359077" y="1330833"/>
                  <a:pt x="3360379" y="1332135"/>
                  <a:pt x="3360379" y="1333872"/>
                </a:cubicBezTo>
                <a:cubicBezTo>
                  <a:pt x="3359511" y="1335608"/>
                  <a:pt x="3358209" y="1336476"/>
                  <a:pt x="3356472" y="1336476"/>
                </a:cubicBezTo>
                <a:cubicBezTo>
                  <a:pt x="3347791" y="1337344"/>
                  <a:pt x="3344752" y="1337778"/>
                  <a:pt x="3347357" y="1337778"/>
                </a:cubicBezTo>
                <a:cubicBezTo>
                  <a:pt x="3310894" y="1340383"/>
                  <a:pt x="3289624" y="1341685"/>
                  <a:pt x="3283547" y="1341685"/>
                </a:cubicBezTo>
                <a:cubicBezTo>
                  <a:pt x="3273997" y="1342553"/>
                  <a:pt x="3266617" y="1339515"/>
                  <a:pt x="3261409" y="1332569"/>
                </a:cubicBezTo>
                <a:cubicBezTo>
                  <a:pt x="3234495" y="1307393"/>
                  <a:pt x="3209753" y="1279611"/>
                  <a:pt x="3187180" y="1249226"/>
                </a:cubicBezTo>
                <a:cubicBezTo>
                  <a:pt x="3183708" y="1256171"/>
                  <a:pt x="3179801" y="1262248"/>
                  <a:pt x="3175460" y="1267457"/>
                </a:cubicBezTo>
                <a:cubicBezTo>
                  <a:pt x="3167647" y="1279611"/>
                  <a:pt x="3157663" y="1290898"/>
                  <a:pt x="3145509" y="1301315"/>
                </a:cubicBezTo>
                <a:cubicBezTo>
                  <a:pt x="3160267" y="1298711"/>
                  <a:pt x="3173724" y="1294804"/>
                  <a:pt x="3185878" y="1289595"/>
                </a:cubicBezTo>
                <a:cubicBezTo>
                  <a:pt x="3198032" y="1282650"/>
                  <a:pt x="3211055" y="1286123"/>
                  <a:pt x="3224946" y="1300013"/>
                </a:cubicBezTo>
                <a:cubicBezTo>
                  <a:pt x="3230155" y="1306959"/>
                  <a:pt x="3229287" y="1311299"/>
                  <a:pt x="3222341" y="1313036"/>
                </a:cubicBezTo>
                <a:cubicBezTo>
                  <a:pt x="3209319" y="1315640"/>
                  <a:pt x="3189785" y="1319113"/>
                  <a:pt x="3163740" y="1323454"/>
                </a:cubicBezTo>
                <a:cubicBezTo>
                  <a:pt x="3159399" y="1325190"/>
                  <a:pt x="3155059" y="1325190"/>
                  <a:pt x="3150718" y="1323454"/>
                </a:cubicBezTo>
                <a:cubicBezTo>
                  <a:pt x="3150718" y="1323454"/>
                  <a:pt x="3150284" y="1323020"/>
                  <a:pt x="3149415" y="1322151"/>
                </a:cubicBezTo>
                <a:cubicBezTo>
                  <a:pt x="3145075" y="1319547"/>
                  <a:pt x="3140300" y="1316074"/>
                  <a:pt x="3135091" y="1311733"/>
                </a:cubicBezTo>
                <a:cubicBezTo>
                  <a:pt x="3134222" y="1312602"/>
                  <a:pt x="3132486" y="1313904"/>
                  <a:pt x="3129882" y="1315640"/>
                </a:cubicBezTo>
                <a:cubicBezTo>
                  <a:pt x="3128145" y="1317376"/>
                  <a:pt x="3126409" y="1318679"/>
                  <a:pt x="3124673" y="1319547"/>
                </a:cubicBezTo>
                <a:cubicBezTo>
                  <a:pt x="3116859" y="1327360"/>
                  <a:pt x="3107743" y="1334306"/>
                  <a:pt x="3097326" y="1340383"/>
                </a:cubicBezTo>
                <a:cubicBezTo>
                  <a:pt x="3099930" y="1341251"/>
                  <a:pt x="3102969" y="1342553"/>
                  <a:pt x="3106441" y="1344290"/>
                </a:cubicBezTo>
                <a:cubicBezTo>
                  <a:pt x="3109046" y="1345158"/>
                  <a:pt x="3110782" y="1345592"/>
                  <a:pt x="3111650" y="1345592"/>
                </a:cubicBezTo>
                <a:cubicBezTo>
                  <a:pt x="3111650" y="1345592"/>
                  <a:pt x="3111650" y="1346026"/>
                  <a:pt x="3111650" y="1346894"/>
                </a:cubicBezTo>
                <a:cubicBezTo>
                  <a:pt x="3115991" y="1345158"/>
                  <a:pt x="3119898" y="1343855"/>
                  <a:pt x="3123370" y="1342987"/>
                </a:cubicBezTo>
                <a:cubicBezTo>
                  <a:pt x="3130316" y="1341251"/>
                  <a:pt x="3136393" y="1338212"/>
                  <a:pt x="3141602" y="1333872"/>
                </a:cubicBezTo>
                <a:cubicBezTo>
                  <a:pt x="3145075" y="1332135"/>
                  <a:pt x="3148113" y="1332135"/>
                  <a:pt x="3150718" y="1333872"/>
                </a:cubicBezTo>
                <a:cubicBezTo>
                  <a:pt x="3161136" y="1339081"/>
                  <a:pt x="3168081" y="1344724"/>
                  <a:pt x="3171554" y="1350801"/>
                </a:cubicBezTo>
                <a:cubicBezTo>
                  <a:pt x="3173290" y="1354273"/>
                  <a:pt x="3173290" y="1357312"/>
                  <a:pt x="3171554" y="1359917"/>
                </a:cubicBezTo>
                <a:cubicBezTo>
                  <a:pt x="3167213" y="1368598"/>
                  <a:pt x="3163306" y="1379450"/>
                  <a:pt x="3159833" y="1392473"/>
                </a:cubicBezTo>
                <a:cubicBezTo>
                  <a:pt x="3160702" y="1393341"/>
                  <a:pt x="3162438" y="1394209"/>
                  <a:pt x="3165042" y="1395077"/>
                </a:cubicBezTo>
                <a:cubicBezTo>
                  <a:pt x="3166779" y="1396813"/>
                  <a:pt x="3168081" y="1398116"/>
                  <a:pt x="3168949" y="1398984"/>
                </a:cubicBezTo>
                <a:cubicBezTo>
                  <a:pt x="3171554" y="1404193"/>
                  <a:pt x="3170686" y="1407231"/>
                  <a:pt x="3166345" y="1408100"/>
                </a:cubicBezTo>
                <a:cubicBezTo>
                  <a:pt x="3148981" y="1411572"/>
                  <a:pt x="3134223" y="1414177"/>
                  <a:pt x="3122068" y="1415913"/>
                </a:cubicBezTo>
                <a:cubicBezTo>
                  <a:pt x="3121200" y="1417649"/>
                  <a:pt x="3120766" y="1419386"/>
                  <a:pt x="3120766" y="1421122"/>
                </a:cubicBezTo>
                <a:cubicBezTo>
                  <a:pt x="3119030" y="1426331"/>
                  <a:pt x="3115123" y="1427633"/>
                  <a:pt x="3109046" y="1425029"/>
                </a:cubicBezTo>
                <a:cubicBezTo>
                  <a:pt x="3100364" y="1420688"/>
                  <a:pt x="3096458" y="1413743"/>
                  <a:pt x="3097326" y="1404193"/>
                </a:cubicBezTo>
                <a:cubicBezTo>
                  <a:pt x="3096457" y="1381621"/>
                  <a:pt x="3092985" y="1362521"/>
                  <a:pt x="3086908" y="1346894"/>
                </a:cubicBezTo>
                <a:cubicBezTo>
                  <a:pt x="3072149" y="1355576"/>
                  <a:pt x="3060429" y="1360785"/>
                  <a:pt x="3051747" y="1362521"/>
                </a:cubicBezTo>
                <a:cubicBezTo>
                  <a:pt x="3049142" y="1363389"/>
                  <a:pt x="3047406" y="1363389"/>
                  <a:pt x="3046538" y="1362521"/>
                </a:cubicBezTo>
                <a:cubicBezTo>
                  <a:pt x="3046538" y="1360785"/>
                  <a:pt x="3047406" y="1359048"/>
                  <a:pt x="3049142" y="1357312"/>
                </a:cubicBezTo>
                <a:cubicBezTo>
                  <a:pt x="3090814" y="1322585"/>
                  <a:pt x="3123370" y="1286123"/>
                  <a:pt x="3146811" y="1247923"/>
                </a:cubicBezTo>
                <a:cubicBezTo>
                  <a:pt x="3157229" y="1228824"/>
                  <a:pt x="3161570" y="1214065"/>
                  <a:pt x="3159833" y="1203647"/>
                </a:cubicBezTo>
                <a:cubicBezTo>
                  <a:pt x="3160268" y="1200608"/>
                  <a:pt x="3161353" y="1198655"/>
                  <a:pt x="3163089" y="1197787"/>
                </a:cubicBezTo>
                <a:close/>
                <a:moveTo>
                  <a:pt x="7304659" y="1190625"/>
                </a:moveTo>
                <a:cubicBezTo>
                  <a:pt x="7320286" y="1194965"/>
                  <a:pt x="7332006" y="1200174"/>
                  <a:pt x="7339819" y="1206252"/>
                </a:cubicBezTo>
                <a:cubicBezTo>
                  <a:pt x="7346765" y="1209724"/>
                  <a:pt x="7348067" y="1215801"/>
                  <a:pt x="7343727" y="1224483"/>
                </a:cubicBezTo>
                <a:cubicBezTo>
                  <a:pt x="7343727" y="1224483"/>
                  <a:pt x="7343727" y="1225351"/>
                  <a:pt x="7343727" y="1227087"/>
                </a:cubicBezTo>
                <a:cubicBezTo>
                  <a:pt x="7342859" y="1227956"/>
                  <a:pt x="7342424" y="1228824"/>
                  <a:pt x="7342424" y="1229692"/>
                </a:cubicBezTo>
                <a:cubicBezTo>
                  <a:pt x="7350237" y="1227956"/>
                  <a:pt x="7356315" y="1226653"/>
                  <a:pt x="7360655" y="1225785"/>
                </a:cubicBezTo>
                <a:cubicBezTo>
                  <a:pt x="7366733" y="1224049"/>
                  <a:pt x="7371942" y="1224049"/>
                  <a:pt x="7376283" y="1225785"/>
                </a:cubicBezTo>
                <a:cubicBezTo>
                  <a:pt x="7385833" y="1233599"/>
                  <a:pt x="7392343" y="1240110"/>
                  <a:pt x="7395816" y="1245319"/>
                </a:cubicBezTo>
                <a:cubicBezTo>
                  <a:pt x="7398421" y="1248791"/>
                  <a:pt x="7398855" y="1251396"/>
                  <a:pt x="7397119" y="1253132"/>
                </a:cubicBezTo>
                <a:cubicBezTo>
                  <a:pt x="7394514" y="1255737"/>
                  <a:pt x="7391041" y="1256605"/>
                  <a:pt x="7386701" y="1255737"/>
                </a:cubicBezTo>
                <a:cubicBezTo>
                  <a:pt x="7368469" y="1255737"/>
                  <a:pt x="7350672" y="1256171"/>
                  <a:pt x="7333309" y="1257039"/>
                </a:cubicBezTo>
                <a:cubicBezTo>
                  <a:pt x="7331573" y="1260512"/>
                  <a:pt x="7330270" y="1265721"/>
                  <a:pt x="7329401" y="1272666"/>
                </a:cubicBezTo>
                <a:cubicBezTo>
                  <a:pt x="7328533" y="1273534"/>
                  <a:pt x="7328099" y="1274402"/>
                  <a:pt x="7328099" y="1275271"/>
                </a:cubicBezTo>
                <a:cubicBezTo>
                  <a:pt x="7328968" y="1276139"/>
                  <a:pt x="7330270" y="1277007"/>
                  <a:pt x="7332006" y="1277875"/>
                </a:cubicBezTo>
                <a:cubicBezTo>
                  <a:pt x="7333743" y="1279611"/>
                  <a:pt x="7335045" y="1280914"/>
                  <a:pt x="7335913" y="1281782"/>
                </a:cubicBezTo>
                <a:cubicBezTo>
                  <a:pt x="7340254" y="1289595"/>
                  <a:pt x="7338517" y="1293936"/>
                  <a:pt x="7330704" y="1294804"/>
                </a:cubicBezTo>
                <a:cubicBezTo>
                  <a:pt x="7321155" y="1294804"/>
                  <a:pt x="7311170" y="1295672"/>
                  <a:pt x="7300752" y="1297409"/>
                </a:cubicBezTo>
                <a:cubicBezTo>
                  <a:pt x="7302489" y="1299145"/>
                  <a:pt x="7304225" y="1300013"/>
                  <a:pt x="7305961" y="1300013"/>
                </a:cubicBezTo>
                <a:cubicBezTo>
                  <a:pt x="7310302" y="1303486"/>
                  <a:pt x="7311605" y="1307827"/>
                  <a:pt x="7309868" y="1313036"/>
                </a:cubicBezTo>
                <a:cubicBezTo>
                  <a:pt x="7312473" y="1312168"/>
                  <a:pt x="7316379" y="1311299"/>
                  <a:pt x="7321588" y="1310431"/>
                </a:cubicBezTo>
                <a:cubicBezTo>
                  <a:pt x="7328533" y="1308695"/>
                  <a:pt x="7333743" y="1307393"/>
                  <a:pt x="7337215" y="1306524"/>
                </a:cubicBezTo>
                <a:cubicBezTo>
                  <a:pt x="7345029" y="1303920"/>
                  <a:pt x="7351540" y="1304354"/>
                  <a:pt x="7356749" y="1307827"/>
                </a:cubicBezTo>
                <a:cubicBezTo>
                  <a:pt x="7363695" y="1311299"/>
                  <a:pt x="7369771" y="1316942"/>
                  <a:pt x="7374981" y="1324756"/>
                </a:cubicBezTo>
                <a:cubicBezTo>
                  <a:pt x="7379321" y="1328229"/>
                  <a:pt x="7379321" y="1332135"/>
                  <a:pt x="7374981" y="1336476"/>
                </a:cubicBezTo>
                <a:cubicBezTo>
                  <a:pt x="7371508" y="1339949"/>
                  <a:pt x="7366299" y="1346026"/>
                  <a:pt x="7359353" y="1354708"/>
                </a:cubicBezTo>
                <a:cubicBezTo>
                  <a:pt x="7361958" y="1355576"/>
                  <a:pt x="7363695" y="1358180"/>
                  <a:pt x="7364563" y="1362521"/>
                </a:cubicBezTo>
                <a:cubicBezTo>
                  <a:pt x="7367167" y="1367730"/>
                  <a:pt x="7366299" y="1371203"/>
                  <a:pt x="7361958" y="1372939"/>
                </a:cubicBezTo>
                <a:cubicBezTo>
                  <a:pt x="7357617" y="1372939"/>
                  <a:pt x="7348501" y="1373373"/>
                  <a:pt x="7334611" y="1374241"/>
                </a:cubicBezTo>
                <a:cubicBezTo>
                  <a:pt x="7322457" y="1375977"/>
                  <a:pt x="7313341" y="1376846"/>
                  <a:pt x="7307263" y="1376846"/>
                </a:cubicBezTo>
                <a:lnTo>
                  <a:pt x="7307263" y="1395077"/>
                </a:lnTo>
                <a:cubicBezTo>
                  <a:pt x="7311605" y="1395077"/>
                  <a:pt x="7319418" y="1394209"/>
                  <a:pt x="7330704" y="1392473"/>
                </a:cubicBezTo>
                <a:cubicBezTo>
                  <a:pt x="7367167" y="1389868"/>
                  <a:pt x="7387135" y="1388132"/>
                  <a:pt x="7390607" y="1387264"/>
                </a:cubicBezTo>
                <a:cubicBezTo>
                  <a:pt x="7391476" y="1387264"/>
                  <a:pt x="7392778" y="1387264"/>
                  <a:pt x="7394514" y="1387264"/>
                </a:cubicBezTo>
                <a:cubicBezTo>
                  <a:pt x="7399723" y="1386395"/>
                  <a:pt x="7403629" y="1387264"/>
                  <a:pt x="7406234" y="1389868"/>
                </a:cubicBezTo>
                <a:cubicBezTo>
                  <a:pt x="7414916" y="1397682"/>
                  <a:pt x="7421861" y="1406363"/>
                  <a:pt x="7427070" y="1415913"/>
                </a:cubicBezTo>
                <a:cubicBezTo>
                  <a:pt x="7428807" y="1418518"/>
                  <a:pt x="7428807" y="1421556"/>
                  <a:pt x="7427070" y="1425029"/>
                </a:cubicBezTo>
                <a:cubicBezTo>
                  <a:pt x="7425334" y="1426765"/>
                  <a:pt x="7422295" y="1427199"/>
                  <a:pt x="7417955" y="1426331"/>
                </a:cubicBezTo>
                <a:cubicBezTo>
                  <a:pt x="7385833" y="1421990"/>
                  <a:pt x="7348935" y="1420254"/>
                  <a:pt x="7307263" y="1421122"/>
                </a:cubicBezTo>
                <a:cubicBezTo>
                  <a:pt x="7304659" y="1459321"/>
                  <a:pt x="7299450" y="1487103"/>
                  <a:pt x="7291637" y="1504466"/>
                </a:cubicBezTo>
                <a:cubicBezTo>
                  <a:pt x="7289901" y="1507070"/>
                  <a:pt x="7288164" y="1508373"/>
                  <a:pt x="7286427" y="1508373"/>
                </a:cubicBezTo>
                <a:cubicBezTo>
                  <a:pt x="7285559" y="1508373"/>
                  <a:pt x="7284691" y="1507070"/>
                  <a:pt x="7283823" y="1504466"/>
                </a:cubicBezTo>
                <a:cubicBezTo>
                  <a:pt x="7277746" y="1481025"/>
                  <a:pt x="7274273" y="1454112"/>
                  <a:pt x="7273405" y="1423727"/>
                </a:cubicBezTo>
                <a:cubicBezTo>
                  <a:pt x="7239547" y="1427199"/>
                  <a:pt x="7210897" y="1430672"/>
                  <a:pt x="7187457" y="1434145"/>
                </a:cubicBezTo>
                <a:cubicBezTo>
                  <a:pt x="7186589" y="1434145"/>
                  <a:pt x="7185721" y="1434145"/>
                  <a:pt x="7184853" y="1434145"/>
                </a:cubicBezTo>
                <a:cubicBezTo>
                  <a:pt x="7177907" y="1435881"/>
                  <a:pt x="7173567" y="1435447"/>
                  <a:pt x="7171830" y="1432842"/>
                </a:cubicBezTo>
                <a:cubicBezTo>
                  <a:pt x="7164017" y="1425029"/>
                  <a:pt x="7158807" y="1419386"/>
                  <a:pt x="7156203" y="1415913"/>
                </a:cubicBezTo>
                <a:cubicBezTo>
                  <a:pt x="7153599" y="1412440"/>
                  <a:pt x="7152731" y="1410270"/>
                  <a:pt x="7153599" y="1409402"/>
                </a:cubicBezTo>
                <a:cubicBezTo>
                  <a:pt x="7154467" y="1407666"/>
                  <a:pt x="7157071" y="1406797"/>
                  <a:pt x="7161412" y="1406797"/>
                </a:cubicBezTo>
                <a:cubicBezTo>
                  <a:pt x="7175303" y="1405929"/>
                  <a:pt x="7211766" y="1403325"/>
                  <a:pt x="7270801" y="1398984"/>
                </a:cubicBezTo>
                <a:cubicBezTo>
                  <a:pt x="7270801" y="1392039"/>
                  <a:pt x="7270801" y="1385527"/>
                  <a:pt x="7270801" y="1379450"/>
                </a:cubicBezTo>
                <a:cubicBezTo>
                  <a:pt x="7263855" y="1379450"/>
                  <a:pt x="7256476" y="1379884"/>
                  <a:pt x="7248663" y="1380752"/>
                </a:cubicBezTo>
                <a:cubicBezTo>
                  <a:pt x="7247795" y="1388566"/>
                  <a:pt x="7243887" y="1392907"/>
                  <a:pt x="7236942" y="1393775"/>
                </a:cubicBezTo>
                <a:cubicBezTo>
                  <a:pt x="7233469" y="1394643"/>
                  <a:pt x="7229563" y="1393341"/>
                  <a:pt x="7225222" y="1389868"/>
                </a:cubicBezTo>
                <a:cubicBezTo>
                  <a:pt x="7226091" y="1389868"/>
                  <a:pt x="7225656" y="1389434"/>
                  <a:pt x="7223919" y="1388566"/>
                </a:cubicBezTo>
                <a:cubicBezTo>
                  <a:pt x="7221315" y="1385961"/>
                  <a:pt x="7219145" y="1379884"/>
                  <a:pt x="7217409" y="1370335"/>
                </a:cubicBezTo>
                <a:cubicBezTo>
                  <a:pt x="7215673" y="1351235"/>
                  <a:pt x="7210897" y="1337344"/>
                  <a:pt x="7203084" y="1328663"/>
                </a:cubicBezTo>
                <a:cubicBezTo>
                  <a:pt x="7200479" y="1321717"/>
                  <a:pt x="7201781" y="1317376"/>
                  <a:pt x="7206991" y="1315640"/>
                </a:cubicBezTo>
                <a:cubicBezTo>
                  <a:pt x="7216541" y="1315640"/>
                  <a:pt x="7226091" y="1317376"/>
                  <a:pt x="7235640" y="1320849"/>
                </a:cubicBezTo>
                <a:cubicBezTo>
                  <a:pt x="7235640" y="1321717"/>
                  <a:pt x="7236074" y="1322151"/>
                  <a:pt x="7236942" y="1322151"/>
                </a:cubicBezTo>
                <a:cubicBezTo>
                  <a:pt x="7241283" y="1321283"/>
                  <a:pt x="7249965" y="1320415"/>
                  <a:pt x="7262987" y="1319547"/>
                </a:cubicBezTo>
                <a:cubicBezTo>
                  <a:pt x="7260383" y="1319547"/>
                  <a:pt x="7262553" y="1319113"/>
                  <a:pt x="7269499" y="1318245"/>
                </a:cubicBezTo>
                <a:cubicBezTo>
                  <a:pt x="7269499" y="1311299"/>
                  <a:pt x="7268631" y="1306090"/>
                  <a:pt x="7266894" y="1302618"/>
                </a:cubicBezTo>
                <a:cubicBezTo>
                  <a:pt x="7266026" y="1303486"/>
                  <a:pt x="7265158" y="1303920"/>
                  <a:pt x="7264289" y="1303920"/>
                </a:cubicBezTo>
                <a:cubicBezTo>
                  <a:pt x="7256476" y="1303052"/>
                  <a:pt x="7251267" y="1298277"/>
                  <a:pt x="7248663" y="1289595"/>
                </a:cubicBezTo>
                <a:cubicBezTo>
                  <a:pt x="7247795" y="1283518"/>
                  <a:pt x="7246492" y="1276139"/>
                  <a:pt x="7244755" y="1267457"/>
                </a:cubicBezTo>
                <a:cubicBezTo>
                  <a:pt x="7240415" y="1268325"/>
                  <a:pt x="7234337" y="1269193"/>
                  <a:pt x="7226524" y="1270062"/>
                </a:cubicBezTo>
                <a:cubicBezTo>
                  <a:pt x="7219579" y="1270930"/>
                  <a:pt x="7215239" y="1271798"/>
                  <a:pt x="7213501" y="1272666"/>
                </a:cubicBezTo>
                <a:cubicBezTo>
                  <a:pt x="7206557" y="1274402"/>
                  <a:pt x="7201348" y="1273968"/>
                  <a:pt x="7197875" y="1271364"/>
                </a:cubicBezTo>
                <a:cubicBezTo>
                  <a:pt x="7194403" y="1268759"/>
                  <a:pt x="7189193" y="1263984"/>
                  <a:pt x="7182248" y="1257039"/>
                </a:cubicBezTo>
                <a:cubicBezTo>
                  <a:pt x="7180512" y="1254435"/>
                  <a:pt x="7180077" y="1252698"/>
                  <a:pt x="7180945" y="1251830"/>
                </a:cubicBezTo>
                <a:cubicBezTo>
                  <a:pt x="7181814" y="1250094"/>
                  <a:pt x="7183550" y="1249226"/>
                  <a:pt x="7186155" y="1249226"/>
                </a:cubicBezTo>
                <a:cubicBezTo>
                  <a:pt x="7187023" y="1249226"/>
                  <a:pt x="7190495" y="1248791"/>
                  <a:pt x="7196573" y="1247923"/>
                </a:cubicBezTo>
                <a:cubicBezTo>
                  <a:pt x="7213068" y="1245319"/>
                  <a:pt x="7227393" y="1243583"/>
                  <a:pt x="7239547" y="1242714"/>
                </a:cubicBezTo>
                <a:cubicBezTo>
                  <a:pt x="7236942" y="1234033"/>
                  <a:pt x="7234337" y="1228390"/>
                  <a:pt x="7231733" y="1225785"/>
                </a:cubicBezTo>
                <a:cubicBezTo>
                  <a:pt x="7227393" y="1221444"/>
                  <a:pt x="7225222" y="1217103"/>
                  <a:pt x="7225222" y="1212763"/>
                </a:cubicBezTo>
                <a:cubicBezTo>
                  <a:pt x="7226091" y="1209290"/>
                  <a:pt x="7229129" y="1207988"/>
                  <a:pt x="7234337" y="1208856"/>
                </a:cubicBezTo>
                <a:cubicBezTo>
                  <a:pt x="7243019" y="1209724"/>
                  <a:pt x="7253437" y="1212329"/>
                  <a:pt x="7265591" y="1216669"/>
                </a:cubicBezTo>
                <a:cubicBezTo>
                  <a:pt x="7269065" y="1219274"/>
                  <a:pt x="7271235" y="1223615"/>
                  <a:pt x="7272103" y="1229692"/>
                </a:cubicBezTo>
                <a:cubicBezTo>
                  <a:pt x="7272103" y="1232296"/>
                  <a:pt x="7272537" y="1235335"/>
                  <a:pt x="7273405" y="1238808"/>
                </a:cubicBezTo>
                <a:cubicBezTo>
                  <a:pt x="7275141" y="1238808"/>
                  <a:pt x="7277746" y="1238374"/>
                  <a:pt x="7281219" y="1237505"/>
                </a:cubicBezTo>
                <a:cubicBezTo>
                  <a:pt x="7284691" y="1237505"/>
                  <a:pt x="7287296" y="1237505"/>
                  <a:pt x="7289032" y="1237505"/>
                </a:cubicBezTo>
                <a:lnTo>
                  <a:pt x="7298147" y="1236203"/>
                </a:lnTo>
                <a:lnTo>
                  <a:pt x="7303357" y="1234901"/>
                </a:lnTo>
                <a:cubicBezTo>
                  <a:pt x="7303357" y="1230560"/>
                  <a:pt x="7303357" y="1226653"/>
                  <a:pt x="7303357" y="1223181"/>
                </a:cubicBezTo>
                <a:cubicBezTo>
                  <a:pt x="7304225" y="1215367"/>
                  <a:pt x="7302923" y="1207120"/>
                  <a:pt x="7299450" y="1198438"/>
                </a:cubicBezTo>
                <a:cubicBezTo>
                  <a:pt x="7298582" y="1193229"/>
                  <a:pt x="7300319" y="1190625"/>
                  <a:pt x="7304659" y="1190625"/>
                </a:cubicBezTo>
                <a:close/>
                <a:moveTo>
                  <a:pt x="2885059" y="1190625"/>
                </a:moveTo>
                <a:cubicBezTo>
                  <a:pt x="2900686" y="1194965"/>
                  <a:pt x="2912407" y="1200174"/>
                  <a:pt x="2920220" y="1206252"/>
                </a:cubicBezTo>
                <a:cubicBezTo>
                  <a:pt x="2927165" y="1209724"/>
                  <a:pt x="2928468" y="1215801"/>
                  <a:pt x="2924127" y="1224483"/>
                </a:cubicBezTo>
                <a:cubicBezTo>
                  <a:pt x="2924127" y="1224483"/>
                  <a:pt x="2924127" y="1225351"/>
                  <a:pt x="2924127" y="1227087"/>
                </a:cubicBezTo>
                <a:cubicBezTo>
                  <a:pt x="2923259" y="1227956"/>
                  <a:pt x="2922825" y="1228824"/>
                  <a:pt x="2922825" y="1229692"/>
                </a:cubicBezTo>
                <a:cubicBezTo>
                  <a:pt x="2930638" y="1227956"/>
                  <a:pt x="2936715" y="1226653"/>
                  <a:pt x="2941056" y="1225785"/>
                </a:cubicBezTo>
                <a:cubicBezTo>
                  <a:pt x="2947133" y="1224049"/>
                  <a:pt x="2952342" y="1224049"/>
                  <a:pt x="2956683" y="1225785"/>
                </a:cubicBezTo>
                <a:cubicBezTo>
                  <a:pt x="2966233" y="1233599"/>
                  <a:pt x="2972744" y="1240110"/>
                  <a:pt x="2976217" y="1245319"/>
                </a:cubicBezTo>
                <a:cubicBezTo>
                  <a:pt x="2978821" y="1248791"/>
                  <a:pt x="2979255" y="1251396"/>
                  <a:pt x="2977519" y="1253132"/>
                </a:cubicBezTo>
                <a:cubicBezTo>
                  <a:pt x="2974914" y="1255737"/>
                  <a:pt x="2971442" y="1256605"/>
                  <a:pt x="2967101" y="1255737"/>
                </a:cubicBezTo>
                <a:cubicBezTo>
                  <a:pt x="2948869" y="1255737"/>
                  <a:pt x="2931072" y="1256171"/>
                  <a:pt x="2913709" y="1257039"/>
                </a:cubicBezTo>
                <a:cubicBezTo>
                  <a:pt x="2911973" y="1260512"/>
                  <a:pt x="2910670" y="1265721"/>
                  <a:pt x="2909802" y="1272666"/>
                </a:cubicBezTo>
                <a:cubicBezTo>
                  <a:pt x="2908934" y="1273534"/>
                  <a:pt x="2908500" y="1274402"/>
                  <a:pt x="2908500" y="1275271"/>
                </a:cubicBezTo>
                <a:cubicBezTo>
                  <a:pt x="2909368" y="1276139"/>
                  <a:pt x="2910670" y="1277007"/>
                  <a:pt x="2912407" y="1277875"/>
                </a:cubicBezTo>
                <a:cubicBezTo>
                  <a:pt x="2914143" y="1279611"/>
                  <a:pt x="2915445" y="1280914"/>
                  <a:pt x="2916313" y="1281782"/>
                </a:cubicBezTo>
                <a:cubicBezTo>
                  <a:pt x="2920654" y="1289595"/>
                  <a:pt x="2918918" y="1293936"/>
                  <a:pt x="2911104" y="1294804"/>
                </a:cubicBezTo>
                <a:cubicBezTo>
                  <a:pt x="2901555" y="1294804"/>
                  <a:pt x="2891571" y="1295672"/>
                  <a:pt x="2881153" y="1297409"/>
                </a:cubicBezTo>
                <a:cubicBezTo>
                  <a:pt x="2882889" y="1299145"/>
                  <a:pt x="2884625" y="1300013"/>
                  <a:pt x="2886362" y="1300013"/>
                </a:cubicBezTo>
                <a:cubicBezTo>
                  <a:pt x="2890702" y="1303486"/>
                  <a:pt x="2892005" y="1307827"/>
                  <a:pt x="2890268" y="1313036"/>
                </a:cubicBezTo>
                <a:cubicBezTo>
                  <a:pt x="2892873" y="1312168"/>
                  <a:pt x="2896780" y="1311299"/>
                  <a:pt x="2901989" y="1310431"/>
                </a:cubicBezTo>
                <a:cubicBezTo>
                  <a:pt x="2908934" y="1308695"/>
                  <a:pt x="2914143" y="1307393"/>
                  <a:pt x="2917616" y="1306524"/>
                </a:cubicBezTo>
                <a:cubicBezTo>
                  <a:pt x="2925429" y="1303920"/>
                  <a:pt x="2931940" y="1304354"/>
                  <a:pt x="2937149" y="1307827"/>
                </a:cubicBezTo>
                <a:cubicBezTo>
                  <a:pt x="2944094" y="1311299"/>
                  <a:pt x="2950172" y="1316942"/>
                  <a:pt x="2955381" y="1324756"/>
                </a:cubicBezTo>
                <a:cubicBezTo>
                  <a:pt x="2959721" y="1328229"/>
                  <a:pt x="2959722" y="1332135"/>
                  <a:pt x="2955381" y="1336476"/>
                </a:cubicBezTo>
                <a:cubicBezTo>
                  <a:pt x="2951908" y="1339949"/>
                  <a:pt x="2946699" y="1346026"/>
                  <a:pt x="2939754" y="1354708"/>
                </a:cubicBezTo>
                <a:cubicBezTo>
                  <a:pt x="2942358" y="1355576"/>
                  <a:pt x="2944095" y="1358180"/>
                  <a:pt x="2944963" y="1362521"/>
                </a:cubicBezTo>
                <a:cubicBezTo>
                  <a:pt x="2947567" y="1367730"/>
                  <a:pt x="2946699" y="1371203"/>
                  <a:pt x="2942358" y="1372939"/>
                </a:cubicBezTo>
                <a:cubicBezTo>
                  <a:pt x="2938017" y="1372939"/>
                  <a:pt x="2928902" y="1373373"/>
                  <a:pt x="2915011" y="1374241"/>
                </a:cubicBezTo>
                <a:cubicBezTo>
                  <a:pt x="2902857" y="1375977"/>
                  <a:pt x="2893741" y="1376846"/>
                  <a:pt x="2887664" y="1376846"/>
                </a:cubicBezTo>
                <a:lnTo>
                  <a:pt x="2887664" y="1395077"/>
                </a:lnTo>
                <a:cubicBezTo>
                  <a:pt x="2892005" y="1395077"/>
                  <a:pt x="2899818" y="1394209"/>
                  <a:pt x="2911104" y="1392473"/>
                </a:cubicBezTo>
                <a:cubicBezTo>
                  <a:pt x="2947567" y="1389868"/>
                  <a:pt x="2967535" y="1388132"/>
                  <a:pt x="2971008" y="1387264"/>
                </a:cubicBezTo>
                <a:cubicBezTo>
                  <a:pt x="2971876" y="1387264"/>
                  <a:pt x="2973178" y="1387264"/>
                  <a:pt x="2974914" y="1387264"/>
                </a:cubicBezTo>
                <a:cubicBezTo>
                  <a:pt x="2980123" y="1386395"/>
                  <a:pt x="2984030" y="1387264"/>
                  <a:pt x="2986635" y="1389868"/>
                </a:cubicBezTo>
                <a:cubicBezTo>
                  <a:pt x="2995316" y="1397682"/>
                  <a:pt x="3002262" y="1406363"/>
                  <a:pt x="3007471" y="1415913"/>
                </a:cubicBezTo>
                <a:cubicBezTo>
                  <a:pt x="3009207" y="1418518"/>
                  <a:pt x="3009207" y="1421556"/>
                  <a:pt x="3007471" y="1425029"/>
                </a:cubicBezTo>
                <a:cubicBezTo>
                  <a:pt x="3005734" y="1426765"/>
                  <a:pt x="3002696" y="1427199"/>
                  <a:pt x="2998355" y="1426331"/>
                </a:cubicBezTo>
                <a:cubicBezTo>
                  <a:pt x="2966233" y="1421990"/>
                  <a:pt x="2929336" y="1420254"/>
                  <a:pt x="2887664" y="1421122"/>
                </a:cubicBezTo>
                <a:cubicBezTo>
                  <a:pt x="2885059" y="1459321"/>
                  <a:pt x="2879850" y="1487103"/>
                  <a:pt x="2872037" y="1504466"/>
                </a:cubicBezTo>
                <a:cubicBezTo>
                  <a:pt x="2870301" y="1507070"/>
                  <a:pt x="2868564" y="1508373"/>
                  <a:pt x="2866828" y="1508373"/>
                </a:cubicBezTo>
                <a:cubicBezTo>
                  <a:pt x="2865960" y="1508373"/>
                  <a:pt x="2865092" y="1507070"/>
                  <a:pt x="2864223" y="1504466"/>
                </a:cubicBezTo>
                <a:cubicBezTo>
                  <a:pt x="2858146" y="1481025"/>
                  <a:pt x="2854674" y="1454112"/>
                  <a:pt x="2853805" y="1423727"/>
                </a:cubicBezTo>
                <a:cubicBezTo>
                  <a:pt x="2819947" y="1427199"/>
                  <a:pt x="2791298" y="1430672"/>
                  <a:pt x="2767857" y="1434145"/>
                </a:cubicBezTo>
                <a:cubicBezTo>
                  <a:pt x="2766989" y="1434145"/>
                  <a:pt x="2766121" y="1434145"/>
                  <a:pt x="2765253" y="1434145"/>
                </a:cubicBezTo>
                <a:cubicBezTo>
                  <a:pt x="2758308" y="1435881"/>
                  <a:pt x="2753967" y="1435447"/>
                  <a:pt x="2752230" y="1432842"/>
                </a:cubicBezTo>
                <a:cubicBezTo>
                  <a:pt x="2744417" y="1425029"/>
                  <a:pt x="2739208" y="1419386"/>
                  <a:pt x="2736603" y="1415913"/>
                </a:cubicBezTo>
                <a:cubicBezTo>
                  <a:pt x="2733999" y="1412440"/>
                  <a:pt x="2733131" y="1410270"/>
                  <a:pt x="2733999" y="1409402"/>
                </a:cubicBezTo>
                <a:cubicBezTo>
                  <a:pt x="2734867" y="1407666"/>
                  <a:pt x="2737472" y="1406797"/>
                  <a:pt x="2741812" y="1406797"/>
                </a:cubicBezTo>
                <a:cubicBezTo>
                  <a:pt x="2755703" y="1405929"/>
                  <a:pt x="2792166" y="1403325"/>
                  <a:pt x="2851201" y="1398984"/>
                </a:cubicBezTo>
                <a:cubicBezTo>
                  <a:pt x="2851201" y="1392039"/>
                  <a:pt x="2851201" y="1385527"/>
                  <a:pt x="2851201" y="1379450"/>
                </a:cubicBezTo>
                <a:cubicBezTo>
                  <a:pt x="2844256" y="1379450"/>
                  <a:pt x="2836876" y="1379884"/>
                  <a:pt x="2829063" y="1380752"/>
                </a:cubicBezTo>
                <a:cubicBezTo>
                  <a:pt x="2828195" y="1388566"/>
                  <a:pt x="2824288" y="1392907"/>
                  <a:pt x="2817343" y="1393775"/>
                </a:cubicBezTo>
                <a:cubicBezTo>
                  <a:pt x="2813870" y="1394643"/>
                  <a:pt x="2809963" y="1393341"/>
                  <a:pt x="2805622" y="1389868"/>
                </a:cubicBezTo>
                <a:cubicBezTo>
                  <a:pt x="2806491" y="1389868"/>
                  <a:pt x="2806057" y="1389434"/>
                  <a:pt x="2804320" y="1388566"/>
                </a:cubicBezTo>
                <a:cubicBezTo>
                  <a:pt x="2801716" y="1385961"/>
                  <a:pt x="2799545" y="1379884"/>
                  <a:pt x="2797809" y="1370335"/>
                </a:cubicBezTo>
                <a:cubicBezTo>
                  <a:pt x="2796073" y="1351235"/>
                  <a:pt x="2791298" y="1337344"/>
                  <a:pt x="2783484" y="1328663"/>
                </a:cubicBezTo>
                <a:cubicBezTo>
                  <a:pt x="2780880" y="1321717"/>
                  <a:pt x="2782182" y="1317376"/>
                  <a:pt x="2787391" y="1315640"/>
                </a:cubicBezTo>
                <a:cubicBezTo>
                  <a:pt x="2796941" y="1315640"/>
                  <a:pt x="2806491" y="1317376"/>
                  <a:pt x="2816040" y="1320849"/>
                </a:cubicBezTo>
                <a:cubicBezTo>
                  <a:pt x="2816040" y="1321717"/>
                  <a:pt x="2816475" y="1322151"/>
                  <a:pt x="2817343" y="1322151"/>
                </a:cubicBezTo>
                <a:cubicBezTo>
                  <a:pt x="2821683" y="1321283"/>
                  <a:pt x="2830365" y="1320415"/>
                  <a:pt x="2843388" y="1319547"/>
                </a:cubicBezTo>
                <a:cubicBezTo>
                  <a:pt x="2840783" y="1319547"/>
                  <a:pt x="2842954" y="1319113"/>
                  <a:pt x="2849899" y="1318245"/>
                </a:cubicBezTo>
                <a:cubicBezTo>
                  <a:pt x="2849899" y="1311299"/>
                  <a:pt x="2849031" y="1306090"/>
                  <a:pt x="2847294" y="1302618"/>
                </a:cubicBezTo>
                <a:cubicBezTo>
                  <a:pt x="2846426" y="1303486"/>
                  <a:pt x="2845558" y="1303920"/>
                  <a:pt x="2844690" y="1303920"/>
                </a:cubicBezTo>
                <a:cubicBezTo>
                  <a:pt x="2836876" y="1303052"/>
                  <a:pt x="2831667" y="1298277"/>
                  <a:pt x="2829063" y="1289595"/>
                </a:cubicBezTo>
                <a:cubicBezTo>
                  <a:pt x="2828195" y="1283518"/>
                  <a:pt x="2826893" y="1276139"/>
                  <a:pt x="2825156" y="1267457"/>
                </a:cubicBezTo>
                <a:cubicBezTo>
                  <a:pt x="2820815" y="1268325"/>
                  <a:pt x="2814738" y="1269193"/>
                  <a:pt x="2806925" y="1270062"/>
                </a:cubicBezTo>
                <a:cubicBezTo>
                  <a:pt x="2799979" y="1270930"/>
                  <a:pt x="2795639" y="1271798"/>
                  <a:pt x="2793902" y="1272666"/>
                </a:cubicBezTo>
                <a:cubicBezTo>
                  <a:pt x="2786957" y="1274402"/>
                  <a:pt x="2781748" y="1273968"/>
                  <a:pt x="2778275" y="1271364"/>
                </a:cubicBezTo>
                <a:cubicBezTo>
                  <a:pt x="2774802" y="1268759"/>
                  <a:pt x="2769594" y="1263984"/>
                  <a:pt x="2762648" y="1257039"/>
                </a:cubicBezTo>
                <a:cubicBezTo>
                  <a:pt x="2760912" y="1254435"/>
                  <a:pt x="2760478" y="1252698"/>
                  <a:pt x="2761346" y="1251830"/>
                </a:cubicBezTo>
                <a:cubicBezTo>
                  <a:pt x="2762214" y="1250094"/>
                  <a:pt x="2763951" y="1249226"/>
                  <a:pt x="2766555" y="1249226"/>
                </a:cubicBezTo>
                <a:cubicBezTo>
                  <a:pt x="2767423" y="1249226"/>
                  <a:pt x="2770896" y="1248791"/>
                  <a:pt x="2776973" y="1247923"/>
                </a:cubicBezTo>
                <a:cubicBezTo>
                  <a:pt x="2793468" y="1245319"/>
                  <a:pt x="2807793" y="1243583"/>
                  <a:pt x="2819947" y="1242714"/>
                </a:cubicBezTo>
                <a:cubicBezTo>
                  <a:pt x="2817343" y="1234033"/>
                  <a:pt x="2814738" y="1228390"/>
                  <a:pt x="2812134" y="1225785"/>
                </a:cubicBezTo>
                <a:cubicBezTo>
                  <a:pt x="2807793" y="1221444"/>
                  <a:pt x="2805622" y="1217103"/>
                  <a:pt x="2805622" y="1212763"/>
                </a:cubicBezTo>
                <a:cubicBezTo>
                  <a:pt x="2806491" y="1209290"/>
                  <a:pt x="2809529" y="1207988"/>
                  <a:pt x="2814738" y="1208856"/>
                </a:cubicBezTo>
                <a:cubicBezTo>
                  <a:pt x="2823420" y="1209724"/>
                  <a:pt x="2833838" y="1212329"/>
                  <a:pt x="2845992" y="1216669"/>
                </a:cubicBezTo>
                <a:cubicBezTo>
                  <a:pt x="2849465" y="1219274"/>
                  <a:pt x="2851635" y="1223615"/>
                  <a:pt x="2852503" y="1229692"/>
                </a:cubicBezTo>
                <a:cubicBezTo>
                  <a:pt x="2852503" y="1232296"/>
                  <a:pt x="2852938" y="1235335"/>
                  <a:pt x="2853805" y="1238808"/>
                </a:cubicBezTo>
                <a:cubicBezTo>
                  <a:pt x="2855542" y="1238808"/>
                  <a:pt x="2858146" y="1238374"/>
                  <a:pt x="2861619" y="1237505"/>
                </a:cubicBezTo>
                <a:cubicBezTo>
                  <a:pt x="2865092" y="1237505"/>
                  <a:pt x="2867696" y="1237505"/>
                  <a:pt x="2869432" y="1237505"/>
                </a:cubicBezTo>
                <a:cubicBezTo>
                  <a:pt x="2870301" y="1237505"/>
                  <a:pt x="2873339" y="1237071"/>
                  <a:pt x="2878548" y="1236203"/>
                </a:cubicBezTo>
                <a:cubicBezTo>
                  <a:pt x="2875075" y="1237071"/>
                  <a:pt x="2876812" y="1236637"/>
                  <a:pt x="2883757" y="1234901"/>
                </a:cubicBezTo>
                <a:cubicBezTo>
                  <a:pt x="2883757" y="1230560"/>
                  <a:pt x="2883757" y="1226653"/>
                  <a:pt x="2883757" y="1223181"/>
                </a:cubicBezTo>
                <a:cubicBezTo>
                  <a:pt x="2884625" y="1215367"/>
                  <a:pt x="2883323" y="1207120"/>
                  <a:pt x="2879850" y="1198438"/>
                </a:cubicBezTo>
                <a:cubicBezTo>
                  <a:pt x="2878982" y="1193229"/>
                  <a:pt x="2880719" y="1190625"/>
                  <a:pt x="2885059" y="1190625"/>
                </a:cubicBezTo>
                <a:close/>
                <a:moveTo>
                  <a:pt x="151386" y="1190625"/>
                </a:moveTo>
                <a:cubicBezTo>
                  <a:pt x="167014" y="1194965"/>
                  <a:pt x="178734" y="1200174"/>
                  <a:pt x="186547" y="1206252"/>
                </a:cubicBezTo>
                <a:cubicBezTo>
                  <a:pt x="193492" y="1209724"/>
                  <a:pt x="194795" y="1215801"/>
                  <a:pt x="190454" y="1224483"/>
                </a:cubicBezTo>
                <a:cubicBezTo>
                  <a:pt x="190454" y="1224483"/>
                  <a:pt x="190454" y="1225351"/>
                  <a:pt x="190454" y="1227087"/>
                </a:cubicBezTo>
                <a:cubicBezTo>
                  <a:pt x="189585" y="1227956"/>
                  <a:pt x="189152" y="1228824"/>
                  <a:pt x="189152" y="1229692"/>
                </a:cubicBezTo>
                <a:cubicBezTo>
                  <a:pt x="196965" y="1227956"/>
                  <a:pt x="203042" y="1226653"/>
                  <a:pt x="207383" y="1225785"/>
                </a:cubicBezTo>
                <a:cubicBezTo>
                  <a:pt x="213461" y="1224049"/>
                  <a:pt x="218670" y="1224049"/>
                  <a:pt x="223010" y="1225785"/>
                </a:cubicBezTo>
                <a:cubicBezTo>
                  <a:pt x="232559" y="1233599"/>
                  <a:pt x="239071" y="1240110"/>
                  <a:pt x="242543" y="1245319"/>
                </a:cubicBezTo>
                <a:cubicBezTo>
                  <a:pt x="245147" y="1248791"/>
                  <a:pt x="245582" y="1251396"/>
                  <a:pt x="243846" y="1253132"/>
                </a:cubicBezTo>
                <a:cubicBezTo>
                  <a:pt x="241242" y="1255737"/>
                  <a:pt x="237768" y="1256605"/>
                  <a:pt x="233428" y="1255737"/>
                </a:cubicBezTo>
                <a:cubicBezTo>
                  <a:pt x="215197" y="1255737"/>
                  <a:pt x="197400" y="1256171"/>
                  <a:pt x="180036" y="1257039"/>
                </a:cubicBezTo>
                <a:cubicBezTo>
                  <a:pt x="178299" y="1260512"/>
                  <a:pt x="176997" y="1265721"/>
                  <a:pt x="176129" y="1272666"/>
                </a:cubicBezTo>
                <a:cubicBezTo>
                  <a:pt x="175261" y="1273534"/>
                  <a:pt x="174828" y="1274402"/>
                  <a:pt x="174828" y="1275271"/>
                </a:cubicBezTo>
                <a:cubicBezTo>
                  <a:pt x="175695" y="1276139"/>
                  <a:pt x="176997" y="1277007"/>
                  <a:pt x="178734" y="1277875"/>
                </a:cubicBezTo>
                <a:cubicBezTo>
                  <a:pt x="180470" y="1279611"/>
                  <a:pt x="181772" y="1280914"/>
                  <a:pt x="182640" y="1281782"/>
                </a:cubicBezTo>
                <a:cubicBezTo>
                  <a:pt x="186981" y="1289595"/>
                  <a:pt x="185245" y="1293936"/>
                  <a:pt x="177432" y="1294804"/>
                </a:cubicBezTo>
                <a:cubicBezTo>
                  <a:pt x="167882" y="1294804"/>
                  <a:pt x="157898" y="1295672"/>
                  <a:pt x="147480" y="1297409"/>
                </a:cubicBezTo>
                <a:cubicBezTo>
                  <a:pt x="149216" y="1299145"/>
                  <a:pt x="150953" y="1300013"/>
                  <a:pt x="152689" y="1300013"/>
                </a:cubicBezTo>
                <a:cubicBezTo>
                  <a:pt x="157030" y="1303486"/>
                  <a:pt x="158331" y="1307827"/>
                  <a:pt x="156596" y="1313036"/>
                </a:cubicBezTo>
                <a:cubicBezTo>
                  <a:pt x="159200" y="1312168"/>
                  <a:pt x="163106" y="1311299"/>
                  <a:pt x="168315" y="1310431"/>
                </a:cubicBezTo>
                <a:cubicBezTo>
                  <a:pt x="175261" y="1308695"/>
                  <a:pt x="180470" y="1307393"/>
                  <a:pt x="183942" y="1306524"/>
                </a:cubicBezTo>
                <a:cubicBezTo>
                  <a:pt x="191756" y="1303920"/>
                  <a:pt x="198267" y="1304354"/>
                  <a:pt x="203477" y="1307827"/>
                </a:cubicBezTo>
                <a:cubicBezTo>
                  <a:pt x="210422" y="1311299"/>
                  <a:pt x="216498" y="1316942"/>
                  <a:pt x="221707" y="1324756"/>
                </a:cubicBezTo>
                <a:cubicBezTo>
                  <a:pt x="226049" y="1328229"/>
                  <a:pt x="226049" y="1332135"/>
                  <a:pt x="221707" y="1336476"/>
                </a:cubicBezTo>
                <a:cubicBezTo>
                  <a:pt x="218235" y="1339949"/>
                  <a:pt x="213027" y="1346026"/>
                  <a:pt x="206080" y="1354708"/>
                </a:cubicBezTo>
                <a:cubicBezTo>
                  <a:pt x="208685" y="1355576"/>
                  <a:pt x="210422" y="1358180"/>
                  <a:pt x="211289" y="1362521"/>
                </a:cubicBezTo>
                <a:cubicBezTo>
                  <a:pt x="213893" y="1367730"/>
                  <a:pt x="213027" y="1371203"/>
                  <a:pt x="208685" y="1372939"/>
                </a:cubicBezTo>
                <a:cubicBezTo>
                  <a:pt x="204345" y="1372939"/>
                  <a:pt x="195229" y="1373373"/>
                  <a:pt x="181339" y="1374241"/>
                </a:cubicBezTo>
                <a:cubicBezTo>
                  <a:pt x="169184" y="1375977"/>
                  <a:pt x="160068" y="1376846"/>
                  <a:pt x="153991" y="1376846"/>
                </a:cubicBezTo>
                <a:lnTo>
                  <a:pt x="153991" y="1395077"/>
                </a:lnTo>
                <a:cubicBezTo>
                  <a:pt x="158331" y="1395077"/>
                  <a:pt x="166146" y="1394209"/>
                  <a:pt x="177432" y="1392473"/>
                </a:cubicBezTo>
                <a:cubicBezTo>
                  <a:pt x="213893" y="1389868"/>
                  <a:pt x="233862" y="1388132"/>
                  <a:pt x="237335" y="1387264"/>
                </a:cubicBezTo>
                <a:cubicBezTo>
                  <a:pt x="238203" y="1387264"/>
                  <a:pt x="239505" y="1387264"/>
                  <a:pt x="241242" y="1387264"/>
                </a:cubicBezTo>
                <a:cubicBezTo>
                  <a:pt x="246451" y="1386395"/>
                  <a:pt x="250357" y="1387264"/>
                  <a:pt x="252962" y="1389868"/>
                </a:cubicBezTo>
                <a:cubicBezTo>
                  <a:pt x="261644" y="1397682"/>
                  <a:pt x="268589" y="1406363"/>
                  <a:pt x="273798" y="1415913"/>
                </a:cubicBezTo>
                <a:cubicBezTo>
                  <a:pt x="275534" y="1418518"/>
                  <a:pt x="275534" y="1421556"/>
                  <a:pt x="273798" y="1425029"/>
                </a:cubicBezTo>
                <a:cubicBezTo>
                  <a:pt x="272061" y="1426765"/>
                  <a:pt x="269022" y="1427199"/>
                  <a:pt x="264682" y="1426331"/>
                </a:cubicBezTo>
                <a:cubicBezTo>
                  <a:pt x="232559" y="1421990"/>
                  <a:pt x="195663" y="1420254"/>
                  <a:pt x="153991" y="1421122"/>
                </a:cubicBezTo>
                <a:cubicBezTo>
                  <a:pt x="151386" y="1459321"/>
                  <a:pt x="146177" y="1487103"/>
                  <a:pt x="138364" y="1504466"/>
                </a:cubicBezTo>
                <a:cubicBezTo>
                  <a:pt x="136628" y="1507070"/>
                  <a:pt x="134892" y="1508373"/>
                  <a:pt x="133155" y="1508373"/>
                </a:cubicBezTo>
                <a:cubicBezTo>
                  <a:pt x="132287" y="1508373"/>
                  <a:pt x="131419" y="1507070"/>
                  <a:pt x="130550" y="1504466"/>
                </a:cubicBezTo>
                <a:cubicBezTo>
                  <a:pt x="124474" y="1481025"/>
                  <a:pt x="121000" y="1454112"/>
                  <a:pt x="120132" y="1423727"/>
                </a:cubicBezTo>
                <a:cubicBezTo>
                  <a:pt x="86274" y="1427199"/>
                  <a:pt x="57625" y="1430672"/>
                  <a:pt x="34184" y="1434145"/>
                </a:cubicBezTo>
                <a:cubicBezTo>
                  <a:pt x="33316" y="1434145"/>
                  <a:pt x="32448" y="1434145"/>
                  <a:pt x="31580" y="1434145"/>
                </a:cubicBezTo>
                <a:cubicBezTo>
                  <a:pt x="24635" y="1435881"/>
                  <a:pt x="20294" y="1435447"/>
                  <a:pt x="18557" y="1432842"/>
                </a:cubicBezTo>
                <a:cubicBezTo>
                  <a:pt x="10744" y="1425029"/>
                  <a:pt x="5535" y="1419386"/>
                  <a:pt x="2930" y="1415913"/>
                </a:cubicBezTo>
                <a:cubicBezTo>
                  <a:pt x="326" y="1412440"/>
                  <a:pt x="-542" y="1410270"/>
                  <a:pt x="326" y="1409402"/>
                </a:cubicBezTo>
                <a:cubicBezTo>
                  <a:pt x="1194" y="1407666"/>
                  <a:pt x="3799" y="1406797"/>
                  <a:pt x="8140" y="1406797"/>
                </a:cubicBezTo>
                <a:cubicBezTo>
                  <a:pt x="22030" y="1405929"/>
                  <a:pt x="58493" y="1403325"/>
                  <a:pt x="117528" y="1398984"/>
                </a:cubicBezTo>
                <a:cubicBezTo>
                  <a:pt x="117528" y="1392039"/>
                  <a:pt x="117528" y="1385527"/>
                  <a:pt x="117528" y="1379450"/>
                </a:cubicBezTo>
                <a:cubicBezTo>
                  <a:pt x="110582" y="1379450"/>
                  <a:pt x="103203" y="1379884"/>
                  <a:pt x="95390" y="1380752"/>
                </a:cubicBezTo>
                <a:cubicBezTo>
                  <a:pt x="94521" y="1388566"/>
                  <a:pt x="90615" y="1392907"/>
                  <a:pt x="83670" y="1393775"/>
                </a:cubicBezTo>
                <a:cubicBezTo>
                  <a:pt x="80196" y="1394643"/>
                  <a:pt x="76291" y="1393341"/>
                  <a:pt x="71949" y="1389868"/>
                </a:cubicBezTo>
                <a:cubicBezTo>
                  <a:pt x="72818" y="1389868"/>
                  <a:pt x="72383" y="1389434"/>
                  <a:pt x="70648" y="1388566"/>
                </a:cubicBezTo>
                <a:cubicBezTo>
                  <a:pt x="68043" y="1385961"/>
                  <a:pt x="65872" y="1379884"/>
                  <a:pt x="64136" y="1370335"/>
                </a:cubicBezTo>
                <a:cubicBezTo>
                  <a:pt x="62400" y="1351235"/>
                  <a:pt x="57625" y="1337344"/>
                  <a:pt x="49811" y="1328663"/>
                </a:cubicBezTo>
                <a:cubicBezTo>
                  <a:pt x="47207" y="1321717"/>
                  <a:pt x="48509" y="1317376"/>
                  <a:pt x="53718" y="1315640"/>
                </a:cubicBezTo>
                <a:cubicBezTo>
                  <a:pt x="63268" y="1315640"/>
                  <a:pt x="72818" y="1317376"/>
                  <a:pt x="82368" y="1320849"/>
                </a:cubicBezTo>
                <a:cubicBezTo>
                  <a:pt x="82368" y="1321717"/>
                  <a:pt x="82801" y="1322151"/>
                  <a:pt x="83670" y="1322151"/>
                </a:cubicBezTo>
                <a:cubicBezTo>
                  <a:pt x="88011" y="1321283"/>
                  <a:pt x="96692" y="1320415"/>
                  <a:pt x="109715" y="1319547"/>
                </a:cubicBezTo>
                <a:cubicBezTo>
                  <a:pt x="107110" y="1319547"/>
                  <a:pt x="109281" y="1319113"/>
                  <a:pt x="116226" y="1318245"/>
                </a:cubicBezTo>
                <a:cubicBezTo>
                  <a:pt x="116226" y="1311299"/>
                  <a:pt x="115358" y="1306090"/>
                  <a:pt x="113622" y="1302618"/>
                </a:cubicBezTo>
                <a:cubicBezTo>
                  <a:pt x="112753" y="1303486"/>
                  <a:pt x="111885" y="1303920"/>
                  <a:pt x="111017" y="1303920"/>
                </a:cubicBezTo>
                <a:cubicBezTo>
                  <a:pt x="103203" y="1303052"/>
                  <a:pt x="97994" y="1298277"/>
                  <a:pt x="95390" y="1289595"/>
                </a:cubicBezTo>
                <a:cubicBezTo>
                  <a:pt x="94521" y="1283518"/>
                  <a:pt x="93219" y="1276139"/>
                  <a:pt x="91483" y="1267457"/>
                </a:cubicBezTo>
                <a:cubicBezTo>
                  <a:pt x="87142" y="1268325"/>
                  <a:pt x="81066" y="1269193"/>
                  <a:pt x="73252" y="1270062"/>
                </a:cubicBezTo>
                <a:cubicBezTo>
                  <a:pt x="66306" y="1270930"/>
                  <a:pt x="61966" y="1271798"/>
                  <a:pt x="60229" y="1272666"/>
                </a:cubicBezTo>
                <a:cubicBezTo>
                  <a:pt x="53285" y="1274402"/>
                  <a:pt x="48075" y="1273968"/>
                  <a:pt x="44602" y="1271364"/>
                </a:cubicBezTo>
                <a:cubicBezTo>
                  <a:pt x="41130" y="1268759"/>
                  <a:pt x="35921" y="1263984"/>
                  <a:pt x="28975" y="1257039"/>
                </a:cubicBezTo>
                <a:cubicBezTo>
                  <a:pt x="27239" y="1254435"/>
                  <a:pt x="26805" y="1252698"/>
                  <a:pt x="27673" y="1251830"/>
                </a:cubicBezTo>
                <a:cubicBezTo>
                  <a:pt x="28541" y="1250094"/>
                  <a:pt x="30278" y="1249226"/>
                  <a:pt x="32882" y="1249226"/>
                </a:cubicBezTo>
                <a:cubicBezTo>
                  <a:pt x="33750" y="1249226"/>
                  <a:pt x="37223" y="1248791"/>
                  <a:pt x="43300" y="1247923"/>
                </a:cubicBezTo>
                <a:cubicBezTo>
                  <a:pt x="59795" y="1245319"/>
                  <a:pt x="74121" y="1243583"/>
                  <a:pt x="86274" y="1242714"/>
                </a:cubicBezTo>
                <a:cubicBezTo>
                  <a:pt x="83670" y="1234033"/>
                  <a:pt x="81066" y="1228390"/>
                  <a:pt x="78461" y="1225785"/>
                </a:cubicBezTo>
                <a:cubicBezTo>
                  <a:pt x="74121" y="1221444"/>
                  <a:pt x="71949" y="1217103"/>
                  <a:pt x="71949" y="1212763"/>
                </a:cubicBezTo>
                <a:cubicBezTo>
                  <a:pt x="72818" y="1209290"/>
                  <a:pt x="75856" y="1207988"/>
                  <a:pt x="81066" y="1208856"/>
                </a:cubicBezTo>
                <a:cubicBezTo>
                  <a:pt x="89747" y="1209724"/>
                  <a:pt x="100164" y="1212329"/>
                  <a:pt x="112318" y="1216669"/>
                </a:cubicBezTo>
                <a:cubicBezTo>
                  <a:pt x="115792" y="1219274"/>
                  <a:pt x="117962" y="1223615"/>
                  <a:pt x="118831" y="1229692"/>
                </a:cubicBezTo>
                <a:cubicBezTo>
                  <a:pt x="118831" y="1232296"/>
                  <a:pt x="119264" y="1235335"/>
                  <a:pt x="120132" y="1238808"/>
                </a:cubicBezTo>
                <a:cubicBezTo>
                  <a:pt x="121869" y="1238808"/>
                  <a:pt x="124474" y="1238374"/>
                  <a:pt x="127946" y="1237505"/>
                </a:cubicBezTo>
                <a:cubicBezTo>
                  <a:pt x="131419" y="1237505"/>
                  <a:pt x="134024" y="1237505"/>
                  <a:pt x="135759" y="1237505"/>
                </a:cubicBezTo>
                <a:cubicBezTo>
                  <a:pt x="136628" y="1237505"/>
                  <a:pt x="139666" y="1237071"/>
                  <a:pt x="144875" y="1236203"/>
                </a:cubicBezTo>
                <a:cubicBezTo>
                  <a:pt x="141403" y="1237071"/>
                  <a:pt x="143139" y="1236637"/>
                  <a:pt x="150085" y="1234901"/>
                </a:cubicBezTo>
                <a:cubicBezTo>
                  <a:pt x="150085" y="1230560"/>
                  <a:pt x="150085" y="1226653"/>
                  <a:pt x="150085" y="1223181"/>
                </a:cubicBezTo>
                <a:cubicBezTo>
                  <a:pt x="150953" y="1215367"/>
                  <a:pt x="149650" y="1207120"/>
                  <a:pt x="146177" y="1198438"/>
                </a:cubicBezTo>
                <a:cubicBezTo>
                  <a:pt x="145308" y="1193229"/>
                  <a:pt x="147046" y="1190625"/>
                  <a:pt x="151386" y="1190625"/>
                </a:cubicBezTo>
                <a:close/>
                <a:moveTo>
                  <a:pt x="6532018" y="836674"/>
                </a:moveTo>
                <a:cubicBezTo>
                  <a:pt x="6518127" y="836674"/>
                  <a:pt x="6510748" y="841449"/>
                  <a:pt x="6509879" y="850999"/>
                </a:cubicBezTo>
                <a:cubicBezTo>
                  <a:pt x="6509879" y="856208"/>
                  <a:pt x="6512051" y="859246"/>
                  <a:pt x="6516391" y="860114"/>
                </a:cubicBezTo>
                <a:cubicBezTo>
                  <a:pt x="6518995" y="862719"/>
                  <a:pt x="6520297" y="864889"/>
                  <a:pt x="6520297" y="866626"/>
                </a:cubicBezTo>
                <a:cubicBezTo>
                  <a:pt x="6522902" y="867494"/>
                  <a:pt x="6525073" y="867928"/>
                  <a:pt x="6526809" y="867928"/>
                </a:cubicBezTo>
                <a:cubicBezTo>
                  <a:pt x="6542435" y="867928"/>
                  <a:pt x="6550249" y="862719"/>
                  <a:pt x="6550249" y="852301"/>
                </a:cubicBezTo>
                <a:cubicBezTo>
                  <a:pt x="6549381" y="842751"/>
                  <a:pt x="6543305" y="837542"/>
                  <a:pt x="6532018" y="836674"/>
                </a:cubicBezTo>
                <a:close/>
                <a:moveTo>
                  <a:pt x="4251041" y="819745"/>
                </a:moveTo>
                <a:cubicBezTo>
                  <a:pt x="4251041" y="818877"/>
                  <a:pt x="4252343" y="818877"/>
                  <a:pt x="4254948" y="819745"/>
                </a:cubicBezTo>
                <a:cubicBezTo>
                  <a:pt x="4275784" y="824086"/>
                  <a:pt x="4296620" y="831465"/>
                  <a:pt x="4317456" y="841883"/>
                </a:cubicBezTo>
                <a:cubicBezTo>
                  <a:pt x="4329610" y="848828"/>
                  <a:pt x="4333951" y="860983"/>
                  <a:pt x="4330478" y="878346"/>
                </a:cubicBezTo>
                <a:cubicBezTo>
                  <a:pt x="4326138" y="888764"/>
                  <a:pt x="4318758" y="892237"/>
                  <a:pt x="4308340" y="888764"/>
                </a:cubicBezTo>
                <a:cubicBezTo>
                  <a:pt x="4288372" y="875741"/>
                  <a:pt x="4269707" y="854037"/>
                  <a:pt x="4252343" y="823652"/>
                </a:cubicBezTo>
                <a:cubicBezTo>
                  <a:pt x="4250607" y="821915"/>
                  <a:pt x="4250173" y="820613"/>
                  <a:pt x="4251041" y="819745"/>
                </a:cubicBezTo>
                <a:close/>
                <a:moveTo>
                  <a:pt x="6532018" y="817140"/>
                </a:moveTo>
                <a:cubicBezTo>
                  <a:pt x="6561535" y="818877"/>
                  <a:pt x="6577163" y="830597"/>
                  <a:pt x="6578899" y="852301"/>
                </a:cubicBezTo>
                <a:cubicBezTo>
                  <a:pt x="6576294" y="870532"/>
                  <a:pt x="6563706" y="880950"/>
                  <a:pt x="6541133" y="883555"/>
                </a:cubicBezTo>
                <a:cubicBezTo>
                  <a:pt x="6530715" y="883555"/>
                  <a:pt x="6520297" y="880950"/>
                  <a:pt x="6509879" y="875741"/>
                </a:cubicBezTo>
                <a:cubicBezTo>
                  <a:pt x="6508143" y="877478"/>
                  <a:pt x="6505539" y="878346"/>
                  <a:pt x="6502066" y="878346"/>
                </a:cubicBezTo>
                <a:cubicBezTo>
                  <a:pt x="6489043" y="877478"/>
                  <a:pt x="6482533" y="870532"/>
                  <a:pt x="6482533" y="857510"/>
                </a:cubicBezTo>
                <a:cubicBezTo>
                  <a:pt x="6485137" y="833201"/>
                  <a:pt x="6501633" y="819745"/>
                  <a:pt x="6532018" y="817140"/>
                </a:cubicBezTo>
                <a:close/>
                <a:moveTo>
                  <a:pt x="2520021" y="802816"/>
                </a:moveTo>
                <a:cubicBezTo>
                  <a:pt x="2517417" y="802816"/>
                  <a:pt x="2513944" y="803250"/>
                  <a:pt x="2509603" y="804118"/>
                </a:cubicBezTo>
                <a:cubicBezTo>
                  <a:pt x="2505263" y="804118"/>
                  <a:pt x="2501790" y="804552"/>
                  <a:pt x="2499185" y="805420"/>
                </a:cubicBezTo>
                <a:cubicBezTo>
                  <a:pt x="2502658" y="807156"/>
                  <a:pt x="2508735" y="811063"/>
                  <a:pt x="2517417" y="817140"/>
                </a:cubicBezTo>
                <a:cubicBezTo>
                  <a:pt x="2519153" y="818877"/>
                  <a:pt x="2520455" y="819745"/>
                  <a:pt x="2521323" y="819745"/>
                </a:cubicBezTo>
                <a:cubicBezTo>
                  <a:pt x="2522192" y="819745"/>
                  <a:pt x="2522626" y="820179"/>
                  <a:pt x="2522626" y="821047"/>
                </a:cubicBezTo>
                <a:cubicBezTo>
                  <a:pt x="2523494" y="821915"/>
                  <a:pt x="2523928" y="822783"/>
                  <a:pt x="2523928" y="823652"/>
                </a:cubicBezTo>
                <a:cubicBezTo>
                  <a:pt x="2523928" y="814970"/>
                  <a:pt x="2522626" y="808025"/>
                  <a:pt x="2520021" y="802816"/>
                </a:cubicBezTo>
                <a:close/>
                <a:moveTo>
                  <a:pt x="1195713" y="795002"/>
                </a:moveTo>
                <a:cubicBezTo>
                  <a:pt x="1181823" y="797607"/>
                  <a:pt x="1166631" y="799343"/>
                  <a:pt x="1150135" y="800211"/>
                </a:cubicBezTo>
                <a:cubicBezTo>
                  <a:pt x="1147530" y="801079"/>
                  <a:pt x="1144492" y="800645"/>
                  <a:pt x="1141020" y="798909"/>
                </a:cubicBezTo>
                <a:cubicBezTo>
                  <a:pt x="1143624" y="800645"/>
                  <a:pt x="1143190" y="800645"/>
                  <a:pt x="1139717" y="798909"/>
                </a:cubicBezTo>
                <a:cubicBezTo>
                  <a:pt x="1139717" y="804118"/>
                  <a:pt x="1139717" y="809761"/>
                  <a:pt x="1139717" y="815838"/>
                </a:cubicBezTo>
                <a:cubicBezTo>
                  <a:pt x="1152739" y="814102"/>
                  <a:pt x="1165328" y="811497"/>
                  <a:pt x="1177482" y="808025"/>
                </a:cubicBezTo>
                <a:cubicBezTo>
                  <a:pt x="1184427" y="807156"/>
                  <a:pt x="1189203" y="807590"/>
                  <a:pt x="1191807" y="809327"/>
                </a:cubicBezTo>
                <a:cubicBezTo>
                  <a:pt x="1196148" y="811931"/>
                  <a:pt x="1198752" y="814536"/>
                  <a:pt x="1199621" y="817140"/>
                </a:cubicBezTo>
                <a:cubicBezTo>
                  <a:pt x="1199621" y="809327"/>
                  <a:pt x="1199621" y="801947"/>
                  <a:pt x="1199621" y="795002"/>
                </a:cubicBezTo>
                <a:cubicBezTo>
                  <a:pt x="1198752" y="795002"/>
                  <a:pt x="1197451" y="795002"/>
                  <a:pt x="1195713" y="795002"/>
                </a:cubicBezTo>
                <a:close/>
                <a:moveTo>
                  <a:pt x="6310227" y="784584"/>
                </a:moveTo>
                <a:cubicBezTo>
                  <a:pt x="6306754" y="785452"/>
                  <a:pt x="6301545" y="786320"/>
                  <a:pt x="6294600" y="787189"/>
                </a:cubicBezTo>
                <a:cubicBezTo>
                  <a:pt x="6285919" y="788925"/>
                  <a:pt x="6279842" y="790227"/>
                  <a:pt x="6276369" y="791095"/>
                </a:cubicBezTo>
                <a:cubicBezTo>
                  <a:pt x="6277236" y="793700"/>
                  <a:pt x="6277671" y="797607"/>
                  <a:pt x="6277671" y="802816"/>
                </a:cubicBezTo>
                <a:cubicBezTo>
                  <a:pt x="6278539" y="806288"/>
                  <a:pt x="6278973" y="809327"/>
                  <a:pt x="6278973" y="811931"/>
                </a:cubicBezTo>
                <a:cubicBezTo>
                  <a:pt x="6285050" y="810195"/>
                  <a:pt x="6293732" y="808893"/>
                  <a:pt x="6305018" y="808025"/>
                </a:cubicBezTo>
                <a:cubicBezTo>
                  <a:pt x="6308490" y="807156"/>
                  <a:pt x="6310661" y="806722"/>
                  <a:pt x="6311529" y="806722"/>
                </a:cubicBezTo>
                <a:cubicBezTo>
                  <a:pt x="6312397" y="802382"/>
                  <a:pt x="6313266" y="798475"/>
                  <a:pt x="6314134" y="795002"/>
                </a:cubicBezTo>
                <a:cubicBezTo>
                  <a:pt x="6315002" y="793266"/>
                  <a:pt x="6315436" y="791964"/>
                  <a:pt x="6315436" y="791095"/>
                </a:cubicBezTo>
                <a:cubicBezTo>
                  <a:pt x="6315436" y="786755"/>
                  <a:pt x="6313700" y="784584"/>
                  <a:pt x="6310227" y="784584"/>
                </a:cubicBezTo>
                <a:close/>
                <a:moveTo>
                  <a:pt x="496891" y="778073"/>
                </a:moveTo>
                <a:cubicBezTo>
                  <a:pt x="489946" y="787623"/>
                  <a:pt x="479094" y="797173"/>
                  <a:pt x="464336" y="806722"/>
                </a:cubicBezTo>
                <a:cubicBezTo>
                  <a:pt x="464336" y="817140"/>
                  <a:pt x="464336" y="825822"/>
                  <a:pt x="464336" y="832767"/>
                </a:cubicBezTo>
                <a:cubicBezTo>
                  <a:pt x="464336" y="836240"/>
                  <a:pt x="463901" y="839713"/>
                  <a:pt x="463033" y="843185"/>
                </a:cubicBezTo>
                <a:cubicBezTo>
                  <a:pt x="466506" y="842317"/>
                  <a:pt x="472582" y="841883"/>
                  <a:pt x="481265" y="841883"/>
                </a:cubicBezTo>
                <a:cubicBezTo>
                  <a:pt x="490813" y="841883"/>
                  <a:pt x="498193" y="841883"/>
                  <a:pt x="503403" y="841883"/>
                </a:cubicBezTo>
                <a:cubicBezTo>
                  <a:pt x="505138" y="841015"/>
                  <a:pt x="508178" y="840581"/>
                  <a:pt x="512518" y="840581"/>
                </a:cubicBezTo>
                <a:cubicBezTo>
                  <a:pt x="515992" y="839713"/>
                  <a:pt x="518595" y="839279"/>
                  <a:pt x="520331" y="839279"/>
                </a:cubicBezTo>
                <a:lnTo>
                  <a:pt x="520331" y="819745"/>
                </a:lnTo>
                <a:cubicBezTo>
                  <a:pt x="517727" y="819745"/>
                  <a:pt x="514688" y="820179"/>
                  <a:pt x="511216" y="821047"/>
                </a:cubicBezTo>
                <a:cubicBezTo>
                  <a:pt x="506874" y="821047"/>
                  <a:pt x="503837" y="821481"/>
                  <a:pt x="502101" y="822349"/>
                </a:cubicBezTo>
                <a:cubicBezTo>
                  <a:pt x="496023" y="823217"/>
                  <a:pt x="488209" y="818443"/>
                  <a:pt x="478660" y="808025"/>
                </a:cubicBezTo>
                <a:cubicBezTo>
                  <a:pt x="476056" y="803684"/>
                  <a:pt x="476924" y="801079"/>
                  <a:pt x="481265" y="800211"/>
                </a:cubicBezTo>
                <a:cubicBezTo>
                  <a:pt x="492550" y="800211"/>
                  <a:pt x="505573" y="798909"/>
                  <a:pt x="520331" y="796304"/>
                </a:cubicBezTo>
                <a:lnTo>
                  <a:pt x="520331" y="784584"/>
                </a:lnTo>
                <a:cubicBezTo>
                  <a:pt x="518595" y="784584"/>
                  <a:pt x="516859" y="784584"/>
                  <a:pt x="515123" y="784584"/>
                </a:cubicBezTo>
                <a:cubicBezTo>
                  <a:pt x="509914" y="784584"/>
                  <a:pt x="504705" y="783282"/>
                  <a:pt x="499496" y="780677"/>
                </a:cubicBezTo>
                <a:cubicBezTo>
                  <a:pt x="499496" y="780677"/>
                  <a:pt x="498627" y="779809"/>
                  <a:pt x="496891" y="778073"/>
                </a:cubicBezTo>
                <a:close/>
                <a:moveTo>
                  <a:pt x="4859599" y="775468"/>
                </a:moveTo>
                <a:cubicBezTo>
                  <a:pt x="4850918" y="778073"/>
                  <a:pt x="4840065" y="779809"/>
                  <a:pt x="4827043" y="780677"/>
                </a:cubicBezTo>
                <a:cubicBezTo>
                  <a:pt x="4826175" y="780677"/>
                  <a:pt x="4824873" y="780677"/>
                  <a:pt x="4823136" y="780677"/>
                </a:cubicBezTo>
                <a:cubicBezTo>
                  <a:pt x="4823136" y="783282"/>
                  <a:pt x="4823136" y="787189"/>
                  <a:pt x="4823136" y="792398"/>
                </a:cubicBezTo>
                <a:cubicBezTo>
                  <a:pt x="4824005" y="800211"/>
                  <a:pt x="4824439" y="806288"/>
                  <a:pt x="4824439" y="810629"/>
                </a:cubicBezTo>
                <a:cubicBezTo>
                  <a:pt x="4829648" y="809761"/>
                  <a:pt x="4833989" y="808025"/>
                  <a:pt x="4837461" y="805420"/>
                </a:cubicBezTo>
                <a:cubicBezTo>
                  <a:pt x="4844406" y="802816"/>
                  <a:pt x="4851786" y="802816"/>
                  <a:pt x="4859599" y="805420"/>
                </a:cubicBezTo>
                <a:cubicBezTo>
                  <a:pt x="4859599" y="796738"/>
                  <a:pt x="4859599" y="786755"/>
                  <a:pt x="4859599" y="775468"/>
                </a:cubicBezTo>
                <a:close/>
                <a:moveTo>
                  <a:pt x="1191807" y="759842"/>
                </a:moveTo>
                <a:cubicBezTo>
                  <a:pt x="1189203" y="759842"/>
                  <a:pt x="1183126" y="760710"/>
                  <a:pt x="1173576" y="762446"/>
                </a:cubicBezTo>
                <a:cubicBezTo>
                  <a:pt x="1157949" y="765050"/>
                  <a:pt x="1146662" y="766787"/>
                  <a:pt x="1139717" y="767655"/>
                </a:cubicBezTo>
                <a:lnTo>
                  <a:pt x="1139717" y="780677"/>
                </a:lnTo>
                <a:cubicBezTo>
                  <a:pt x="1148399" y="778941"/>
                  <a:pt x="1157081" y="776771"/>
                  <a:pt x="1165762" y="774166"/>
                </a:cubicBezTo>
                <a:cubicBezTo>
                  <a:pt x="1173576" y="771562"/>
                  <a:pt x="1180521" y="771996"/>
                  <a:pt x="1186598" y="775468"/>
                </a:cubicBezTo>
                <a:cubicBezTo>
                  <a:pt x="1191807" y="778073"/>
                  <a:pt x="1195713" y="780677"/>
                  <a:pt x="1198319" y="783282"/>
                </a:cubicBezTo>
                <a:cubicBezTo>
                  <a:pt x="1198319" y="777205"/>
                  <a:pt x="1198319" y="771128"/>
                  <a:pt x="1198319" y="765050"/>
                </a:cubicBezTo>
                <a:cubicBezTo>
                  <a:pt x="1196582" y="759842"/>
                  <a:pt x="1194412" y="758105"/>
                  <a:pt x="1191807" y="759842"/>
                </a:cubicBezTo>
                <a:close/>
                <a:moveTo>
                  <a:pt x="2533044" y="752028"/>
                </a:moveTo>
                <a:cubicBezTo>
                  <a:pt x="2519153" y="754633"/>
                  <a:pt x="2504828" y="758105"/>
                  <a:pt x="2490070" y="762446"/>
                </a:cubicBezTo>
                <a:cubicBezTo>
                  <a:pt x="2490070" y="767655"/>
                  <a:pt x="2490504" y="774600"/>
                  <a:pt x="2491372" y="783282"/>
                </a:cubicBezTo>
                <a:cubicBezTo>
                  <a:pt x="2495713" y="782414"/>
                  <a:pt x="2502658" y="781112"/>
                  <a:pt x="2512208" y="779375"/>
                </a:cubicBezTo>
                <a:cubicBezTo>
                  <a:pt x="2520889" y="778507"/>
                  <a:pt x="2527401" y="777639"/>
                  <a:pt x="2531741" y="776771"/>
                </a:cubicBezTo>
                <a:cubicBezTo>
                  <a:pt x="2532610" y="774166"/>
                  <a:pt x="2533478" y="771128"/>
                  <a:pt x="2534346" y="767655"/>
                </a:cubicBezTo>
                <a:cubicBezTo>
                  <a:pt x="2536082" y="762446"/>
                  <a:pt x="2537384" y="758539"/>
                  <a:pt x="2538253" y="755935"/>
                </a:cubicBezTo>
                <a:cubicBezTo>
                  <a:pt x="2538253" y="753330"/>
                  <a:pt x="2537819" y="752028"/>
                  <a:pt x="2536950" y="752028"/>
                </a:cubicBezTo>
                <a:cubicBezTo>
                  <a:pt x="2536950" y="751160"/>
                  <a:pt x="2535648" y="751160"/>
                  <a:pt x="2533044" y="752028"/>
                </a:cubicBezTo>
                <a:close/>
                <a:moveTo>
                  <a:pt x="5891797" y="749424"/>
                </a:moveTo>
                <a:cubicBezTo>
                  <a:pt x="5887456" y="752028"/>
                  <a:pt x="5882681" y="753764"/>
                  <a:pt x="5877472" y="754633"/>
                </a:cubicBezTo>
                <a:cubicBezTo>
                  <a:pt x="5877472" y="761578"/>
                  <a:pt x="5877038" y="768957"/>
                  <a:pt x="5876170" y="776771"/>
                </a:cubicBezTo>
                <a:cubicBezTo>
                  <a:pt x="5877906" y="776771"/>
                  <a:pt x="5880510" y="777205"/>
                  <a:pt x="5883983" y="778073"/>
                </a:cubicBezTo>
                <a:cubicBezTo>
                  <a:pt x="5888324" y="778073"/>
                  <a:pt x="5891362" y="778507"/>
                  <a:pt x="5893099" y="779375"/>
                </a:cubicBezTo>
                <a:cubicBezTo>
                  <a:pt x="5895703" y="778507"/>
                  <a:pt x="5897006" y="777205"/>
                  <a:pt x="5897006" y="775468"/>
                </a:cubicBezTo>
                <a:cubicBezTo>
                  <a:pt x="5897006" y="768523"/>
                  <a:pt x="5897006" y="760710"/>
                  <a:pt x="5897006" y="752028"/>
                </a:cubicBezTo>
                <a:cubicBezTo>
                  <a:pt x="5897874" y="749424"/>
                  <a:pt x="5896137" y="748555"/>
                  <a:pt x="5891797" y="749424"/>
                </a:cubicBezTo>
                <a:close/>
                <a:moveTo>
                  <a:pt x="7259081" y="745517"/>
                </a:moveTo>
                <a:cubicBezTo>
                  <a:pt x="7259081" y="744649"/>
                  <a:pt x="7260817" y="744649"/>
                  <a:pt x="7264289" y="745517"/>
                </a:cubicBezTo>
                <a:cubicBezTo>
                  <a:pt x="7280785" y="748121"/>
                  <a:pt x="7294241" y="752896"/>
                  <a:pt x="7304659" y="759842"/>
                </a:cubicBezTo>
                <a:cubicBezTo>
                  <a:pt x="7318550" y="770259"/>
                  <a:pt x="7318983" y="784150"/>
                  <a:pt x="7305961" y="801513"/>
                </a:cubicBezTo>
                <a:cubicBezTo>
                  <a:pt x="7298147" y="807590"/>
                  <a:pt x="7289467" y="802816"/>
                  <a:pt x="7279917" y="787189"/>
                </a:cubicBezTo>
                <a:cubicBezTo>
                  <a:pt x="7279049" y="785452"/>
                  <a:pt x="7277746" y="782848"/>
                  <a:pt x="7276009" y="779375"/>
                </a:cubicBezTo>
                <a:cubicBezTo>
                  <a:pt x="7267328" y="765485"/>
                  <a:pt x="7262119" y="755935"/>
                  <a:pt x="7260383" y="750726"/>
                </a:cubicBezTo>
                <a:cubicBezTo>
                  <a:pt x="7258647" y="748121"/>
                  <a:pt x="7258213" y="746385"/>
                  <a:pt x="7259081" y="745517"/>
                </a:cubicBezTo>
                <a:close/>
                <a:moveTo>
                  <a:pt x="7218711" y="745517"/>
                </a:moveTo>
                <a:cubicBezTo>
                  <a:pt x="7214371" y="747253"/>
                  <a:pt x="7207425" y="748555"/>
                  <a:pt x="7197875" y="749424"/>
                </a:cubicBezTo>
                <a:cubicBezTo>
                  <a:pt x="7195271" y="750292"/>
                  <a:pt x="7193100" y="750726"/>
                  <a:pt x="7191363" y="750726"/>
                </a:cubicBezTo>
                <a:cubicBezTo>
                  <a:pt x="7189627" y="751594"/>
                  <a:pt x="7188759" y="752028"/>
                  <a:pt x="7188759" y="752028"/>
                </a:cubicBezTo>
                <a:cubicBezTo>
                  <a:pt x="7187891" y="765050"/>
                  <a:pt x="7187891" y="776771"/>
                  <a:pt x="7188759" y="787189"/>
                </a:cubicBezTo>
                <a:lnTo>
                  <a:pt x="7188759" y="795002"/>
                </a:lnTo>
                <a:cubicBezTo>
                  <a:pt x="7191363" y="795002"/>
                  <a:pt x="7193968" y="794134"/>
                  <a:pt x="7196573" y="792398"/>
                </a:cubicBezTo>
                <a:cubicBezTo>
                  <a:pt x="7203518" y="790661"/>
                  <a:pt x="7209595" y="790661"/>
                  <a:pt x="7214804" y="792398"/>
                </a:cubicBezTo>
                <a:cubicBezTo>
                  <a:pt x="7215673" y="793266"/>
                  <a:pt x="7216541" y="793700"/>
                  <a:pt x="7217409" y="793700"/>
                </a:cubicBezTo>
                <a:cubicBezTo>
                  <a:pt x="7217409" y="789359"/>
                  <a:pt x="7217409" y="781980"/>
                  <a:pt x="7217409" y="771562"/>
                </a:cubicBezTo>
                <a:cubicBezTo>
                  <a:pt x="7218277" y="760276"/>
                  <a:pt x="7218711" y="751594"/>
                  <a:pt x="7218711" y="745517"/>
                </a:cubicBezTo>
                <a:close/>
                <a:moveTo>
                  <a:pt x="4148164" y="742912"/>
                </a:moveTo>
                <a:cubicBezTo>
                  <a:pt x="4168131" y="742912"/>
                  <a:pt x="4181588" y="744215"/>
                  <a:pt x="4188533" y="746819"/>
                </a:cubicBezTo>
                <a:cubicBezTo>
                  <a:pt x="4197215" y="748555"/>
                  <a:pt x="4201990" y="755501"/>
                  <a:pt x="4202858" y="767655"/>
                </a:cubicBezTo>
                <a:cubicBezTo>
                  <a:pt x="4202858" y="778941"/>
                  <a:pt x="4198517" y="784584"/>
                  <a:pt x="4189836" y="784584"/>
                </a:cubicBezTo>
                <a:cubicBezTo>
                  <a:pt x="4186363" y="785452"/>
                  <a:pt x="4181154" y="783282"/>
                  <a:pt x="4174209" y="778073"/>
                </a:cubicBezTo>
                <a:cubicBezTo>
                  <a:pt x="4160318" y="764182"/>
                  <a:pt x="4150768" y="754198"/>
                  <a:pt x="4145559" y="748121"/>
                </a:cubicBezTo>
                <a:cubicBezTo>
                  <a:pt x="4143823" y="746385"/>
                  <a:pt x="4142955" y="745083"/>
                  <a:pt x="4142955" y="744215"/>
                </a:cubicBezTo>
                <a:cubicBezTo>
                  <a:pt x="4143823" y="743346"/>
                  <a:pt x="4145559" y="742912"/>
                  <a:pt x="4148164" y="742912"/>
                </a:cubicBezTo>
                <a:close/>
                <a:moveTo>
                  <a:pt x="7978739" y="736401"/>
                </a:moveTo>
                <a:cubicBezTo>
                  <a:pt x="7977003" y="738137"/>
                  <a:pt x="7974833" y="740308"/>
                  <a:pt x="7972228" y="742912"/>
                </a:cubicBezTo>
                <a:cubicBezTo>
                  <a:pt x="7970491" y="745517"/>
                  <a:pt x="7966585" y="749424"/>
                  <a:pt x="7960508" y="754633"/>
                </a:cubicBezTo>
                <a:lnTo>
                  <a:pt x="7967019" y="755935"/>
                </a:lnTo>
                <a:lnTo>
                  <a:pt x="7969623" y="757237"/>
                </a:lnTo>
                <a:cubicBezTo>
                  <a:pt x="7976569" y="760710"/>
                  <a:pt x="7981777" y="764182"/>
                  <a:pt x="7985251" y="767655"/>
                </a:cubicBezTo>
                <a:cubicBezTo>
                  <a:pt x="7989591" y="772864"/>
                  <a:pt x="7993932" y="777639"/>
                  <a:pt x="7998273" y="781980"/>
                </a:cubicBezTo>
                <a:cubicBezTo>
                  <a:pt x="8001745" y="772430"/>
                  <a:pt x="8005218" y="758105"/>
                  <a:pt x="8008691" y="739006"/>
                </a:cubicBezTo>
                <a:lnTo>
                  <a:pt x="8008691" y="737703"/>
                </a:lnTo>
                <a:lnTo>
                  <a:pt x="7995669" y="740308"/>
                </a:lnTo>
                <a:cubicBezTo>
                  <a:pt x="7990459" y="742044"/>
                  <a:pt x="7984817" y="740742"/>
                  <a:pt x="7978739" y="736401"/>
                </a:cubicBezTo>
                <a:close/>
                <a:moveTo>
                  <a:pt x="377084" y="736401"/>
                </a:moveTo>
                <a:lnTo>
                  <a:pt x="370573" y="737703"/>
                </a:lnTo>
                <a:cubicBezTo>
                  <a:pt x="370573" y="748989"/>
                  <a:pt x="370573" y="763314"/>
                  <a:pt x="370573" y="780677"/>
                </a:cubicBezTo>
                <a:cubicBezTo>
                  <a:pt x="374046" y="771128"/>
                  <a:pt x="376217" y="756369"/>
                  <a:pt x="377084" y="736401"/>
                </a:cubicBezTo>
                <a:close/>
                <a:moveTo>
                  <a:pt x="139667" y="736401"/>
                </a:moveTo>
                <a:cubicBezTo>
                  <a:pt x="135325" y="736401"/>
                  <a:pt x="127946" y="737269"/>
                  <a:pt x="117529" y="739006"/>
                </a:cubicBezTo>
                <a:cubicBezTo>
                  <a:pt x="107111" y="739874"/>
                  <a:pt x="99297" y="740742"/>
                  <a:pt x="94089" y="741610"/>
                </a:cubicBezTo>
                <a:cubicBezTo>
                  <a:pt x="94089" y="746819"/>
                  <a:pt x="94089" y="759842"/>
                  <a:pt x="94089" y="780677"/>
                </a:cubicBezTo>
                <a:cubicBezTo>
                  <a:pt x="93654" y="788057"/>
                  <a:pt x="93112" y="794894"/>
                  <a:pt x="92461" y="801188"/>
                </a:cubicBezTo>
                <a:lnTo>
                  <a:pt x="90401" y="816778"/>
                </a:lnTo>
                <a:lnTo>
                  <a:pt x="99297" y="796304"/>
                </a:lnTo>
                <a:cubicBezTo>
                  <a:pt x="103638" y="778073"/>
                  <a:pt x="103638" y="763748"/>
                  <a:pt x="99297" y="753330"/>
                </a:cubicBezTo>
                <a:cubicBezTo>
                  <a:pt x="98429" y="749858"/>
                  <a:pt x="98429" y="747253"/>
                  <a:pt x="99297" y="745517"/>
                </a:cubicBezTo>
                <a:cubicBezTo>
                  <a:pt x="100165" y="744649"/>
                  <a:pt x="102335" y="744649"/>
                  <a:pt x="105808" y="745517"/>
                </a:cubicBezTo>
                <a:cubicBezTo>
                  <a:pt x="118831" y="748121"/>
                  <a:pt x="129683" y="753330"/>
                  <a:pt x="138364" y="761144"/>
                </a:cubicBezTo>
                <a:cubicBezTo>
                  <a:pt x="141837" y="765485"/>
                  <a:pt x="142271" y="769825"/>
                  <a:pt x="139667" y="774166"/>
                </a:cubicBezTo>
                <a:cubicBezTo>
                  <a:pt x="139667" y="775034"/>
                  <a:pt x="138798" y="776771"/>
                  <a:pt x="137063" y="779375"/>
                </a:cubicBezTo>
                <a:cubicBezTo>
                  <a:pt x="136194" y="783716"/>
                  <a:pt x="135325" y="787189"/>
                  <a:pt x="134458" y="789793"/>
                </a:cubicBezTo>
                <a:cubicBezTo>
                  <a:pt x="139667" y="792398"/>
                  <a:pt x="144007" y="795002"/>
                  <a:pt x="147480" y="797607"/>
                </a:cubicBezTo>
                <a:cubicBezTo>
                  <a:pt x="147480" y="794134"/>
                  <a:pt x="147480" y="789793"/>
                  <a:pt x="147480" y="784584"/>
                </a:cubicBezTo>
                <a:cubicBezTo>
                  <a:pt x="147480" y="780243"/>
                  <a:pt x="147480" y="775468"/>
                  <a:pt x="147480" y="770259"/>
                </a:cubicBezTo>
                <a:cubicBezTo>
                  <a:pt x="148348" y="764182"/>
                  <a:pt x="148348" y="754198"/>
                  <a:pt x="147480" y="740308"/>
                </a:cubicBezTo>
                <a:cubicBezTo>
                  <a:pt x="147480" y="737703"/>
                  <a:pt x="144875" y="736401"/>
                  <a:pt x="139667" y="736401"/>
                </a:cubicBezTo>
                <a:close/>
                <a:moveTo>
                  <a:pt x="407036" y="731192"/>
                </a:moveTo>
                <a:cubicBezTo>
                  <a:pt x="405300" y="732060"/>
                  <a:pt x="403130" y="732494"/>
                  <a:pt x="400525" y="732494"/>
                </a:cubicBezTo>
                <a:cubicBezTo>
                  <a:pt x="398788" y="761144"/>
                  <a:pt x="390107" y="781546"/>
                  <a:pt x="374480" y="793700"/>
                </a:cubicBezTo>
                <a:lnTo>
                  <a:pt x="375783" y="793700"/>
                </a:lnTo>
                <a:cubicBezTo>
                  <a:pt x="384464" y="792832"/>
                  <a:pt x="394013" y="790227"/>
                  <a:pt x="404432" y="785886"/>
                </a:cubicBezTo>
                <a:cubicBezTo>
                  <a:pt x="408772" y="784150"/>
                  <a:pt x="412679" y="784150"/>
                  <a:pt x="416152" y="785886"/>
                </a:cubicBezTo>
                <a:cubicBezTo>
                  <a:pt x="417888" y="786755"/>
                  <a:pt x="420059" y="788057"/>
                  <a:pt x="422663" y="789793"/>
                </a:cubicBezTo>
                <a:cubicBezTo>
                  <a:pt x="423531" y="790661"/>
                  <a:pt x="424399" y="791095"/>
                  <a:pt x="425268" y="791095"/>
                </a:cubicBezTo>
                <a:cubicBezTo>
                  <a:pt x="428740" y="796304"/>
                  <a:pt x="428306" y="800211"/>
                  <a:pt x="423965" y="802816"/>
                </a:cubicBezTo>
                <a:cubicBezTo>
                  <a:pt x="410944" y="807156"/>
                  <a:pt x="399656" y="809327"/>
                  <a:pt x="390107" y="809327"/>
                </a:cubicBezTo>
                <a:cubicBezTo>
                  <a:pt x="386634" y="809327"/>
                  <a:pt x="382293" y="807156"/>
                  <a:pt x="377084" y="802816"/>
                </a:cubicBezTo>
                <a:cubicBezTo>
                  <a:pt x="376217" y="801947"/>
                  <a:pt x="375348" y="801513"/>
                  <a:pt x="374480" y="801513"/>
                </a:cubicBezTo>
                <a:cubicBezTo>
                  <a:pt x="374480" y="800645"/>
                  <a:pt x="374046" y="799777"/>
                  <a:pt x="373177" y="798909"/>
                </a:cubicBezTo>
                <a:cubicBezTo>
                  <a:pt x="372310" y="798041"/>
                  <a:pt x="371875" y="797173"/>
                  <a:pt x="371875" y="796304"/>
                </a:cubicBezTo>
                <a:cubicBezTo>
                  <a:pt x="371875" y="796304"/>
                  <a:pt x="371442" y="796738"/>
                  <a:pt x="370573" y="797607"/>
                </a:cubicBezTo>
                <a:lnTo>
                  <a:pt x="370573" y="826256"/>
                </a:lnTo>
                <a:cubicBezTo>
                  <a:pt x="391409" y="822783"/>
                  <a:pt x="404865" y="820179"/>
                  <a:pt x="410944" y="818443"/>
                </a:cubicBezTo>
                <a:cubicBezTo>
                  <a:pt x="413547" y="817574"/>
                  <a:pt x="418323" y="817140"/>
                  <a:pt x="425268" y="817140"/>
                </a:cubicBezTo>
                <a:cubicBezTo>
                  <a:pt x="427004" y="818008"/>
                  <a:pt x="430042" y="819311"/>
                  <a:pt x="434383" y="821047"/>
                </a:cubicBezTo>
                <a:cubicBezTo>
                  <a:pt x="434383" y="809761"/>
                  <a:pt x="434383" y="797173"/>
                  <a:pt x="434383" y="783282"/>
                </a:cubicBezTo>
                <a:lnTo>
                  <a:pt x="425268" y="783282"/>
                </a:lnTo>
                <a:cubicBezTo>
                  <a:pt x="412245" y="782414"/>
                  <a:pt x="406168" y="775034"/>
                  <a:pt x="407036" y="761144"/>
                </a:cubicBezTo>
                <a:cubicBezTo>
                  <a:pt x="407036" y="754198"/>
                  <a:pt x="407036" y="744215"/>
                  <a:pt x="407036" y="731192"/>
                </a:cubicBezTo>
                <a:close/>
                <a:moveTo>
                  <a:pt x="426570" y="728588"/>
                </a:moveTo>
                <a:cubicBezTo>
                  <a:pt x="426570" y="730324"/>
                  <a:pt x="426570" y="733362"/>
                  <a:pt x="426570" y="737703"/>
                </a:cubicBezTo>
                <a:cubicBezTo>
                  <a:pt x="425702" y="746385"/>
                  <a:pt x="425702" y="752462"/>
                  <a:pt x="426570" y="755935"/>
                </a:cubicBezTo>
                <a:cubicBezTo>
                  <a:pt x="427438" y="759407"/>
                  <a:pt x="429174" y="761144"/>
                  <a:pt x="431779" y="761144"/>
                </a:cubicBezTo>
                <a:lnTo>
                  <a:pt x="434383" y="761144"/>
                </a:lnTo>
                <a:lnTo>
                  <a:pt x="434383" y="733797"/>
                </a:lnTo>
                <a:cubicBezTo>
                  <a:pt x="434383" y="729456"/>
                  <a:pt x="431779" y="727719"/>
                  <a:pt x="426570" y="728588"/>
                </a:cubicBezTo>
                <a:close/>
                <a:moveTo>
                  <a:pt x="4851786" y="723379"/>
                </a:moveTo>
                <a:cubicBezTo>
                  <a:pt x="4841368" y="724247"/>
                  <a:pt x="4830950" y="725549"/>
                  <a:pt x="4820532" y="727285"/>
                </a:cubicBezTo>
                <a:cubicBezTo>
                  <a:pt x="4820532" y="729022"/>
                  <a:pt x="4820966" y="731626"/>
                  <a:pt x="4821834" y="735099"/>
                </a:cubicBezTo>
                <a:cubicBezTo>
                  <a:pt x="4821834" y="738571"/>
                  <a:pt x="4821834" y="741176"/>
                  <a:pt x="4821834" y="742912"/>
                </a:cubicBezTo>
                <a:cubicBezTo>
                  <a:pt x="4821834" y="748121"/>
                  <a:pt x="4821834" y="752896"/>
                  <a:pt x="4821834" y="757237"/>
                </a:cubicBezTo>
                <a:cubicBezTo>
                  <a:pt x="4827043" y="756369"/>
                  <a:pt x="4830950" y="754633"/>
                  <a:pt x="4833554" y="752028"/>
                </a:cubicBezTo>
                <a:cubicBezTo>
                  <a:pt x="4837895" y="749424"/>
                  <a:pt x="4844406" y="749858"/>
                  <a:pt x="4853088" y="753330"/>
                </a:cubicBezTo>
                <a:cubicBezTo>
                  <a:pt x="4854824" y="753330"/>
                  <a:pt x="4856560" y="754198"/>
                  <a:pt x="4858297" y="755935"/>
                </a:cubicBezTo>
                <a:cubicBezTo>
                  <a:pt x="4858297" y="745517"/>
                  <a:pt x="4857863" y="736835"/>
                  <a:pt x="4856995" y="729890"/>
                </a:cubicBezTo>
                <a:cubicBezTo>
                  <a:pt x="4856995" y="725549"/>
                  <a:pt x="4855258" y="723379"/>
                  <a:pt x="4851786" y="723379"/>
                </a:cubicBezTo>
                <a:close/>
                <a:moveTo>
                  <a:pt x="4542744" y="719472"/>
                </a:moveTo>
                <a:cubicBezTo>
                  <a:pt x="4541876" y="720340"/>
                  <a:pt x="4541008" y="720774"/>
                  <a:pt x="4540140" y="720774"/>
                </a:cubicBezTo>
                <a:cubicBezTo>
                  <a:pt x="4538404" y="721642"/>
                  <a:pt x="4535365" y="722076"/>
                  <a:pt x="4531024" y="722076"/>
                </a:cubicBezTo>
                <a:cubicBezTo>
                  <a:pt x="4526683" y="722944"/>
                  <a:pt x="4523211" y="723379"/>
                  <a:pt x="4520606" y="723379"/>
                </a:cubicBezTo>
                <a:cubicBezTo>
                  <a:pt x="4520606" y="724247"/>
                  <a:pt x="4521040" y="724681"/>
                  <a:pt x="4521908" y="724681"/>
                </a:cubicBezTo>
                <a:cubicBezTo>
                  <a:pt x="4526249" y="727285"/>
                  <a:pt x="4527117" y="731626"/>
                  <a:pt x="4524513" y="737703"/>
                </a:cubicBezTo>
                <a:cubicBezTo>
                  <a:pt x="4523645" y="738571"/>
                  <a:pt x="4523211" y="740308"/>
                  <a:pt x="4523211" y="742912"/>
                </a:cubicBezTo>
                <a:cubicBezTo>
                  <a:pt x="4522342" y="745517"/>
                  <a:pt x="4521908" y="747253"/>
                  <a:pt x="4521908" y="748121"/>
                </a:cubicBezTo>
                <a:cubicBezTo>
                  <a:pt x="4523645" y="748121"/>
                  <a:pt x="4525815" y="747687"/>
                  <a:pt x="4528420" y="746819"/>
                </a:cubicBezTo>
                <a:cubicBezTo>
                  <a:pt x="4530156" y="746819"/>
                  <a:pt x="4531024" y="746819"/>
                  <a:pt x="4531024" y="746819"/>
                </a:cubicBezTo>
                <a:cubicBezTo>
                  <a:pt x="4537101" y="744215"/>
                  <a:pt x="4541876" y="743780"/>
                  <a:pt x="4545349" y="745517"/>
                </a:cubicBezTo>
                <a:cubicBezTo>
                  <a:pt x="4546217" y="745517"/>
                  <a:pt x="4547519" y="745951"/>
                  <a:pt x="4549256" y="746819"/>
                </a:cubicBezTo>
                <a:cubicBezTo>
                  <a:pt x="4550124" y="747687"/>
                  <a:pt x="4550992" y="748555"/>
                  <a:pt x="4551860" y="749424"/>
                </a:cubicBezTo>
                <a:cubicBezTo>
                  <a:pt x="4556201" y="748555"/>
                  <a:pt x="4563580" y="746385"/>
                  <a:pt x="4573998" y="742912"/>
                </a:cubicBezTo>
                <a:cubicBezTo>
                  <a:pt x="4575735" y="742044"/>
                  <a:pt x="4577471" y="741176"/>
                  <a:pt x="4579207" y="740308"/>
                </a:cubicBezTo>
                <a:cubicBezTo>
                  <a:pt x="4579207" y="738571"/>
                  <a:pt x="4578773" y="736401"/>
                  <a:pt x="4577905" y="733797"/>
                </a:cubicBezTo>
                <a:cubicBezTo>
                  <a:pt x="4577905" y="731192"/>
                  <a:pt x="4577471" y="729456"/>
                  <a:pt x="4576603" y="728588"/>
                </a:cubicBezTo>
                <a:cubicBezTo>
                  <a:pt x="4570526" y="729456"/>
                  <a:pt x="4564449" y="729022"/>
                  <a:pt x="4558371" y="727285"/>
                </a:cubicBezTo>
                <a:cubicBezTo>
                  <a:pt x="4557503" y="727285"/>
                  <a:pt x="4556635" y="726851"/>
                  <a:pt x="4555767" y="725983"/>
                </a:cubicBezTo>
                <a:cubicBezTo>
                  <a:pt x="4548822" y="723379"/>
                  <a:pt x="4544481" y="721208"/>
                  <a:pt x="4542744" y="719472"/>
                </a:cubicBezTo>
                <a:close/>
                <a:moveTo>
                  <a:pt x="3219737" y="719472"/>
                </a:moveTo>
                <a:cubicBezTo>
                  <a:pt x="3217132" y="719472"/>
                  <a:pt x="3214094" y="719906"/>
                  <a:pt x="3210621" y="720774"/>
                </a:cubicBezTo>
                <a:cubicBezTo>
                  <a:pt x="3207148" y="720774"/>
                  <a:pt x="3204544" y="720774"/>
                  <a:pt x="3202807" y="720774"/>
                </a:cubicBezTo>
                <a:cubicBezTo>
                  <a:pt x="3202807" y="722510"/>
                  <a:pt x="3203242" y="725115"/>
                  <a:pt x="3204110" y="728588"/>
                </a:cubicBezTo>
                <a:cubicBezTo>
                  <a:pt x="3204110" y="732928"/>
                  <a:pt x="3204110" y="735967"/>
                  <a:pt x="3204110" y="737703"/>
                </a:cubicBezTo>
                <a:cubicBezTo>
                  <a:pt x="3205846" y="736835"/>
                  <a:pt x="3208451" y="736401"/>
                  <a:pt x="3211923" y="736401"/>
                </a:cubicBezTo>
                <a:cubicBezTo>
                  <a:pt x="3215396" y="735533"/>
                  <a:pt x="3218000" y="735099"/>
                  <a:pt x="3219737" y="735099"/>
                </a:cubicBezTo>
                <a:close/>
                <a:moveTo>
                  <a:pt x="3457155" y="718170"/>
                </a:moveTo>
                <a:cubicBezTo>
                  <a:pt x="3460193" y="718170"/>
                  <a:pt x="3464100" y="718604"/>
                  <a:pt x="3468875" y="719472"/>
                </a:cubicBezTo>
                <a:cubicBezTo>
                  <a:pt x="3473216" y="720340"/>
                  <a:pt x="3479293" y="723813"/>
                  <a:pt x="3487107" y="729890"/>
                </a:cubicBezTo>
                <a:cubicBezTo>
                  <a:pt x="3490579" y="733362"/>
                  <a:pt x="3490579" y="738137"/>
                  <a:pt x="3487107" y="744215"/>
                </a:cubicBezTo>
                <a:cubicBezTo>
                  <a:pt x="3480161" y="750292"/>
                  <a:pt x="3475820" y="763314"/>
                  <a:pt x="3474084" y="783282"/>
                </a:cubicBezTo>
                <a:cubicBezTo>
                  <a:pt x="3474084" y="794568"/>
                  <a:pt x="3473650" y="803684"/>
                  <a:pt x="3472782" y="810629"/>
                </a:cubicBezTo>
                <a:cubicBezTo>
                  <a:pt x="3476254" y="808893"/>
                  <a:pt x="3484068" y="804986"/>
                  <a:pt x="3496222" y="798909"/>
                </a:cubicBezTo>
                <a:cubicBezTo>
                  <a:pt x="3502299" y="795436"/>
                  <a:pt x="3506206" y="793266"/>
                  <a:pt x="3507943" y="792398"/>
                </a:cubicBezTo>
                <a:cubicBezTo>
                  <a:pt x="3511415" y="789793"/>
                  <a:pt x="3513586" y="788925"/>
                  <a:pt x="3514454" y="789793"/>
                </a:cubicBezTo>
                <a:cubicBezTo>
                  <a:pt x="3515322" y="790661"/>
                  <a:pt x="3514454" y="793266"/>
                  <a:pt x="3511849" y="797607"/>
                </a:cubicBezTo>
                <a:cubicBezTo>
                  <a:pt x="3506640" y="806288"/>
                  <a:pt x="3498827" y="817140"/>
                  <a:pt x="3488409" y="830163"/>
                </a:cubicBezTo>
                <a:cubicBezTo>
                  <a:pt x="3473650" y="848394"/>
                  <a:pt x="3464100" y="860983"/>
                  <a:pt x="3459759" y="867928"/>
                </a:cubicBezTo>
                <a:cubicBezTo>
                  <a:pt x="3456287" y="872269"/>
                  <a:pt x="3452380" y="872703"/>
                  <a:pt x="3448039" y="869230"/>
                </a:cubicBezTo>
                <a:cubicBezTo>
                  <a:pt x="3440226" y="863153"/>
                  <a:pt x="3434582" y="854471"/>
                  <a:pt x="3431110" y="843185"/>
                </a:cubicBezTo>
                <a:cubicBezTo>
                  <a:pt x="3429373" y="835372"/>
                  <a:pt x="3429808" y="831031"/>
                  <a:pt x="3432412" y="830163"/>
                </a:cubicBezTo>
                <a:cubicBezTo>
                  <a:pt x="3437621" y="829295"/>
                  <a:pt x="3440660" y="817574"/>
                  <a:pt x="3441528" y="795002"/>
                </a:cubicBezTo>
                <a:cubicBezTo>
                  <a:pt x="3441528" y="792398"/>
                  <a:pt x="3441962" y="788491"/>
                  <a:pt x="3442830" y="783282"/>
                </a:cubicBezTo>
                <a:cubicBezTo>
                  <a:pt x="3443698" y="766787"/>
                  <a:pt x="3444133" y="757237"/>
                  <a:pt x="3444133" y="754633"/>
                </a:cubicBezTo>
                <a:cubicBezTo>
                  <a:pt x="3444133" y="754633"/>
                  <a:pt x="3442830" y="755067"/>
                  <a:pt x="3440226" y="755935"/>
                </a:cubicBezTo>
                <a:cubicBezTo>
                  <a:pt x="3430676" y="761144"/>
                  <a:pt x="3424164" y="764616"/>
                  <a:pt x="3420692" y="766353"/>
                </a:cubicBezTo>
                <a:cubicBezTo>
                  <a:pt x="3416351" y="768957"/>
                  <a:pt x="3412010" y="769391"/>
                  <a:pt x="3407670" y="767655"/>
                </a:cubicBezTo>
                <a:cubicBezTo>
                  <a:pt x="3402461" y="765050"/>
                  <a:pt x="3396817" y="759842"/>
                  <a:pt x="3390740" y="752028"/>
                </a:cubicBezTo>
                <a:cubicBezTo>
                  <a:pt x="3387268" y="746819"/>
                  <a:pt x="3388136" y="743346"/>
                  <a:pt x="3393345" y="741610"/>
                </a:cubicBezTo>
                <a:cubicBezTo>
                  <a:pt x="3421994" y="732928"/>
                  <a:pt x="3441093" y="725549"/>
                  <a:pt x="3450644" y="719472"/>
                </a:cubicBezTo>
                <a:cubicBezTo>
                  <a:pt x="3451946" y="718604"/>
                  <a:pt x="3454116" y="718170"/>
                  <a:pt x="3457155" y="718170"/>
                </a:cubicBezTo>
                <a:close/>
                <a:moveTo>
                  <a:pt x="3279640" y="714263"/>
                </a:moveTo>
                <a:cubicBezTo>
                  <a:pt x="3272695" y="714263"/>
                  <a:pt x="3264447" y="715131"/>
                  <a:pt x="3254897" y="716867"/>
                </a:cubicBezTo>
                <a:cubicBezTo>
                  <a:pt x="3254897" y="720340"/>
                  <a:pt x="3254897" y="724247"/>
                  <a:pt x="3254897" y="728588"/>
                </a:cubicBezTo>
                <a:cubicBezTo>
                  <a:pt x="3258370" y="728588"/>
                  <a:pt x="3264013" y="729890"/>
                  <a:pt x="3271826" y="732494"/>
                </a:cubicBezTo>
                <a:cubicBezTo>
                  <a:pt x="3273563" y="733362"/>
                  <a:pt x="3274865" y="733797"/>
                  <a:pt x="3275733" y="733797"/>
                </a:cubicBezTo>
                <a:cubicBezTo>
                  <a:pt x="3276601" y="731192"/>
                  <a:pt x="3277470" y="726851"/>
                  <a:pt x="3278338" y="720774"/>
                </a:cubicBezTo>
                <a:cubicBezTo>
                  <a:pt x="3279206" y="718170"/>
                  <a:pt x="3279640" y="715999"/>
                  <a:pt x="3279640" y="714263"/>
                </a:cubicBezTo>
                <a:close/>
                <a:moveTo>
                  <a:pt x="6256835" y="710356"/>
                </a:moveTo>
                <a:cubicBezTo>
                  <a:pt x="6249889" y="720774"/>
                  <a:pt x="6239038" y="731626"/>
                  <a:pt x="6224279" y="742912"/>
                </a:cubicBezTo>
                <a:cubicBezTo>
                  <a:pt x="6227751" y="742044"/>
                  <a:pt x="6233394" y="741176"/>
                  <a:pt x="6241208" y="740308"/>
                </a:cubicBezTo>
                <a:cubicBezTo>
                  <a:pt x="6245549" y="738571"/>
                  <a:pt x="6249021" y="737703"/>
                  <a:pt x="6251626" y="737703"/>
                </a:cubicBezTo>
                <a:cubicBezTo>
                  <a:pt x="6255967" y="736835"/>
                  <a:pt x="6261176" y="735533"/>
                  <a:pt x="6267253" y="733797"/>
                </a:cubicBezTo>
                <a:cubicBezTo>
                  <a:pt x="6275066" y="732928"/>
                  <a:pt x="6280710" y="732060"/>
                  <a:pt x="6284182" y="731192"/>
                </a:cubicBezTo>
                <a:lnTo>
                  <a:pt x="6284182" y="710356"/>
                </a:lnTo>
                <a:cubicBezTo>
                  <a:pt x="6280710" y="711224"/>
                  <a:pt x="6277237" y="711658"/>
                  <a:pt x="6273764" y="711658"/>
                </a:cubicBezTo>
                <a:cubicBezTo>
                  <a:pt x="6268555" y="713395"/>
                  <a:pt x="6262912" y="712961"/>
                  <a:pt x="6256835" y="710356"/>
                </a:cubicBezTo>
                <a:close/>
                <a:moveTo>
                  <a:pt x="4171604" y="703845"/>
                </a:moveTo>
                <a:cubicBezTo>
                  <a:pt x="4173340" y="703845"/>
                  <a:pt x="4176379" y="704279"/>
                  <a:pt x="4180720" y="705147"/>
                </a:cubicBezTo>
                <a:cubicBezTo>
                  <a:pt x="4196347" y="706015"/>
                  <a:pt x="4205897" y="707318"/>
                  <a:pt x="4209369" y="709054"/>
                </a:cubicBezTo>
                <a:cubicBezTo>
                  <a:pt x="4221524" y="714263"/>
                  <a:pt x="4226733" y="724681"/>
                  <a:pt x="4224996" y="740308"/>
                </a:cubicBezTo>
                <a:cubicBezTo>
                  <a:pt x="4220656" y="750726"/>
                  <a:pt x="4213710" y="753330"/>
                  <a:pt x="4204160" y="748121"/>
                </a:cubicBezTo>
                <a:cubicBezTo>
                  <a:pt x="4196347" y="741176"/>
                  <a:pt x="4186363" y="729890"/>
                  <a:pt x="4174209" y="714263"/>
                </a:cubicBezTo>
                <a:cubicBezTo>
                  <a:pt x="4171604" y="711658"/>
                  <a:pt x="4169868" y="709922"/>
                  <a:pt x="4169000" y="709054"/>
                </a:cubicBezTo>
                <a:cubicBezTo>
                  <a:pt x="4167264" y="707318"/>
                  <a:pt x="4166395" y="706015"/>
                  <a:pt x="4166395" y="705147"/>
                </a:cubicBezTo>
                <a:cubicBezTo>
                  <a:pt x="4167264" y="704279"/>
                  <a:pt x="4169000" y="703845"/>
                  <a:pt x="4171604" y="703845"/>
                </a:cubicBezTo>
                <a:close/>
                <a:moveTo>
                  <a:pt x="2160843" y="694404"/>
                </a:moveTo>
                <a:cubicBezTo>
                  <a:pt x="2161711" y="694187"/>
                  <a:pt x="2162797" y="694295"/>
                  <a:pt x="2164099" y="694729"/>
                </a:cubicBezTo>
                <a:cubicBezTo>
                  <a:pt x="2175385" y="698202"/>
                  <a:pt x="2183633" y="702109"/>
                  <a:pt x="2188842" y="706449"/>
                </a:cubicBezTo>
                <a:cubicBezTo>
                  <a:pt x="2192314" y="709922"/>
                  <a:pt x="2194051" y="714697"/>
                  <a:pt x="2194051" y="720774"/>
                </a:cubicBezTo>
                <a:cubicBezTo>
                  <a:pt x="2193182" y="727719"/>
                  <a:pt x="2192748" y="736401"/>
                  <a:pt x="2192748" y="746819"/>
                </a:cubicBezTo>
                <a:cubicBezTo>
                  <a:pt x="2192748" y="779809"/>
                  <a:pt x="2192748" y="810195"/>
                  <a:pt x="2192748" y="837976"/>
                </a:cubicBezTo>
                <a:cubicBezTo>
                  <a:pt x="2193616" y="845790"/>
                  <a:pt x="2191880" y="854471"/>
                  <a:pt x="2187539" y="864021"/>
                </a:cubicBezTo>
                <a:cubicBezTo>
                  <a:pt x="2183198" y="867494"/>
                  <a:pt x="2178858" y="867494"/>
                  <a:pt x="2174517" y="864021"/>
                </a:cubicBezTo>
                <a:cubicBezTo>
                  <a:pt x="2166703" y="857076"/>
                  <a:pt x="2161929" y="848828"/>
                  <a:pt x="2160192" y="839279"/>
                </a:cubicBezTo>
                <a:cubicBezTo>
                  <a:pt x="2159324" y="834070"/>
                  <a:pt x="2159324" y="828426"/>
                  <a:pt x="2160192" y="822349"/>
                </a:cubicBezTo>
                <a:cubicBezTo>
                  <a:pt x="2163665" y="795436"/>
                  <a:pt x="2164967" y="767655"/>
                  <a:pt x="2164099" y="739006"/>
                </a:cubicBezTo>
                <a:cubicBezTo>
                  <a:pt x="2163231" y="719906"/>
                  <a:pt x="2161494" y="707318"/>
                  <a:pt x="2158890" y="701240"/>
                </a:cubicBezTo>
                <a:cubicBezTo>
                  <a:pt x="2158022" y="699504"/>
                  <a:pt x="2158022" y="697768"/>
                  <a:pt x="2158890" y="696031"/>
                </a:cubicBezTo>
                <a:cubicBezTo>
                  <a:pt x="2159324" y="695163"/>
                  <a:pt x="2159975" y="694621"/>
                  <a:pt x="2160843" y="694404"/>
                </a:cubicBezTo>
                <a:close/>
                <a:moveTo>
                  <a:pt x="3858600" y="691016"/>
                </a:moveTo>
                <a:lnTo>
                  <a:pt x="3840424" y="701240"/>
                </a:lnTo>
                <a:cubicBezTo>
                  <a:pt x="3833045" y="706015"/>
                  <a:pt x="3825231" y="711658"/>
                  <a:pt x="3816984" y="718170"/>
                </a:cubicBezTo>
                <a:cubicBezTo>
                  <a:pt x="3823929" y="715565"/>
                  <a:pt x="3838254" y="712527"/>
                  <a:pt x="3859958" y="709054"/>
                </a:cubicBezTo>
                <a:cubicBezTo>
                  <a:pt x="3861694" y="709054"/>
                  <a:pt x="3862997" y="709054"/>
                  <a:pt x="3863865" y="709054"/>
                </a:cubicBezTo>
                <a:cubicBezTo>
                  <a:pt x="3861260" y="704713"/>
                  <a:pt x="3859524" y="700806"/>
                  <a:pt x="3858656" y="697334"/>
                </a:cubicBezTo>
                <a:cubicBezTo>
                  <a:pt x="3858222" y="695597"/>
                  <a:pt x="3858005" y="694187"/>
                  <a:pt x="3858005" y="693101"/>
                </a:cubicBezTo>
                <a:close/>
                <a:moveTo>
                  <a:pt x="4238019" y="686916"/>
                </a:moveTo>
                <a:cubicBezTo>
                  <a:pt x="4253646" y="693861"/>
                  <a:pt x="4265800" y="702977"/>
                  <a:pt x="4274482" y="714263"/>
                </a:cubicBezTo>
                <a:cubicBezTo>
                  <a:pt x="4277954" y="718604"/>
                  <a:pt x="4277954" y="723379"/>
                  <a:pt x="4274482" y="728588"/>
                </a:cubicBezTo>
                <a:cubicBezTo>
                  <a:pt x="4271009" y="734665"/>
                  <a:pt x="4267970" y="743346"/>
                  <a:pt x="4265366" y="754633"/>
                </a:cubicBezTo>
                <a:cubicBezTo>
                  <a:pt x="4263630" y="765050"/>
                  <a:pt x="4261459" y="775034"/>
                  <a:pt x="4258855" y="784584"/>
                </a:cubicBezTo>
                <a:cubicBezTo>
                  <a:pt x="4261459" y="783716"/>
                  <a:pt x="4263630" y="783282"/>
                  <a:pt x="4265366" y="783282"/>
                </a:cubicBezTo>
                <a:cubicBezTo>
                  <a:pt x="4280993" y="782414"/>
                  <a:pt x="4297054" y="779809"/>
                  <a:pt x="4313549" y="775468"/>
                </a:cubicBezTo>
                <a:cubicBezTo>
                  <a:pt x="4319626" y="773732"/>
                  <a:pt x="4325703" y="774166"/>
                  <a:pt x="4331781" y="776771"/>
                </a:cubicBezTo>
                <a:cubicBezTo>
                  <a:pt x="4330912" y="775903"/>
                  <a:pt x="4331347" y="775903"/>
                  <a:pt x="4333083" y="776771"/>
                </a:cubicBezTo>
                <a:cubicBezTo>
                  <a:pt x="4341764" y="781112"/>
                  <a:pt x="4349144" y="787623"/>
                  <a:pt x="4355221" y="796304"/>
                </a:cubicBezTo>
                <a:cubicBezTo>
                  <a:pt x="4357825" y="804118"/>
                  <a:pt x="4354353" y="808025"/>
                  <a:pt x="4344803" y="808025"/>
                </a:cubicBezTo>
                <a:cubicBezTo>
                  <a:pt x="4312681" y="806288"/>
                  <a:pt x="4280993" y="806722"/>
                  <a:pt x="4249739" y="809327"/>
                </a:cubicBezTo>
                <a:cubicBezTo>
                  <a:pt x="4244530" y="822349"/>
                  <a:pt x="4237151" y="834070"/>
                  <a:pt x="4227601" y="844488"/>
                </a:cubicBezTo>
                <a:cubicBezTo>
                  <a:pt x="4207633" y="866192"/>
                  <a:pt x="4170736" y="880516"/>
                  <a:pt x="4116910" y="887462"/>
                </a:cubicBezTo>
                <a:cubicBezTo>
                  <a:pt x="4113437" y="888330"/>
                  <a:pt x="4111701" y="887896"/>
                  <a:pt x="4111701" y="886159"/>
                </a:cubicBezTo>
                <a:cubicBezTo>
                  <a:pt x="4111701" y="885291"/>
                  <a:pt x="4113003" y="883989"/>
                  <a:pt x="4115608" y="882253"/>
                </a:cubicBezTo>
                <a:cubicBezTo>
                  <a:pt x="4162489" y="863153"/>
                  <a:pt x="4193308" y="840581"/>
                  <a:pt x="4208067" y="814536"/>
                </a:cubicBezTo>
                <a:cubicBezTo>
                  <a:pt x="4195045" y="816272"/>
                  <a:pt x="4179418" y="818877"/>
                  <a:pt x="4161186" y="822349"/>
                </a:cubicBezTo>
                <a:cubicBezTo>
                  <a:pt x="4154241" y="823217"/>
                  <a:pt x="4149032" y="824086"/>
                  <a:pt x="4145559" y="824954"/>
                </a:cubicBezTo>
                <a:cubicBezTo>
                  <a:pt x="4139482" y="827558"/>
                  <a:pt x="4134707" y="827558"/>
                  <a:pt x="4131235" y="824954"/>
                </a:cubicBezTo>
                <a:cubicBezTo>
                  <a:pt x="4126026" y="820613"/>
                  <a:pt x="4119948" y="814102"/>
                  <a:pt x="4113003" y="805420"/>
                </a:cubicBezTo>
                <a:cubicBezTo>
                  <a:pt x="4110399" y="801079"/>
                  <a:pt x="4111701" y="798475"/>
                  <a:pt x="4116910" y="797607"/>
                </a:cubicBezTo>
                <a:cubicBezTo>
                  <a:pt x="4128196" y="798475"/>
                  <a:pt x="4146862" y="797173"/>
                  <a:pt x="4172906" y="793700"/>
                </a:cubicBezTo>
                <a:cubicBezTo>
                  <a:pt x="4178115" y="792832"/>
                  <a:pt x="4185929" y="791964"/>
                  <a:pt x="4196347" y="791095"/>
                </a:cubicBezTo>
                <a:cubicBezTo>
                  <a:pt x="4206765" y="789359"/>
                  <a:pt x="4214578" y="788491"/>
                  <a:pt x="4219787" y="788491"/>
                </a:cubicBezTo>
                <a:cubicBezTo>
                  <a:pt x="4224996" y="774600"/>
                  <a:pt x="4228903" y="758105"/>
                  <a:pt x="4231508" y="739006"/>
                </a:cubicBezTo>
                <a:cubicBezTo>
                  <a:pt x="4234112" y="719906"/>
                  <a:pt x="4233244" y="705147"/>
                  <a:pt x="4228903" y="694729"/>
                </a:cubicBezTo>
                <a:cubicBezTo>
                  <a:pt x="4227167" y="687784"/>
                  <a:pt x="4230205" y="685179"/>
                  <a:pt x="4238019" y="686916"/>
                </a:cubicBezTo>
                <a:close/>
                <a:moveTo>
                  <a:pt x="7212199" y="680405"/>
                </a:moveTo>
                <a:cubicBezTo>
                  <a:pt x="7206123" y="681273"/>
                  <a:pt x="7199611" y="682575"/>
                  <a:pt x="7192666" y="684311"/>
                </a:cubicBezTo>
                <a:cubicBezTo>
                  <a:pt x="7190930" y="698202"/>
                  <a:pt x="7190061" y="712961"/>
                  <a:pt x="7190061" y="728588"/>
                </a:cubicBezTo>
                <a:cubicBezTo>
                  <a:pt x="7191798" y="727719"/>
                  <a:pt x="7194403" y="726417"/>
                  <a:pt x="7197875" y="724681"/>
                </a:cubicBezTo>
                <a:cubicBezTo>
                  <a:pt x="7198743" y="723813"/>
                  <a:pt x="7199611" y="723379"/>
                  <a:pt x="7200479" y="723379"/>
                </a:cubicBezTo>
                <a:cubicBezTo>
                  <a:pt x="7207425" y="721642"/>
                  <a:pt x="7212634" y="721642"/>
                  <a:pt x="7216106" y="723379"/>
                </a:cubicBezTo>
                <a:cubicBezTo>
                  <a:pt x="7217843" y="724247"/>
                  <a:pt x="7218711" y="724681"/>
                  <a:pt x="7218711" y="724681"/>
                </a:cubicBezTo>
                <a:cubicBezTo>
                  <a:pt x="7218711" y="709922"/>
                  <a:pt x="7218711" y="696900"/>
                  <a:pt x="7218711" y="685613"/>
                </a:cubicBezTo>
                <a:cubicBezTo>
                  <a:pt x="7218711" y="681273"/>
                  <a:pt x="7216541" y="679536"/>
                  <a:pt x="7212199" y="680405"/>
                </a:cubicBezTo>
                <a:close/>
                <a:moveTo>
                  <a:pt x="404432" y="680405"/>
                </a:moveTo>
                <a:cubicBezTo>
                  <a:pt x="403563" y="680405"/>
                  <a:pt x="401827" y="680839"/>
                  <a:pt x="399223" y="681707"/>
                </a:cubicBezTo>
                <a:cubicBezTo>
                  <a:pt x="397487" y="681707"/>
                  <a:pt x="395750" y="682141"/>
                  <a:pt x="394013" y="683009"/>
                </a:cubicBezTo>
                <a:cubicBezTo>
                  <a:pt x="400091" y="687350"/>
                  <a:pt x="402695" y="692125"/>
                  <a:pt x="401827" y="697334"/>
                </a:cubicBezTo>
                <a:cubicBezTo>
                  <a:pt x="401827" y="703411"/>
                  <a:pt x="401393" y="708620"/>
                  <a:pt x="400525" y="712961"/>
                </a:cubicBezTo>
                <a:cubicBezTo>
                  <a:pt x="403130" y="712961"/>
                  <a:pt x="404865" y="712961"/>
                  <a:pt x="405734" y="712961"/>
                </a:cubicBezTo>
                <a:lnTo>
                  <a:pt x="407036" y="712961"/>
                </a:lnTo>
                <a:cubicBezTo>
                  <a:pt x="407905" y="699938"/>
                  <a:pt x="407036" y="689086"/>
                  <a:pt x="404432" y="680405"/>
                </a:cubicBezTo>
                <a:close/>
                <a:moveTo>
                  <a:pt x="4506281" y="679102"/>
                </a:moveTo>
                <a:cubicBezTo>
                  <a:pt x="4498468" y="679970"/>
                  <a:pt x="4491957" y="681273"/>
                  <a:pt x="4486748" y="683009"/>
                </a:cubicBezTo>
                <a:cubicBezTo>
                  <a:pt x="4486748" y="686482"/>
                  <a:pt x="4487616" y="693861"/>
                  <a:pt x="4489352" y="705147"/>
                </a:cubicBezTo>
                <a:cubicBezTo>
                  <a:pt x="4487616" y="697334"/>
                  <a:pt x="4487616" y="698636"/>
                  <a:pt x="4489352" y="709054"/>
                </a:cubicBezTo>
                <a:lnTo>
                  <a:pt x="4498468" y="706449"/>
                </a:lnTo>
                <a:cubicBezTo>
                  <a:pt x="4499336" y="706449"/>
                  <a:pt x="4501073" y="706015"/>
                  <a:pt x="4503677" y="705147"/>
                </a:cubicBezTo>
                <a:cubicBezTo>
                  <a:pt x="4505413" y="705147"/>
                  <a:pt x="4506715" y="705147"/>
                  <a:pt x="4507584" y="705147"/>
                </a:cubicBezTo>
                <a:cubicBezTo>
                  <a:pt x="4509320" y="697334"/>
                  <a:pt x="4510622" y="689520"/>
                  <a:pt x="4511490" y="681707"/>
                </a:cubicBezTo>
                <a:cubicBezTo>
                  <a:pt x="4512359" y="679970"/>
                  <a:pt x="4512359" y="679102"/>
                  <a:pt x="4511490" y="679102"/>
                </a:cubicBezTo>
                <a:cubicBezTo>
                  <a:pt x="4510622" y="678234"/>
                  <a:pt x="4508886" y="678234"/>
                  <a:pt x="4506281" y="679102"/>
                </a:cubicBezTo>
                <a:close/>
                <a:moveTo>
                  <a:pt x="5962118" y="675196"/>
                </a:moveTo>
                <a:cubicBezTo>
                  <a:pt x="5971667" y="675196"/>
                  <a:pt x="5983822" y="681273"/>
                  <a:pt x="5998581" y="693427"/>
                </a:cubicBezTo>
                <a:cubicBezTo>
                  <a:pt x="6000317" y="695163"/>
                  <a:pt x="6000751" y="698202"/>
                  <a:pt x="5999883" y="702543"/>
                </a:cubicBezTo>
                <a:cubicBezTo>
                  <a:pt x="5997279" y="718170"/>
                  <a:pt x="5995976" y="728588"/>
                  <a:pt x="5995976" y="733797"/>
                </a:cubicBezTo>
                <a:cubicBezTo>
                  <a:pt x="5995976" y="749424"/>
                  <a:pt x="5995976" y="763314"/>
                  <a:pt x="5995976" y="775468"/>
                </a:cubicBezTo>
                <a:cubicBezTo>
                  <a:pt x="5995108" y="787623"/>
                  <a:pt x="5992070" y="795870"/>
                  <a:pt x="5986861" y="800211"/>
                </a:cubicBezTo>
                <a:cubicBezTo>
                  <a:pt x="5983388" y="803684"/>
                  <a:pt x="5979915" y="804118"/>
                  <a:pt x="5976443" y="801513"/>
                </a:cubicBezTo>
                <a:cubicBezTo>
                  <a:pt x="5975574" y="800645"/>
                  <a:pt x="5974272" y="799343"/>
                  <a:pt x="5972536" y="797607"/>
                </a:cubicBezTo>
                <a:cubicBezTo>
                  <a:pt x="5968195" y="792398"/>
                  <a:pt x="5965590" y="788057"/>
                  <a:pt x="5964722" y="784584"/>
                </a:cubicBezTo>
                <a:cubicBezTo>
                  <a:pt x="5962118" y="781112"/>
                  <a:pt x="5961684" y="776337"/>
                  <a:pt x="5963420" y="770259"/>
                </a:cubicBezTo>
                <a:cubicBezTo>
                  <a:pt x="5964288" y="765919"/>
                  <a:pt x="5964722" y="745951"/>
                  <a:pt x="5964722" y="710356"/>
                </a:cubicBezTo>
                <a:cubicBezTo>
                  <a:pt x="5963854" y="699070"/>
                  <a:pt x="5961684" y="689520"/>
                  <a:pt x="5958211" y="681707"/>
                </a:cubicBezTo>
                <a:cubicBezTo>
                  <a:pt x="5956475" y="678234"/>
                  <a:pt x="5957777" y="676064"/>
                  <a:pt x="5962118" y="675196"/>
                </a:cubicBezTo>
                <a:close/>
                <a:moveTo>
                  <a:pt x="3217132" y="675196"/>
                </a:moveTo>
                <a:cubicBezTo>
                  <a:pt x="3215396" y="675196"/>
                  <a:pt x="3212791" y="675630"/>
                  <a:pt x="3209319" y="676498"/>
                </a:cubicBezTo>
                <a:cubicBezTo>
                  <a:pt x="3204978" y="676498"/>
                  <a:pt x="3201939" y="676932"/>
                  <a:pt x="3200203" y="677800"/>
                </a:cubicBezTo>
                <a:cubicBezTo>
                  <a:pt x="3200203" y="684745"/>
                  <a:pt x="3200637" y="691691"/>
                  <a:pt x="3201505" y="698636"/>
                </a:cubicBezTo>
                <a:cubicBezTo>
                  <a:pt x="3204978" y="698636"/>
                  <a:pt x="3210187" y="697768"/>
                  <a:pt x="3217132" y="696031"/>
                </a:cubicBezTo>
                <a:cubicBezTo>
                  <a:pt x="3212791" y="697768"/>
                  <a:pt x="3213660" y="697768"/>
                  <a:pt x="3219737" y="696031"/>
                </a:cubicBezTo>
                <a:cubicBezTo>
                  <a:pt x="3219737" y="687350"/>
                  <a:pt x="3218869" y="680405"/>
                  <a:pt x="3217132" y="675196"/>
                </a:cubicBezTo>
                <a:close/>
                <a:moveTo>
                  <a:pt x="7931207" y="668684"/>
                </a:moveTo>
                <a:cubicBezTo>
                  <a:pt x="7933377" y="668250"/>
                  <a:pt x="7935331" y="668250"/>
                  <a:pt x="7937067" y="668684"/>
                </a:cubicBezTo>
                <a:cubicBezTo>
                  <a:pt x="7943145" y="671289"/>
                  <a:pt x="7950958" y="676932"/>
                  <a:pt x="7960508" y="685613"/>
                </a:cubicBezTo>
                <a:cubicBezTo>
                  <a:pt x="7963113" y="689954"/>
                  <a:pt x="7962678" y="694295"/>
                  <a:pt x="7959205" y="698636"/>
                </a:cubicBezTo>
                <a:cubicBezTo>
                  <a:pt x="7954865" y="702977"/>
                  <a:pt x="7951826" y="707318"/>
                  <a:pt x="7950090" y="711658"/>
                </a:cubicBezTo>
                <a:cubicBezTo>
                  <a:pt x="7949221" y="714263"/>
                  <a:pt x="7947485" y="718604"/>
                  <a:pt x="7944881" y="724681"/>
                </a:cubicBezTo>
                <a:cubicBezTo>
                  <a:pt x="7942277" y="729890"/>
                  <a:pt x="7940105" y="734231"/>
                  <a:pt x="7938369" y="737703"/>
                </a:cubicBezTo>
                <a:cubicBezTo>
                  <a:pt x="7939237" y="738571"/>
                  <a:pt x="7940974" y="741176"/>
                  <a:pt x="7943579" y="745517"/>
                </a:cubicBezTo>
                <a:cubicBezTo>
                  <a:pt x="7943579" y="747253"/>
                  <a:pt x="7944013" y="748555"/>
                  <a:pt x="7944881" y="749424"/>
                </a:cubicBezTo>
                <a:cubicBezTo>
                  <a:pt x="7946617" y="753764"/>
                  <a:pt x="7945315" y="756803"/>
                  <a:pt x="7940974" y="758539"/>
                </a:cubicBezTo>
                <a:cubicBezTo>
                  <a:pt x="7929687" y="762012"/>
                  <a:pt x="7914061" y="765050"/>
                  <a:pt x="7894093" y="767655"/>
                </a:cubicBezTo>
                <a:cubicBezTo>
                  <a:pt x="7894093" y="767655"/>
                  <a:pt x="7893659" y="767655"/>
                  <a:pt x="7892791" y="767655"/>
                </a:cubicBezTo>
                <a:cubicBezTo>
                  <a:pt x="7894527" y="782414"/>
                  <a:pt x="7894527" y="797607"/>
                  <a:pt x="7892791" y="813234"/>
                </a:cubicBezTo>
                <a:cubicBezTo>
                  <a:pt x="7911023" y="801079"/>
                  <a:pt x="7929254" y="790661"/>
                  <a:pt x="7947485" y="781980"/>
                </a:cubicBezTo>
                <a:cubicBezTo>
                  <a:pt x="7950090" y="781112"/>
                  <a:pt x="7951826" y="781112"/>
                  <a:pt x="7952695" y="781980"/>
                </a:cubicBezTo>
                <a:cubicBezTo>
                  <a:pt x="7953563" y="782848"/>
                  <a:pt x="7953563" y="784150"/>
                  <a:pt x="7952695" y="785886"/>
                </a:cubicBezTo>
                <a:cubicBezTo>
                  <a:pt x="7919704" y="821481"/>
                  <a:pt x="7894527" y="849697"/>
                  <a:pt x="7877164" y="870532"/>
                </a:cubicBezTo>
                <a:cubicBezTo>
                  <a:pt x="7874559" y="874873"/>
                  <a:pt x="7870219" y="874873"/>
                  <a:pt x="7864141" y="870532"/>
                </a:cubicBezTo>
                <a:cubicBezTo>
                  <a:pt x="7857196" y="866192"/>
                  <a:pt x="7852421" y="859246"/>
                  <a:pt x="7849817" y="849697"/>
                </a:cubicBezTo>
                <a:cubicBezTo>
                  <a:pt x="7848949" y="846224"/>
                  <a:pt x="7849817" y="842751"/>
                  <a:pt x="7852421" y="839279"/>
                </a:cubicBezTo>
                <a:cubicBezTo>
                  <a:pt x="7860235" y="829729"/>
                  <a:pt x="7864141" y="813668"/>
                  <a:pt x="7864141" y="791095"/>
                </a:cubicBezTo>
                <a:cubicBezTo>
                  <a:pt x="7864141" y="774600"/>
                  <a:pt x="7861103" y="761578"/>
                  <a:pt x="7855026" y="752028"/>
                </a:cubicBezTo>
                <a:cubicBezTo>
                  <a:pt x="7854157" y="746819"/>
                  <a:pt x="7855894" y="744215"/>
                  <a:pt x="7860235" y="744215"/>
                </a:cubicBezTo>
                <a:cubicBezTo>
                  <a:pt x="7862839" y="744215"/>
                  <a:pt x="7865877" y="744649"/>
                  <a:pt x="7869351" y="745517"/>
                </a:cubicBezTo>
                <a:cubicBezTo>
                  <a:pt x="7873691" y="745517"/>
                  <a:pt x="7876730" y="745951"/>
                  <a:pt x="7878467" y="746819"/>
                </a:cubicBezTo>
                <a:cubicBezTo>
                  <a:pt x="7887148" y="745083"/>
                  <a:pt x="7896263" y="742912"/>
                  <a:pt x="7905813" y="740308"/>
                </a:cubicBezTo>
                <a:cubicBezTo>
                  <a:pt x="7907549" y="733362"/>
                  <a:pt x="7908851" y="724681"/>
                  <a:pt x="7909721" y="714263"/>
                </a:cubicBezTo>
                <a:cubicBezTo>
                  <a:pt x="7910589" y="710790"/>
                  <a:pt x="7911023" y="708186"/>
                  <a:pt x="7911023" y="706449"/>
                </a:cubicBezTo>
                <a:cubicBezTo>
                  <a:pt x="7911023" y="704713"/>
                  <a:pt x="7910589" y="703845"/>
                  <a:pt x="7909721" y="703845"/>
                </a:cubicBezTo>
                <a:cubicBezTo>
                  <a:pt x="7908851" y="703845"/>
                  <a:pt x="7907549" y="704279"/>
                  <a:pt x="7905813" y="705147"/>
                </a:cubicBezTo>
                <a:cubicBezTo>
                  <a:pt x="7904945" y="705147"/>
                  <a:pt x="7903643" y="705581"/>
                  <a:pt x="7901907" y="706449"/>
                </a:cubicBezTo>
                <a:cubicBezTo>
                  <a:pt x="7891489" y="710790"/>
                  <a:pt x="7883241" y="713829"/>
                  <a:pt x="7877164" y="715565"/>
                </a:cubicBezTo>
                <a:cubicBezTo>
                  <a:pt x="7871087" y="719906"/>
                  <a:pt x="7861971" y="714263"/>
                  <a:pt x="7849817" y="698636"/>
                </a:cubicBezTo>
                <a:cubicBezTo>
                  <a:pt x="7847213" y="695163"/>
                  <a:pt x="7848081" y="692993"/>
                  <a:pt x="7852421" y="692125"/>
                </a:cubicBezTo>
                <a:cubicBezTo>
                  <a:pt x="7885411" y="685179"/>
                  <a:pt x="7909286" y="678234"/>
                  <a:pt x="7924045" y="671289"/>
                </a:cubicBezTo>
                <a:cubicBezTo>
                  <a:pt x="7926649" y="669987"/>
                  <a:pt x="7929037" y="669118"/>
                  <a:pt x="7931207" y="668684"/>
                </a:cubicBezTo>
                <a:close/>
                <a:moveTo>
                  <a:pt x="3919861" y="667382"/>
                </a:moveTo>
                <a:cubicBezTo>
                  <a:pt x="3927675" y="668250"/>
                  <a:pt x="3938093" y="672591"/>
                  <a:pt x="3951115" y="680405"/>
                </a:cubicBezTo>
                <a:cubicBezTo>
                  <a:pt x="3953720" y="683009"/>
                  <a:pt x="3954588" y="687784"/>
                  <a:pt x="3953720" y="694729"/>
                </a:cubicBezTo>
                <a:cubicBezTo>
                  <a:pt x="3951984" y="698202"/>
                  <a:pt x="3951115" y="707318"/>
                  <a:pt x="3951115" y="722076"/>
                </a:cubicBezTo>
                <a:cubicBezTo>
                  <a:pt x="3951115" y="739440"/>
                  <a:pt x="3951115" y="757237"/>
                  <a:pt x="3951115" y="775468"/>
                </a:cubicBezTo>
                <a:cubicBezTo>
                  <a:pt x="3951115" y="787623"/>
                  <a:pt x="3950681" y="795870"/>
                  <a:pt x="3949813" y="800211"/>
                </a:cubicBezTo>
                <a:cubicBezTo>
                  <a:pt x="3947209" y="804552"/>
                  <a:pt x="3943302" y="805854"/>
                  <a:pt x="3938093" y="804118"/>
                </a:cubicBezTo>
                <a:cubicBezTo>
                  <a:pt x="3932884" y="803250"/>
                  <a:pt x="3928109" y="799777"/>
                  <a:pt x="3923768" y="793700"/>
                </a:cubicBezTo>
                <a:cubicBezTo>
                  <a:pt x="3921164" y="789359"/>
                  <a:pt x="3919861" y="785018"/>
                  <a:pt x="3919861" y="780677"/>
                </a:cubicBezTo>
                <a:cubicBezTo>
                  <a:pt x="3921598" y="758105"/>
                  <a:pt x="3922032" y="735967"/>
                  <a:pt x="3921164" y="714263"/>
                </a:cubicBezTo>
                <a:cubicBezTo>
                  <a:pt x="3918559" y="697768"/>
                  <a:pt x="3915955" y="685179"/>
                  <a:pt x="3913350" y="676498"/>
                </a:cubicBezTo>
                <a:cubicBezTo>
                  <a:pt x="3912482" y="669552"/>
                  <a:pt x="3914652" y="666514"/>
                  <a:pt x="3919861" y="667382"/>
                </a:cubicBezTo>
                <a:close/>
                <a:moveTo>
                  <a:pt x="2291393" y="666731"/>
                </a:moveTo>
                <a:cubicBezTo>
                  <a:pt x="2294215" y="666731"/>
                  <a:pt x="2296928" y="667382"/>
                  <a:pt x="2299532" y="668684"/>
                </a:cubicBezTo>
                <a:cubicBezTo>
                  <a:pt x="2309082" y="674761"/>
                  <a:pt x="2316462" y="682575"/>
                  <a:pt x="2321671" y="692125"/>
                </a:cubicBezTo>
                <a:cubicBezTo>
                  <a:pt x="2324275" y="695597"/>
                  <a:pt x="2324709" y="699070"/>
                  <a:pt x="2322973" y="702543"/>
                </a:cubicBezTo>
                <a:cubicBezTo>
                  <a:pt x="2318632" y="713829"/>
                  <a:pt x="2316462" y="725115"/>
                  <a:pt x="2316462" y="736401"/>
                </a:cubicBezTo>
                <a:cubicBezTo>
                  <a:pt x="2316462" y="743346"/>
                  <a:pt x="2316896" y="754633"/>
                  <a:pt x="2317764" y="770259"/>
                </a:cubicBezTo>
                <a:cubicBezTo>
                  <a:pt x="2318632" y="800645"/>
                  <a:pt x="2319500" y="821915"/>
                  <a:pt x="2320368" y="834070"/>
                </a:cubicBezTo>
                <a:cubicBezTo>
                  <a:pt x="2320368" y="860983"/>
                  <a:pt x="2310818" y="877044"/>
                  <a:pt x="2291719" y="882253"/>
                </a:cubicBezTo>
                <a:cubicBezTo>
                  <a:pt x="2285642" y="882253"/>
                  <a:pt x="2279999" y="877912"/>
                  <a:pt x="2274790" y="869230"/>
                </a:cubicBezTo>
                <a:cubicBezTo>
                  <a:pt x="2269581" y="857944"/>
                  <a:pt x="2258295" y="846224"/>
                  <a:pt x="2240931" y="834070"/>
                </a:cubicBezTo>
                <a:cubicBezTo>
                  <a:pt x="2237459" y="832333"/>
                  <a:pt x="2236157" y="831031"/>
                  <a:pt x="2237025" y="830163"/>
                </a:cubicBezTo>
                <a:cubicBezTo>
                  <a:pt x="2237893" y="829295"/>
                  <a:pt x="2240931" y="828861"/>
                  <a:pt x="2246140" y="828861"/>
                </a:cubicBezTo>
                <a:cubicBezTo>
                  <a:pt x="2257426" y="830597"/>
                  <a:pt x="2266976" y="831465"/>
                  <a:pt x="2274790" y="831465"/>
                </a:cubicBezTo>
                <a:cubicBezTo>
                  <a:pt x="2280867" y="833201"/>
                  <a:pt x="2283471" y="831899"/>
                  <a:pt x="2282603" y="827558"/>
                </a:cubicBezTo>
                <a:cubicBezTo>
                  <a:pt x="2285208" y="785018"/>
                  <a:pt x="2283906" y="742912"/>
                  <a:pt x="2278697" y="701240"/>
                </a:cubicBezTo>
                <a:cubicBezTo>
                  <a:pt x="2279565" y="697768"/>
                  <a:pt x="2277394" y="696900"/>
                  <a:pt x="2272185" y="698636"/>
                </a:cubicBezTo>
                <a:cubicBezTo>
                  <a:pt x="2264372" y="700372"/>
                  <a:pt x="2256992" y="702543"/>
                  <a:pt x="2250047" y="705147"/>
                </a:cubicBezTo>
                <a:cubicBezTo>
                  <a:pt x="2246575" y="706015"/>
                  <a:pt x="2243536" y="706015"/>
                  <a:pt x="2240931" y="705147"/>
                </a:cubicBezTo>
                <a:cubicBezTo>
                  <a:pt x="2240063" y="704279"/>
                  <a:pt x="2238761" y="702977"/>
                  <a:pt x="2237025" y="701240"/>
                </a:cubicBezTo>
                <a:cubicBezTo>
                  <a:pt x="2235288" y="700372"/>
                  <a:pt x="2231816" y="696900"/>
                  <a:pt x="2226607" y="690822"/>
                </a:cubicBezTo>
                <a:cubicBezTo>
                  <a:pt x="2224870" y="688218"/>
                  <a:pt x="2224002" y="686482"/>
                  <a:pt x="2224002" y="685613"/>
                </a:cubicBezTo>
                <a:cubicBezTo>
                  <a:pt x="2224870" y="683877"/>
                  <a:pt x="2226173" y="683009"/>
                  <a:pt x="2227909" y="683009"/>
                </a:cubicBezTo>
                <a:cubicBezTo>
                  <a:pt x="2247009" y="679536"/>
                  <a:pt x="2265240" y="674761"/>
                  <a:pt x="2282603" y="668684"/>
                </a:cubicBezTo>
                <a:cubicBezTo>
                  <a:pt x="2285642" y="667382"/>
                  <a:pt x="2288572" y="666731"/>
                  <a:pt x="2291393" y="666731"/>
                </a:cubicBezTo>
                <a:close/>
                <a:moveTo>
                  <a:pt x="3279640" y="666080"/>
                </a:moveTo>
                <a:cubicBezTo>
                  <a:pt x="3271826" y="666948"/>
                  <a:pt x="3261843" y="668250"/>
                  <a:pt x="3249688" y="669987"/>
                </a:cubicBezTo>
                <a:cubicBezTo>
                  <a:pt x="3259238" y="675196"/>
                  <a:pt x="3262277" y="680839"/>
                  <a:pt x="3258804" y="686916"/>
                </a:cubicBezTo>
                <a:cubicBezTo>
                  <a:pt x="3258804" y="686916"/>
                  <a:pt x="3258804" y="687350"/>
                  <a:pt x="3258804" y="688218"/>
                </a:cubicBezTo>
                <a:cubicBezTo>
                  <a:pt x="3257936" y="689086"/>
                  <a:pt x="3257502" y="689954"/>
                  <a:pt x="3257502" y="690822"/>
                </a:cubicBezTo>
                <a:cubicBezTo>
                  <a:pt x="3267051" y="689954"/>
                  <a:pt x="3274865" y="692125"/>
                  <a:pt x="3280942" y="697334"/>
                </a:cubicBezTo>
                <a:cubicBezTo>
                  <a:pt x="3282678" y="687784"/>
                  <a:pt x="3283547" y="679102"/>
                  <a:pt x="3283547" y="671289"/>
                </a:cubicBezTo>
                <a:cubicBezTo>
                  <a:pt x="3284415" y="667816"/>
                  <a:pt x="3283113" y="666080"/>
                  <a:pt x="3279640" y="666080"/>
                </a:cubicBezTo>
                <a:close/>
                <a:moveTo>
                  <a:pt x="559399" y="662173"/>
                </a:moveTo>
                <a:cubicBezTo>
                  <a:pt x="551586" y="663041"/>
                  <a:pt x="537695" y="664778"/>
                  <a:pt x="517727" y="667382"/>
                </a:cubicBezTo>
                <a:cubicBezTo>
                  <a:pt x="510782" y="668250"/>
                  <a:pt x="505573" y="669118"/>
                  <a:pt x="502101" y="669987"/>
                </a:cubicBezTo>
                <a:cubicBezTo>
                  <a:pt x="502101" y="670855"/>
                  <a:pt x="502534" y="672591"/>
                  <a:pt x="503403" y="675196"/>
                </a:cubicBezTo>
                <a:cubicBezTo>
                  <a:pt x="503403" y="677800"/>
                  <a:pt x="503403" y="679970"/>
                  <a:pt x="503403" y="681707"/>
                </a:cubicBezTo>
                <a:cubicBezTo>
                  <a:pt x="512953" y="680839"/>
                  <a:pt x="523370" y="678668"/>
                  <a:pt x="534656" y="675196"/>
                </a:cubicBezTo>
                <a:cubicBezTo>
                  <a:pt x="545074" y="671723"/>
                  <a:pt x="552888" y="674761"/>
                  <a:pt x="558097" y="684311"/>
                </a:cubicBezTo>
                <a:cubicBezTo>
                  <a:pt x="559833" y="689520"/>
                  <a:pt x="558965" y="692559"/>
                  <a:pt x="555492" y="693427"/>
                </a:cubicBezTo>
                <a:cubicBezTo>
                  <a:pt x="544206" y="695163"/>
                  <a:pt x="531184" y="697334"/>
                  <a:pt x="516424" y="699938"/>
                </a:cubicBezTo>
                <a:cubicBezTo>
                  <a:pt x="514688" y="699938"/>
                  <a:pt x="512084" y="699504"/>
                  <a:pt x="508611" y="698636"/>
                </a:cubicBezTo>
                <a:cubicBezTo>
                  <a:pt x="510348" y="699504"/>
                  <a:pt x="509479" y="699070"/>
                  <a:pt x="506007" y="697334"/>
                </a:cubicBezTo>
                <a:cubicBezTo>
                  <a:pt x="506007" y="699070"/>
                  <a:pt x="506441" y="701674"/>
                  <a:pt x="507310" y="705147"/>
                </a:cubicBezTo>
                <a:cubicBezTo>
                  <a:pt x="507310" y="706883"/>
                  <a:pt x="507310" y="708186"/>
                  <a:pt x="507310" y="709054"/>
                </a:cubicBezTo>
                <a:cubicBezTo>
                  <a:pt x="507310" y="709054"/>
                  <a:pt x="507743" y="709488"/>
                  <a:pt x="508611" y="710356"/>
                </a:cubicBezTo>
                <a:cubicBezTo>
                  <a:pt x="508611" y="711224"/>
                  <a:pt x="508611" y="712092"/>
                  <a:pt x="508611" y="712961"/>
                </a:cubicBezTo>
                <a:cubicBezTo>
                  <a:pt x="512953" y="712092"/>
                  <a:pt x="519463" y="711224"/>
                  <a:pt x="528145" y="710356"/>
                </a:cubicBezTo>
                <a:cubicBezTo>
                  <a:pt x="534222" y="708620"/>
                  <a:pt x="538563" y="707752"/>
                  <a:pt x="541168" y="707752"/>
                </a:cubicBezTo>
                <a:cubicBezTo>
                  <a:pt x="543773" y="706883"/>
                  <a:pt x="548981" y="707318"/>
                  <a:pt x="556794" y="709054"/>
                </a:cubicBezTo>
                <a:cubicBezTo>
                  <a:pt x="558531" y="698636"/>
                  <a:pt x="560702" y="684311"/>
                  <a:pt x="563306" y="666080"/>
                </a:cubicBezTo>
                <a:cubicBezTo>
                  <a:pt x="562438" y="662607"/>
                  <a:pt x="561135" y="661305"/>
                  <a:pt x="559399" y="662173"/>
                </a:cubicBezTo>
                <a:close/>
                <a:moveTo>
                  <a:pt x="3141276" y="654034"/>
                </a:moveTo>
                <a:cubicBezTo>
                  <a:pt x="3144098" y="654251"/>
                  <a:pt x="3147245" y="654794"/>
                  <a:pt x="3150718" y="655662"/>
                </a:cubicBezTo>
                <a:cubicBezTo>
                  <a:pt x="3155927" y="656530"/>
                  <a:pt x="3159833" y="660437"/>
                  <a:pt x="3162438" y="667382"/>
                </a:cubicBezTo>
                <a:cubicBezTo>
                  <a:pt x="3165042" y="672591"/>
                  <a:pt x="3164174" y="676064"/>
                  <a:pt x="3159833" y="677800"/>
                </a:cubicBezTo>
                <a:cubicBezTo>
                  <a:pt x="3152020" y="680405"/>
                  <a:pt x="3143772" y="683009"/>
                  <a:pt x="3135091" y="685613"/>
                </a:cubicBezTo>
                <a:cubicBezTo>
                  <a:pt x="3136827" y="685613"/>
                  <a:pt x="3137695" y="686048"/>
                  <a:pt x="3137695" y="686916"/>
                </a:cubicBezTo>
                <a:cubicBezTo>
                  <a:pt x="3140300" y="689520"/>
                  <a:pt x="3141602" y="692125"/>
                  <a:pt x="3141602" y="694729"/>
                </a:cubicBezTo>
                <a:cubicBezTo>
                  <a:pt x="3141602" y="695597"/>
                  <a:pt x="3141602" y="696031"/>
                  <a:pt x="3141602" y="696031"/>
                </a:cubicBezTo>
                <a:cubicBezTo>
                  <a:pt x="3140734" y="700372"/>
                  <a:pt x="3139432" y="708620"/>
                  <a:pt x="3137695" y="720774"/>
                </a:cubicBezTo>
                <a:cubicBezTo>
                  <a:pt x="3139431" y="719906"/>
                  <a:pt x="3140300" y="719472"/>
                  <a:pt x="3140300" y="719472"/>
                </a:cubicBezTo>
                <a:cubicBezTo>
                  <a:pt x="3147245" y="717736"/>
                  <a:pt x="3152454" y="717301"/>
                  <a:pt x="3155927" y="718170"/>
                </a:cubicBezTo>
                <a:cubicBezTo>
                  <a:pt x="3158531" y="719038"/>
                  <a:pt x="3161136" y="721208"/>
                  <a:pt x="3163740" y="724681"/>
                </a:cubicBezTo>
                <a:cubicBezTo>
                  <a:pt x="3164608" y="726417"/>
                  <a:pt x="3165477" y="727719"/>
                  <a:pt x="3166345" y="728588"/>
                </a:cubicBezTo>
                <a:cubicBezTo>
                  <a:pt x="3170685" y="734665"/>
                  <a:pt x="3168949" y="739006"/>
                  <a:pt x="3161136" y="741610"/>
                </a:cubicBezTo>
                <a:cubicBezTo>
                  <a:pt x="3153322" y="744215"/>
                  <a:pt x="3145075" y="746385"/>
                  <a:pt x="3136393" y="748121"/>
                </a:cubicBezTo>
                <a:cubicBezTo>
                  <a:pt x="3136393" y="762012"/>
                  <a:pt x="3136393" y="774166"/>
                  <a:pt x="3136393" y="784584"/>
                </a:cubicBezTo>
                <a:cubicBezTo>
                  <a:pt x="3149415" y="780243"/>
                  <a:pt x="3161136" y="776771"/>
                  <a:pt x="3171554" y="774166"/>
                </a:cubicBezTo>
                <a:cubicBezTo>
                  <a:pt x="3175026" y="772430"/>
                  <a:pt x="3177197" y="771996"/>
                  <a:pt x="3178065" y="772864"/>
                </a:cubicBezTo>
                <a:cubicBezTo>
                  <a:pt x="3178933" y="774600"/>
                  <a:pt x="3177631" y="776771"/>
                  <a:pt x="3174158" y="779375"/>
                </a:cubicBezTo>
                <a:cubicBezTo>
                  <a:pt x="3160267" y="790661"/>
                  <a:pt x="3143338" y="802816"/>
                  <a:pt x="3123370" y="815838"/>
                </a:cubicBezTo>
                <a:cubicBezTo>
                  <a:pt x="3120766" y="817574"/>
                  <a:pt x="3117727" y="819745"/>
                  <a:pt x="3114255" y="822349"/>
                </a:cubicBezTo>
                <a:cubicBezTo>
                  <a:pt x="3105573" y="828426"/>
                  <a:pt x="3097760" y="834504"/>
                  <a:pt x="3090814" y="840581"/>
                </a:cubicBezTo>
                <a:cubicBezTo>
                  <a:pt x="3086474" y="844053"/>
                  <a:pt x="3082567" y="844488"/>
                  <a:pt x="3079094" y="841883"/>
                </a:cubicBezTo>
                <a:cubicBezTo>
                  <a:pt x="3067808" y="832333"/>
                  <a:pt x="3061297" y="824086"/>
                  <a:pt x="3059560" y="817140"/>
                </a:cubicBezTo>
                <a:cubicBezTo>
                  <a:pt x="3057824" y="809327"/>
                  <a:pt x="3059560" y="805420"/>
                  <a:pt x="3064769" y="805420"/>
                </a:cubicBezTo>
                <a:cubicBezTo>
                  <a:pt x="3069110" y="805420"/>
                  <a:pt x="3079528" y="802382"/>
                  <a:pt x="3096023" y="796304"/>
                </a:cubicBezTo>
                <a:cubicBezTo>
                  <a:pt x="3095155" y="797173"/>
                  <a:pt x="3096458" y="796738"/>
                  <a:pt x="3099930" y="795002"/>
                </a:cubicBezTo>
                <a:cubicBezTo>
                  <a:pt x="3100798" y="794134"/>
                  <a:pt x="3102101" y="793700"/>
                  <a:pt x="3103837" y="793700"/>
                </a:cubicBezTo>
                <a:cubicBezTo>
                  <a:pt x="3104705" y="792832"/>
                  <a:pt x="3105573" y="792398"/>
                  <a:pt x="3106441" y="792398"/>
                </a:cubicBezTo>
                <a:lnTo>
                  <a:pt x="3106441" y="755935"/>
                </a:lnTo>
                <a:cubicBezTo>
                  <a:pt x="3104705" y="755935"/>
                  <a:pt x="3102101" y="756369"/>
                  <a:pt x="3098628" y="757237"/>
                </a:cubicBezTo>
                <a:cubicBezTo>
                  <a:pt x="3100364" y="756369"/>
                  <a:pt x="3099496" y="756803"/>
                  <a:pt x="3096023" y="758539"/>
                </a:cubicBezTo>
                <a:cubicBezTo>
                  <a:pt x="3093419" y="759407"/>
                  <a:pt x="3089946" y="758973"/>
                  <a:pt x="3085605" y="757237"/>
                </a:cubicBezTo>
                <a:cubicBezTo>
                  <a:pt x="3084737" y="756369"/>
                  <a:pt x="3083869" y="755935"/>
                  <a:pt x="3083001" y="755935"/>
                </a:cubicBezTo>
                <a:cubicBezTo>
                  <a:pt x="3080396" y="755067"/>
                  <a:pt x="3077358" y="752462"/>
                  <a:pt x="3073885" y="748121"/>
                </a:cubicBezTo>
                <a:cubicBezTo>
                  <a:pt x="3073017" y="747253"/>
                  <a:pt x="3072149" y="746385"/>
                  <a:pt x="3071281" y="745517"/>
                </a:cubicBezTo>
                <a:cubicBezTo>
                  <a:pt x="3066940" y="740308"/>
                  <a:pt x="3067374" y="737269"/>
                  <a:pt x="3072583" y="736401"/>
                </a:cubicBezTo>
                <a:cubicBezTo>
                  <a:pt x="3083001" y="734665"/>
                  <a:pt x="3094287" y="732494"/>
                  <a:pt x="3106441" y="729890"/>
                </a:cubicBezTo>
                <a:cubicBezTo>
                  <a:pt x="3106441" y="715131"/>
                  <a:pt x="3105573" y="702543"/>
                  <a:pt x="3103837" y="692125"/>
                </a:cubicBezTo>
                <a:cubicBezTo>
                  <a:pt x="3103837" y="692125"/>
                  <a:pt x="3103403" y="692125"/>
                  <a:pt x="3102534" y="692125"/>
                </a:cubicBezTo>
                <a:cubicBezTo>
                  <a:pt x="3097326" y="692993"/>
                  <a:pt x="3092117" y="692125"/>
                  <a:pt x="3086908" y="689520"/>
                </a:cubicBezTo>
                <a:cubicBezTo>
                  <a:pt x="3086039" y="688652"/>
                  <a:pt x="3084303" y="686916"/>
                  <a:pt x="3081699" y="684311"/>
                </a:cubicBezTo>
                <a:cubicBezTo>
                  <a:pt x="3076490" y="680839"/>
                  <a:pt x="3073451" y="678234"/>
                  <a:pt x="3072583" y="676498"/>
                </a:cubicBezTo>
                <a:cubicBezTo>
                  <a:pt x="3070847" y="673893"/>
                  <a:pt x="3069978" y="672157"/>
                  <a:pt x="3069978" y="671289"/>
                </a:cubicBezTo>
                <a:cubicBezTo>
                  <a:pt x="3070847" y="670421"/>
                  <a:pt x="3072583" y="669552"/>
                  <a:pt x="3075187" y="668684"/>
                </a:cubicBezTo>
                <a:cubicBezTo>
                  <a:pt x="3080396" y="668684"/>
                  <a:pt x="3089512" y="666948"/>
                  <a:pt x="3102534" y="663475"/>
                </a:cubicBezTo>
                <a:cubicBezTo>
                  <a:pt x="3106007" y="662607"/>
                  <a:pt x="3108612" y="662173"/>
                  <a:pt x="3110348" y="662173"/>
                </a:cubicBezTo>
                <a:cubicBezTo>
                  <a:pt x="3117293" y="658700"/>
                  <a:pt x="3125107" y="656096"/>
                  <a:pt x="3133788" y="654360"/>
                </a:cubicBezTo>
                <a:cubicBezTo>
                  <a:pt x="3135959" y="653925"/>
                  <a:pt x="3138455" y="653817"/>
                  <a:pt x="3141276" y="654034"/>
                </a:cubicBezTo>
                <a:close/>
                <a:moveTo>
                  <a:pt x="6147446" y="650453"/>
                </a:moveTo>
                <a:cubicBezTo>
                  <a:pt x="6163073" y="650453"/>
                  <a:pt x="6178700" y="652623"/>
                  <a:pt x="6194327" y="656964"/>
                </a:cubicBezTo>
                <a:cubicBezTo>
                  <a:pt x="6207349" y="663041"/>
                  <a:pt x="6210823" y="675630"/>
                  <a:pt x="6204745" y="694729"/>
                </a:cubicBezTo>
                <a:cubicBezTo>
                  <a:pt x="6199536" y="704279"/>
                  <a:pt x="6191723" y="705147"/>
                  <a:pt x="6181305" y="697334"/>
                </a:cubicBezTo>
                <a:cubicBezTo>
                  <a:pt x="6169150" y="684311"/>
                  <a:pt x="6157430" y="669987"/>
                  <a:pt x="6146144" y="654360"/>
                </a:cubicBezTo>
                <a:cubicBezTo>
                  <a:pt x="6145276" y="653491"/>
                  <a:pt x="6144842" y="652623"/>
                  <a:pt x="6144842" y="651755"/>
                </a:cubicBezTo>
                <a:cubicBezTo>
                  <a:pt x="6144842" y="650887"/>
                  <a:pt x="6145710" y="650453"/>
                  <a:pt x="6147446" y="650453"/>
                </a:cubicBezTo>
                <a:close/>
                <a:moveTo>
                  <a:pt x="2440584" y="647848"/>
                </a:moveTo>
                <a:cubicBezTo>
                  <a:pt x="2453607" y="647848"/>
                  <a:pt x="2464893" y="649585"/>
                  <a:pt x="2474443" y="653057"/>
                </a:cubicBezTo>
                <a:cubicBezTo>
                  <a:pt x="2485729" y="656530"/>
                  <a:pt x="2490938" y="664343"/>
                  <a:pt x="2490070" y="676498"/>
                </a:cubicBezTo>
                <a:cubicBezTo>
                  <a:pt x="2489202" y="687784"/>
                  <a:pt x="2484861" y="694295"/>
                  <a:pt x="2477047" y="696031"/>
                </a:cubicBezTo>
                <a:cubicBezTo>
                  <a:pt x="2470970" y="697768"/>
                  <a:pt x="2464893" y="693861"/>
                  <a:pt x="2458816" y="684311"/>
                </a:cubicBezTo>
                <a:cubicBezTo>
                  <a:pt x="2449266" y="673025"/>
                  <a:pt x="2441886" y="662173"/>
                  <a:pt x="2436677" y="651755"/>
                </a:cubicBezTo>
                <a:cubicBezTo>
                  <a:pt x="2435809" y="650887"/>
                  <a:pt x="2435375" y="650019"/>
                  <a:pt x="2435375" y="649151"/>
                </a:cubicBezTo>
                <a:cubicBezTo>
                  <a:pt x="2436243" y="648282"/>
                  <a:pt x="2437980" y="647848"/>
                  <a:pt x="2440584" y="647848"/>
                </a:cubicBezTo>
                <a:close/>
                <a:moveTo>
                  <a:pt x="1862873" y="646546"/>
                </a:moveTo>
                <a:cubicBezTo>
                  <a:pt x="1862873" y="645678"/>
                  <a:pt x="1863742" y="645678"/>
                  <a:pt x="1865477" y="646546"/>
                </a:cubicBezTo>
                <a:cubicBezTo>
                  <a:pt x="1879367" y="647414"/>
                  <a:pt x="1893259" y="649151"/>
                  <a:pt x="1907149" y="651755"/>
                </a:cubicBezTo>
                <a:cubicBezTo>
                  <a:pt x="1916699" y="654360"/>
                  <a:pt x="1921909" y="661739"/>
                  <a:pt x="1922777" y="673893"/>
                </a:cubicBezTo>
                <a:cubicBezTo>
                  <a:pt x="1922777" y="688652"/>
                  <a:pt x="1917567" y="696466"/>
                  <a:pt x="1907149" y="697334"/>
                </a:cubicBezTo>
                <a:cubicBezTo>
                  <a:pt x="1902809" y="697334"/>
                  <a:pt x="1898034" y="694729"/>
                  <a:pt x="1892825" y="689520"/>
                </a:cubicBezTo>
                <a:cubicBezTo>
                  <a:pt x="1883275" y="679970"/>
                  <a:pt x="1873291" y="667382"/>
                  <a:pt x="1862873" y="651755"/>
                </a:cubicBezTo>
                <a:cubicBezTo>
                  <a:pt x="1862005" y="649151"/>
                  <a:pt x="1862005" y="647414"/>
                  <a:pt x="1862873" y="646546"/>
                </a:cubicBezTo>
                <a:close/>
                <a:moveTo>
                  <a:pt x="4152071" y="645244"/>
                </a:moveTo>
                <a:cubicBezTo>
                  <a:pt x="4153807" y="645244"/>
                  <a:pt x="4155109" y="646980"/>
                  <a:pt x="4155977" y="650453"/>
                </a:cubicBezTo>
                <a:cubicBezTo>
                  <a:pt x="4158582" y="655662"/>
                  <a:pt x="4160752" y="661305"/>
                  <a:pt x="4162489" y="667382"/>
                </a:cubicBezTo>
                <a:cubicBezTo>
                  <a:pt x="4172906" y="666514"/>
                  <a:pt x="4194176" y="664343"/>
                  <a:pt x="4226299" y="660871"/>
                </a:cubicBezTo>
                <a:cubicBezTo>
                  <a:pt x="4244530" y="659134"/>
                  <a:pt x="4257986" y="657832"/>
                  <a:pt x="4266668" y="656964"/>
                </a:cubicBezTo>
                <a:cubicBezTo>
                  <a:pt x="4277954" y="656096"/>
                  <a:pt x="4289675" y="654360"/>
                  <a:pt x="4301829" y="651755"/>
                </a:cubicBezTo>
                <a:cubicBezTo>
                  <a:pt x="4302697" y="651755"/>
                  <a:pt x="4303131" y="651755"/>
                  <a:pt x="4303131" y="651755"/>
                </a:cubicBezTo>
                <a:cubicBezTo>
                  <a:pt x="4308340" y="649151"/>
                  <a:pt x="4314417" y="649151"/>
                  <a:pt x="4321363" y="651755"/>
                </a:cubicBezTo>
                <a:cubicBezTo>
                  <a:pt x="4337858" y="661305"/>
                  <a:pt x="4347407" y="668684"/>
                  <a:pt x="4350012" y="673893"/>
                </a:cubicBezTo>
                <a:cubicBezTo>
                  <a:pt x="4354353" y="681707"/>
                  <a:pt x="4353485" y="686048"/>
                  <a:pt x="4347407" y="686916"/>
                </a:cubicBezTo>
                <a:cubicBezTo>
                  <a:pt x="4312681" y="695597"/>
                  <a:pt x="4290977" y="702977"/>
                  <a:pt x="4282295" y="709054"/>
                </a:cubicBezTo>
                <a:cubicBezTo>
                  <a:pt x="4278822" y="710790"/>
                  <a:pt x="4276652" y="710790"/>
                  <a:pt x="4275784" y="709054"/>
                </a:cubicBezTo>
                <a:cubicBezTo>
                  <a:pt x="4274916" y="708186"/>
                  <a:pt x="4275350" y="706449"/>
                  <a:pt x="4277086" y="703845"/>
                </a:cubicBezTo>
                <a:cubicBezTo>
                  <a:pt x="4278822" y="701240"/>
                  <a:pt x="4280559" y="697334"/>
                  <a:pt x="4282295" y="692125"/>
                </a:cubicBezTo>
                <a:cubicBezTo>
                  <a:pt x="4285768" y="685179"/>
                  <a:pt x="4288372" y="680839"/>
                  <a:pt x="4290109" y="679102"/>
                </a:cubicBezTo>
                <a:cubicBezTo>
                  <a:pt x="4245832" y="682575"/>
                  <a:pt x="4210672" y="686048"/>
                  <a:pt x="4184627" y="689520"/>
                </a:cubicBezTo>
                <a:cubicBezTo>
                  <a:pt x="4178549" y="691257"/>
                  <a:pt x="4172038" y="689520"/>
                  <a:pt x="4165093" y="684311"/>
                </a:cubicBezTo>
                <a:cubicBezTo>
                  <a:pt x="4165093" y="701674"/>
                  <a:pt x="4160318" y="715565"/>
                  <a:pt x="4150768" y="725983"/>
                </a:cubicBezTo>
                <a:cubicBezTo>
                  <a:pt x="4143823" y="732928"/>
                  <a:pt x="4136010" y="732928"/>
                  <a:pt x="4127328" y="725983"/>
                </a:cubicBezTo>
                <a:cubicBezTo>
                  <a:pt x="4120383" y="708620"/>
                  <a:pt x="4120383" y="695163"/>
                  <a:pt x="4127328" y="685613"/>
                </a:cubicBezTo>
                <a:cubicBezTo>
                  <a:pt x="4138614" y="673459"/>
                  <a:pt x="4145559" y="661305"/>
                  <a:pt x="4148164" y="649151"/>
                </a:cubicBezTo>
                <a:cubicBezTo>
                  <a:pt x="4149900" y="646546"/>
                  <a:pt x="4151202" y="645244"/>
                  <a:pt x="4152071" y="645244"/>
                </a:cubicBezTo>
                <a:close/>
                <a:moveTo>
                  <a:pt x="7572029" y="640035"/>
                </a:moveTo>
                <a:cubicBezTo>
                  <a:pt x="7573765" y="639167"/>
                  <a:pt x="7576369" y="639167"/>
                  <a:pt x="7579842" y="640035"/>
                </a:cubicBezTo>
                <a:cubicBezTo>
                  <a:pt x="7590260" y="643507"/>
                  <a:pt x="7598942" y="651321"/>
                  <a:pt x="7605887" y="663475"/>
                </a:cubicBezTo>
                <a:cubicBezTo>
                  <a:pt x="7611096" y="668684"/>
                  <a:pt x="7610663" y="673893"/>
                  <a:pt x="7604585" y="679102"/>
                </a:cubicBezTo>
                <a:cubicBezTo>
                  <a:pt x="7596771" y="690388"/>
                  <a:pt x="7590260" y="699938"/>
                  <a:pt x="7585051" y="707752"/>
                </a:cubicBezTo>
                <a:cubicBezTo>
                  <a:pt x="7583315" y="710356"/>
                  <a:pt x="7580277" y="714263"/>
                  <a:pt x="7575935" y="719472"/>
                </a:cubicBezTo>
                <a:cubicBezTo>
                  <a:pt x="7574199" y="722076"/>
                  <a:pt x="7572897" y="723813"/>
                  <a:pt x="7572029" y="724681"/>
                </a:cubicBezTo>
                <a:cubicBezTo>
                  <a:pt x="7579842" y="734231"/>
                  <a:pt x="7583749" y="743346"/>
                  <a:pt x="7583749" y="752028"/>
                </a:cubicBezTo>
                <a:cubicBezTo>
                  <a:pt x="7583749" y="790227"/>
                  <a:pt x="7583315" y="816272"/>
                  <a:pt x="7582447" y="830163"/>
                </a:cubicBezTo>
                <a:cubicBezTo>
                  <a:pt x="7582447" y="853603"/>
                  <a:pt x="7578540" y="866626"/>
                  <a:pt x="7570727" y="869230"/>
                </a:cubicBezTo>
                <a:cubicBezTo>
                  <a:pt x="7566386" y="873571"/>
                  <a:pt x="7561611" y="873571"/>
                  <a:pt x="7556401" y="869230"/>
                </a:cubicBezTo>
                <a:cubicBezTo>
                  <a:pt x="7552061" y="867494"/>
                  <a:pt x="7548589" y="863587"/>
                  <a:pt x="7545984" y="857510"/>
                </a:cubicBezTo>
                <a:cubicBezTo>
                  <a:pt x="7543379" y="849697"/>
                  <a:pt x="7543379" y="841449"/>
                  <a:pt x="7545984" y="832767"/>
                </a:cubicBezTo>
                <a:cubicBezTo>
                  <a:pt x="7550325" y="811931"/>
                  <a:pt x="7552929" y="791964"/>
                  <a:pt x="7553797" y="772864"/>
                </a:cubicBezTo>
                <a:cubicBezTo>
                  <a:pt x="7554666" y="766787"/>
                  <a:pt x="7554231" y="758105"/>
                  <a:pt x="7552495" y="746819"/>
                </a:cubicBezTo>
                <a:cubicBezTo>
                  <a:pt x="7551627" y="747687"/>
                  <a:pt x="7550325" y="748989"/>
                  <a:pt x="7548589" y="750726"/>
                </a:cubicBezTo>
                <a:cubicBezTo>
                  <a:pt x="7547721" y="751594"/>
                  <a:pt x="7547286" y="752028"/>
                  <a:pt x="7547286" y="752028"/>
                </a:cubicBezTo>
                <a:cubicBezTo>
                  <a:pt x="7531659" y="767655"/>
                  <a:pt x="7512125" y="780243"/>
                  <a:pt x="7488685" y="789793"/>
                </a:cubicBezTo>
                <a:cubicBezTo>
                  <a:pt x="7486081" y="790661"/>
                  <a:pt x="7484345" y="790661"/>
                  <a:pt x="7483476" y="789793"/>
                </a:cubicBezTo>
                <a:cubicBezTo>
                  <a:pt x="7483476" y="788925"/>
                  <a:pt x="7484778" y="787189"/>
                  <a:pt x="7487383" y="784584"/>
                </a:cubicBezTo>
                <a:cubicBezTo>
                  <a:pt x="7509955" y="761144"/>
                  <a:pt x="7532961" y="729890"/>
                  <a:pt x="7556401" y="690822"/>
                </a:cubicBezTo>
                <a:cubicBezTo>
                  <a:pt x="7565084" y="672591"/>
                  <a:pt x="7569859" y="658266"/>
                  <a:pt x="7570727" y="647848"/>
                </a:cubicBezTo>
                <a:cubicBezTo>
                  <a:pt x="7569859" y="643507"/>
                  <a:pt x="7570293" y="640903"/>
                  <a:pt x="7572029" y="640035"/>
                </a:cubicBezTo>
                <a:close/>
                <a:moveTo>
                  <a:pt x="852814" y="640035"/>
                </a:moveTo>
                <a:cubicBezTo>
                  <a:pt x="837187" y="642639"/>
                  <a:pt x="821994" y="645244"/>
                  <a:pt x="807235" y="647848"/>
                </a:cubicBezTo>
                <a:cubicBezTo>
                  <a:pt x="815049" y="650453"/>
                  <a:pt x="821125" y="653925"/>
                  <a:pt x="825466" y="658266"/>
                </a:cubicBezTo>
                <a:cubicBezTo>
                  <a:pt x="829807" y="663475"/>
                  <a:pt x="830242" y="667816"/>
                  <a:pt x="826769" y="671289"/>
                </a:cubicBezTo>
                <a:cubicBezTo>
                  <a:pt x="823296" y="673893"/>
                  <a:pt x="817653" y="680405"/>
                  <a:pt x="809840" y="690822"/>
                </a:cubicBezTo>
                <a:cubicBezTo>
                  <a:pt x="804631" y="696031"/>
                  <a:pt x="799422" y="700806"/>
                  <a:pt x="794214" y="705147"/>
                </a:cubicBezTo>
                <a:cubicBezTo>
                  <a:pt x="802026" y="703411"/>
                  <a:pt x="808972" y="702109"/>
                  <a:pt x="815049" y="701240"/>
                </a:cubicBezTo>
                <a:cubicBezTo>
                  <a:pt x="815917" y="701240"/>
                  <a:pt x="817219" y="700806"/>
                  <a:pt x="818955" y="699938"/>
                </a:cubicBezTo>
                <a:cubicBezTo>
                  <a:pt x="822429" y="699938"/>
                  <a:pt x="825032" y="699070"/>
                  <a:pt x="826769" y="697334"/>
                </a:cubicBezTo>
                <a:cubicBezTo>
                  <a:pt x="831109" y="695597"/>
                  <a:pt x="835450" y="695597"/>
                  <a:pt x="839791" y="697334"/>
                </a:cubicBezTo>
                <a:cubicBezTo>
                  <a:pt x="847605" y="699938"/>
                  <a:pt x="855852" y="705581"/>
                  <a:pt x="864534" y="714263"/>
                </a:cubicBezTo>
                <a:cubicBezTo>
                  <a:pt x="865402" y="715131"/>
                  <a:pt x="866270" y="715999"/>
                  <a:pt x="867139" y="716867"/>
                </a:cubicBezTo>
                <a:cubicBezTo>
                  <a:pt x="868006" y="718604"/>
                  <a:pt x="868441" y="719906"/>
                  <a:pt x="868441" y="720774"/>
                </a:cubicBezTo>
                <a:cubicBezTo>
                  <a:pt x="870177" y="720774"/>
                  <a:pt x="871045" y="720774"/>
                  <a:pt x="871045" y="720774"/>
                </a:cubicBezTo>
                <a:cubicBezTo>
                  <a:pt x="875386" y="719038"/>
                  <a:pt x="878425" y="715131"/>
                  <a:pt x="880161" y="709054"/>
                </a:cubicBezTo>
                <a:cubicBezTo>
                  <a:pt x="882766" y="702109"/>
                  <a:pt x="884067" y="697334"/>
                  <a:pt x="884067" y="694729"/>
                </a:cubicBezTo>
                <a:cubicBezTo>
                  <a:pt x="884067" y="692125"/>
                  <a:pt x="882766" y="690822"/>
                  <a:pt x="880161" y="690822"/>
                </a:cubicBezTo>
                <a:cubicBezTo>
                  <a:pt x="873216" y="691691"/>
                  <a:pt x="867139" y="694295"/>
                  <a:pt x="861929" y="698636"/>
                </a:cubicBezTo>
                <a:cubicBezTo>
                  <a:pt x="859325" y="700372"/>
                  <a:pt x="856286" y="700806"/>
                  <a:pt x="852814" y="699938"/>
                </a:cubicBezTo>
                <a:cubicBezTo>
                  <a:pt x="844132" y="695597"/>
                  <a:pt x="836753" y="690388"/>
                  <a:pt x="830675" y="684311"/>
                </a:cubicBezTo>
                <a:cubicBezTo>
                  <a:pt x="828939" y="681707"/>
                  <a:pt x="829374" y="679102"/>
                  <a:pt x="831978" y="676498"/>
                </a:cubicBezTo>
                <a:cubicBezTo>
                  <a:pt x="836318" y="672157"/>
                  <a:pt x="840660" y="667382"/>
                  <a:pt x="845000" y="662173"/>
                </a:cubicBezTo>
                <a:cubicBezTo>
                  <a:pt x="846736" y="659569"/>
                  <a:pt x="848473" y="656964"/>
                  <a:pt x="850209" y="654360"/>
                </a:cubicBezTo>
                <a:cubicBezTo>
                  <a:pt x="851946" y="650019"/>
                  <a:pt x="853681" y="646546"/>
                  <a:pt x="855419" y="643942"/>
                </a:cubicBezTo>
                <a:cubicBezTo>
                  <a:pt x="856286" y="641337"/>
                  <a:pt x="855419" y="640035"/>
                  <a:pt x="852814" y="640035"/>
                </a:cubicBezTo>
                <a:close/>
                <a:moveTo>
                  <a:pt x="7677511" y="638733"/>
                </a:moveTo>
                <a:cubicBezTo>
                  <a:pt x="7678379" y="637864"/>
                  <a:pt x="7680115" y="637864"/>
                  <a:pt x="7682719" y="638733"/>
                </a:cubicBezTo>
                <a:cubicBezTo>
                  <a:pt x="7700083" y="640469"/>
                  <a:pt x="7713540" y="642639"/>
                  <a:pt x="7723089" y="645244"/>
                </a:cubicBezTo>
                <a:cubicBezTo>
                  <a:pt x="7739585" y="653925"/>
                  <a:pt x="7744793" y="666948"/>
                  <a:pt x="7738716" y="684311"/>
                </a:cubicBezTo>
                <a:cubicBezTo>
                  <a:pt x="7731771" y="693861"/>
                  <a:pt x="7721787" y="692993"/>
                  <a:pt x="7708765" y="681707"/>
                </a:cubicBezTo>
                <a:cubicBezTo>
                  <a:pt x="7707897" y="679970"/>
                  <a:pt x="7706160" y="677800"/>
                  <a:pt x="7703555" y="675196"/>
                </a:cubicBezTo>
                <a:cubicBezTo>
                  <a:pt x="7697479" y="667382"/>
                  <a:pt x="7689665" y="656964"/>
                  <a:pt x="7680115" y="643942"/>
                </a:cubicBezTo>
                <a:cubicBezTo>
                  <a:pt x="7678379" y="642205"/>
                  <a:pt x="7677511" y="640469"/>
                  <a:pt x="7677511" y="638733"/>
                </a:cubicBezTo>
                <a:close/>
                <a:moveTo>
                  <a:pt x="2887664" y="638733"/>
                </a:moveTo>
                <a:cubicBezTo>
                  <a:pt x="2900686" y="641337"/>
                  <a:pt x="2913709" y="649585"/>
                  <a:pt x="2926731" y="663475"/>
                </a:cubicBezTo>
                <a:cubicBezTo>
                  <a:pt x="2931072" y="667816"/>
                  <a:pt x="2931940" y="673025"/>
                  <a:pt x="2929336" y="679102"/>
                </a:cubicBezTo>
                <a:cubicBezTo>
                  <a:pt x="2925863" y="685179"/>
                  <a:pt x="2922825" y="696900"/>
                  <a:pt x="2920220" y="714263"/>
                </a:cubicBezTo>
                <a:cubicBezTo>
                  <a:pt x="2918484" y="720340"/>
                  <a:pt x="2916748" y="728153"/>
                  <a:pt x="2915011" y="737703"/>
                </a:cubicBezTo>
                <a:cubicBezTo>
                  <a:pt x="2915011" y="739440"/>
                  <a:pt x="2915011" y="740742"/>
                  <a:pt x="2915011" y="741610"/>
                </a:cubicBezTo>
                <a:cubicBezTo>
                  <a:pt x="2947133" y="797173"/>
                  <a:pt x="2984030" y="833201"/>
                  <a:pt x="3025702" y="849697"/>
                </a:cubicBezTo>
                <a:cubicBezTo>
                  <a:pt x="3028306" y="850565"/>
                  <a:pt x="3029609" y="851867"/>
                  <a:pt x="3029609" y="853603"/>
                </a:cubicBezTo>
                <a:cubicBezTo>
                  <a:pt x="3028740" y="855340"/>
                  <a:pt x="3027004" y="856208"/>
                  <a:pt x="3024400" y="856208"/>
                </a:cubicBezTo>
                <a:cubicBezTo>
                  <a:pt x="3003564" y="857944"/>
                  <a:pt x="2981426" y="858812"/>
                  <a:pt x="2957985" y="858812"/>
                </a:cubicBezTo>
                <a:cubicBezTo>
                  <a:pt x="2950172" y="859680"/>
                  <a:pt x="2943660" y="856208"/>
                  <a:pt x="2938451" y="848394"/>
                </a:cubicBezTo>
                <a:cubicBezTo>
                  <a:pt x="2925429" y="831899"/>
                  <a:pt x="2913709" y="808459"/>
                  <a:pt x="2903291" y="778073"/>
                </a:cubicBezTo>
                <a:cubicBezTo>
                  <a:pt x="2898950" y="784150"/>
                  <a:pt x="2895477" y="790661"/>
                  <a:pt x="2892873" y="797607"/>
                </a:cubicBezTo>
                <a:cubicBezTo>
                  <a:pt x="2871169" y="830597"/>
                  <a:pt x="2836008" y="853603"/>
                  <a:pt x="2787391" y="866626"/>
                </a:cubicBezTo>
                <a:cubicBezTo>
                  <a:pt x="2782182" y="867494"/>
                  <a:pt x="2779577" y="867494"/>
                  <a:pt x="2779577" y="866626"/>
                </a:cubicBezTo>
                <a:cubicBezTo>
                  <a:pt x="2779577" y="864889"/>
                  <a:pt x="2781748" y="862719"/>
                  <a:pt x="2786089" y="860114"/>
                </a:cubicBezTo>
                <a:cubicBezTo>
                  <a:pt x="2805188" y="848828"/>
                  <a:pt x="2822552" y="834070"/>
                  <a:pt x="2838179" y="815838"/>
                </a:cubicBezTo>
                <a:cubicBezTo>
                  <a:pt x="2830365" y="813234"/>
                  <a:pt x="2822986" y="807156"/>
                  <a:pt x="2816040" y="797607"/>
                </a:cubicBezTo>
                <a:cubicBezTo>
                  <a:pt x="2809963" y="788057"/>
                  <a:pt x="2804320" y="780243"/>
                  <a:pt x="2799111" y="774166"/>
                </a:cubicBezTo>
                <a:cubicBezTo>
                  <a:pt x="2798243" y="775903"/>
                  <a:pt x="2796073" y="778941"/>
                  <a:pt x="2792600" y="783282"/>
                </a:cubicBezTo>
                <a:cubicBezTo>
                  <a:pt x="2790864" y="786755"/>
                  <a:pt x="2789561" y="789359"/>
                  <a:pt x="2788693" y="791095"/>
                </a:cubicBezTo>
                <a:cubicBezTo>
                  <a:pt x="2772198" y="814536"/>
                  <a:pt x="2748758" y="831899"/>
                  <a:pt x="2718372" y="843185"/>
                </a:cubicBezTo>
                <a:cubicBezTo>
                  <a:pt x="2714031" y="844922"/>
                  <a:pt x="2711427" y="845356"/>
                  <a:pt x="2710558" y="844488"/>
                </a:cubicBezTo>
                <a:cubicBezTo>
                  <a:pt x="2710558" y="842751"/>
                  <a:pt x="2712295" y="840581"/>
                  <a:pt x="2715767" y="837976"/>
                </a:cubicBezTo>
                <a:cubicBezTo>
                  <a:pt x="2754835" y="800645"/>
                  <a:pt x="2780012" y="753764"/>
                  <a:pt x="2791298" y="697334"/>
                </a:cubicBezTo>
                <a:cubicBezTo>
                  <a:pt x="2793902" y="682575"/>
                  <a:pt x="2792166" y="669987"/>
                  <a:pt x="2786089" y="659569"/>
                </a:cubicBezTo>
                <a:cubicBezTo>
                  <a:pt x="2784352" y="654360"/>
                  <a:pt x="2786523" y="651755"/>
                  <a:pt x="2792600" y="651755"/>
                </a:cubicBezTo>
                <a:cubicBezTo>
                  <a:pt x="2814304" y="656096"/>
                  <a:pt x="2828629" y="664778"/>
                  <a:pt x="2835574" y="677800"/>
                </a:cubicBezTo>
                <a:cubicBezTo>
                  <a:pt x="2837310" y="682141"/>
                  <a:pt x="2836876" y="686482"/>
                  <a:pt x="2834272" y="690822"/>
                </a:cubicBezTo>
                <a:cubicBezTo>
                  <a:pt x="2830799" y="696031"/>
                  <a:pt x="2826893" y="705581"/>
                  <a:pt x="2822552" y="719472"/>
                </a:cubicBezTo>
                <a:cubicBezTo>
                  <a:pt x="2817343" y="731626"/>
                  <a:pt x="2813002" y="742912"/>
                  <a:pt x="2809529" y="753330"/>
                </a:cubicBezTo>
                <a:cubicBezTo>
                  <a:pt x="2819079" y="755935"/>
                  <a:pt x="2828195" y="759842"/>
                  <a:pt x="2836876" y="765050"/>
                </a:cubicBezTo>
                <a:cubicBezTo>
                  <a:pt x="2846426" y="769391"/>
                  <a:pt x="2852938" y="778073"/>
                  <a:pt x="2856410" y="791095"/>
                </a:cubicBezTo>
                <a:cubicBezTo>
                  <a:pt x="2877246" y="756369"/>
                  <a:pt x="2887230" y="718170"/>
                  <a:pt x="2886362" y="676498"/>
                </a:cubicBezTo>
                <a:cubicBezTo>
                  <a:pt x="2885493" y="668684"/>
                  <a:pt x="2882889" y="660003"/>
                  <a:pt x="2878548" y="650453"/>
                </a:cubicBezTo>
                <a:cubicBezTo>
                  <a:pt x="2875075" y="642639"/>
                  <a:pt x="2878114" y="638733"/>
                  <a:pt x="2887664" y="638733"/>
                </a:cubicBezTo>
                <a:close/>
                <a:moveTo>
                  <a:pt x="2170610" y="637430"/>
                </a:moveTo>
                <a:cubicBezTo>
                  <a:pt x="2185369" y="639167"/>
                  <a:pt x="2198391" y="643507"/>
                  <a:pt x="2209678" y="650453"/>
                </a:cubicBezTo>
                <a:cubicBezTo>
                  <a:pt x="2224436" y="664343"/>
                  <a:pt x="2225304" y="679102"/>
                  <a:pt x="2212282" y="694729"/>
                </a:cubicBezTo>
                <a:cubicBezTo>
                  <a:pt x="2203600" y="698202"/>
                  <a:pt x="2194485" y="692559"/>
                  <a:pt x="2184935" y="677800"/>
                </a:cubicBezTo>
                <a:cubicBezTo>
                  <a:pt x="2176253" y="660437"/>
                  <a:pt x="2170176" y="648716"/>
                  <a:pt x="2166703" y="642639"/>
                </a:cubicBezTo>
                <a:cubicBezTo>
                  <a:pt x="2165835" y="640035"/>
                  <a:pt x="2165835" y="638733"/>
                  <a:pt x="2166703" y="638733"/>
                </a:cubicBezTo>
                <a:cubicBezTo>
                  <a:pt x="2166703" y="637864"/>
                  <a:pt x="2168006" y="637430"/>
                  <a:pt x="2170610" y="637430"/>
                </a:cubicBezTo>
                <a:close/>
                <a:moveTo>
                  <a:pt x="3294941" y="637105"/>
                </a:moveTo>
                <a:cubicBezTo>
                  <a:pt x="3297329" y="637322"/>
                  <a:pt x="3299608" y="638298"/>
                  <a:pt x="3301778" y="640035"/>
                </a:cubicBezTo>
                <a:cubicBezTo>
                  <a:pt x="3316537" y="647848"/>
                  <a:pt x="3325653" y="655662"/>
                  <a:pt x="3329125" y="663475"/>
                </a:cubicBezTo>
                <a:cubicBezTo>
                  <a:pt x="3331730" y="668684"/>
                  <a:pt x="3331296" y="673025"/>
                  <a:pt x="3327823" y="676498"/>
                </a:cubicBezTo>
                <a:cubicBezTo>
                  <a:pt x="3318273" y="700806"/>
                  <a:pt x="3310894" y="725115"/>
                  <a:pt x="3305685" y="749424"/>
                </a:cubicBezTo>
                <a:cubicBezTo>
                  <a:pt x="3303949" y="759842"/>
                  <a:pt x="3300042" y="766353"/>
                  <a:pt x="3293965" y="768957"/>
                </a:cubicBezTo>
                <a:cubicBezTo>
                  <a:pt x="3288756" y="771562"/>
                  <a:pt x="3284415" y="771562"/>
                  <a:pt x="3280942" y="768957"/>
                </a:cubicBezTo>
                <a:cubicBezTo>
                  <a:pt x="3276601" y="764616"/>
                  <a:pt x="3274431" y="760276"/>
                  <a:pt x="3274431" y="755935"/>
                </a:cubicBezTo>
                <a:cubicBezTo>
                  <a:pt x="3272695" y="755935"/>
                  <a:pt x="3269656" y="755935"/>
                  <a:pt x="3265315" y="755935"/>
                </a:cubicBezTo>
                <a:cubicBezTo>
                  <a:pt x="3260106" y="756803"/>
                  <a:pt x="3256200" y="757237"/>
                  <a:pt x="3253595" y="757237"/>
                </a:cubicBezTo>
                <a:lnTo>
                  <a:pt x="3252293" y="781980"/>
                </a:lnTo>
                <a:cubicBezTo>
                  <a:pt x="3255766" y="781980"/>
                  <a:pt x="3260106" y="781112"/>
                  <a:pt x="3265315" y="779375"/>
                </a:cubicBezTo>
                <a:cubicBezTo>
                  <a:pt x="3264447" y="780243"/>
                  <a:pt x="3265315" y="780243"/>
                  <a:pt x="3267920" y="779375"/>
                </a:cubicBezTo>
                <a:cubicBezTo>
                  <a:pt x="3274865" y="777639"/>
                  <a:pt x="3280074" y="778073"/>
                  <a:pt x="3283547" y="780677"/>
                </a:cubicBezTo>
                <a:cubicBezTo>
                  <a:pt x="3289624" y="784150"/>
                  <a:pt x="3293965" y="788491"/>
                  <a:pt x="3296569" y="793700"/>
                </a:cubicBezTo>
                <a:cubicBezTo>
                  <a:pt x="3299174" y="800645"/>
                  <a:pt x="3295267" y="804986"/>
                  <a:pt x="3284849" y="806722"/>
                </a:cubicBezTo>
                <a:cubicBezTo>
                  <a:pt x="3281376" y="807590"/>
                  <a:pt x="3276167" y="808025"/>
                  <a:pt x="3269222" y="808025"/>
                </a:cubicBezTo>
                <a:cubicBezTo>
                  <a:pt x="3261409" y="808893"/>
                  <a:pt x="3255766" y="809327"/>
                  <a:pt x="3252293" y="809327"/>
                </a:cubicBezTo>
                <a:cubicBezTo>
                  <a:pt x="3252293" y="812799"/>
                  <a:pt x="3251859" y="817140"/>
                  <a:pt x="3250991" y="822349"/>
                </a:cubicBezTo>
                <a:cubicBezTo>
                  <a:pt x="3250991" y="827558"/>
                  <a:pt x="3250991" y="831031"/>
                  <a:pt x="3250991" y="832767"/>
                </a:cubicBezTo>
                <a:cubicBezTo>
                  <a:pt x="3253595" y="832767"/>
                  <a:pt x="3256200" y="832333"/>
                  <a:pt x="3258804" y="831465"/>
                </a:cubicBezTo>
                <a:cubicBezTo>
                  <a:pt x="3272695" y="831465"/>
                  <a:pt x="3286151" y="829729"/>
                  <a:pt x="3299174" y="826256"/>
                </a:cubicBezTo>
                <a:cubicBezTo>
                  <a:pt x="3311328" y="826256"/>
                  <a:pt x="3318707" y="826690"/>
                  <a:pt x="3321312" y="827558"/>
                </a:cubicBezTo>
                <a:cubicBezTo>
                  <a:pt x="3333466" y="832767"/>
                  <a:pt x="3341280" y="839713"/>
                  <a:pt x="3344752" y="848394"/>
                </a:cubicBezTo>
                <a:cubicBezTo>
                  <a:pt x="3347357" y="854471"/>
                  <a:pt x="3347791" y="858378"/>
                  <a:pt x="3346055" y="860114"/>
                </a:cubicBezTo>
                <a:cubicBezTo>
                  <a:pt x="3344318" y="862719"/>
                  <a:pt x="3339978" y="863587"/>
                  <a:pt x="3333032" y="862719"/>
                </a:cubicBezTo>
                <a:cubicBezTo>
                  <a:pt x="3309592" y="860114"/>
                  <a:pt x="3278772" y="858812"/>
                  <a:pt x="3240573" y="858812"/>
                </a:cubicBezTo>
                <a:cubicBezTo>
                  <a:pt x="3220605" y="858812"/>
                  <a:pt x="3193258" y="861417"/>
                  <a:pt x="3158531" y="866626"/>
                </a:cubicBezTo>
                <a:cubicBezTo>
                  <a:pt x="3153322" y="867494"/>
                  <a:pt x="3148547" y="866626"/>
                  <a:pt x="3144206" y="864021"/>
                </a:cubicBezTo>
                <a:cubicBezTo>
                  <a:pt x="3138997" y="861417"/>
                  <a:pt x="3133788" y="855774"/>
                  <a:pt x="3128579" y="847092"/>
                </a:cubicBezTo>
                <a:cubicBezTo>
                  <a:pt x="3127711" y="843619"/>
                  <a:pt x="3127277" y="841449"/>
                  <a:pt x="3127277" y="840581"/>
                </a:cubicBezTo>
                <a:cubicBezTo>
                  <a:pt x="3128145" y="839713"/>
                  <a:pt x="3129882" y="839279"/>
                  <a:pt x="3132486" y="839279"/>
                </a:cubicBezTo>
                <a:cubicBezTo>
                  <a:pt x="3143772" y="839279"/>
                  <a:pt x="3158965" y="838410"/>
                  <a:pt x="3178065" y="836674"/>
                </a:cubicBezTo>
                <a:cubicBezTo>
                  <a:pt x="3191087" y="836674"/>
                  <a:pt x="3204978" y="835806"/>
                  <a:pt x="3219737" y="834070"/>
                </a:cubicBezTo>
                <a:cubicBezTo>
                  <a:pt x="3219737" y="827992"/>
                  <a:pt x="3219737" y="820613"/>
                  <a:pt x="3219737" y="811931"/>
                </a:cubicBezTo>
                <a:cubicBezTo>
                  <a:pt x="3218000" y="811931"/>
                  <a:pt x="3215396" y="811931"/>
                  <a:pt x="3211923" y="811931"/>
                </a:cubicBezTo>
                <a:cubicBezTo>
                  <a:pt x="3208450" y="812799"/>
                  <a:pt x="3205846" y="813234"/>
                  <a:pt x="3204110" y="813234"/>
                </a:cubicBezTo>
                <a:cubicBezTo>
                  <a:pt x="3198032" y="814102"/>
                  <a:pt x="3193692" y="813234"/>
                  <a:pt x="3191087" y="810629"/>
                </a:cubicBezTo>
                <a:cubicBezTo>
                  <a:pt x="3187614" y="808025"/>
                  <a:pt x="3183274" y="804118"/>
                  <a:pt x="3178065" y="798909"/>
                </a:cubicBezTo>
                <a:cubicBezTo>
                  <a:pt x="3174592" y="793700"/>
                  <a:pt x="3176329" y="790227"/>
                  <a:pt x="3183274" y="788491"/>
                </a:cubicBezTo>
                <a:cubicBezTo>
                  <a:pt x="3194560" y="788491"/>
                  <a:pt x="3206714" y="787623"/>
                  <a:pt x="3219737" y="785886"/>
                </a:cubicBezTo>
                <a:lnTo>
                  <a:pt x="3219737" y="759842"/>
                </a:lnTo>
                <a:cubicBezTo>
                  <a:pt x="3214528" y="759842"/>
                  <a:pt x="3209319" y="759842"/>
                  <a:pt x="3204110" y="759842"/>
                </a:cubicBezTo>
                <a:cubicBezTo>
                  <a:pt x="3204110" y="760710"/>
                  <a:pt x="3203676" y="762012"/>
                  <a:pt x="3202807" y="763748"/>
                </a:cubicBezTo>
                <a:cubicBezTo>
                  <a:pt x="3202807" y="765485"/>
                  <a:pt x="3202807" y="766353"/>
                  <a:pt x="3202807" y="766353"/>
                </a:cubicBezTo>
                <a:cubicBezTo>
                  <a:pt x="3201071" y="770694"/>
                  <a:pt x="3196296" y="771128"/>
                  <a:pt x="3188483" y="767655"/>
                </a:cubicBezTo>
                <a:cubicBezTo>
                  <a:pt x="3181538" y="764182"/>
                  <a:pt x="3177631" y="755935"/>
                  <a:pt x="3176763" y="742912"/>
                </a:cubicBezTo>
                <a:cubicBezTo>
                  <a:pt x="3174158" y="701240"/>
                  <a:pt x="3169817" y="672157"/>
                  <a:pt x="3163740" y="655662"/>
                </a:cubicBezTo>
                <a:cubicBezTo>
                  <a:pt x="3162004" y="652189"/>
                  <a:pt x="3161570" y="650019"/>
                  <a:pt x="3162438" y="649151"/>
                </a:cubicBezTo>
                <a:cubicBezTo>
                  <a:pt x="3163306" y="648282"/>
                  <a:pt x="3165477" y="648282"/>
                  <a:pt x="3168949" y="649151"/>
                </a:cubicBezTo>
                <a:cubicBezTo>
                  <a:pt x="3179367" y="650019"/>
                  <a:pt x="3187180" y="651755"/>
                  <a:pt x="3192389" y="654360"/>
                </a:cubicBezTo>
                <a:lnTo>
                  <a:pt x="3232058" y="649952"/>
                </a:lnTo>
                <a:lnTo>
                  <a:pt x="3247084" y="647848"/>
                </a:lnTo>
                <a:cubicBezTo>
                  <a:pt x="3263579" y="645244"/>
                  <a:pt x="3277035" y="642205"/>
                  <a:pt x="3287453" y="638733"/>
                </a:cubicBezTo>
                <a:cubicBezTo>
                  <a:pt x="3290058" y="637430"/>
                  <a:pt x="3292554" y="636888"/>
                  <a:pt x="3294941" y="637105"/>
                </a:cubicBezTo>
                <a:close/>
                <a:moveTo>
                  <a:pt x="7041605" y="636128"/>
                </a:moveTo>
                <a:cubicBezTo>
                  <a:pt x="7053760" y="639601"/>
                  <a:pt x="7062875" y="646112"/>
                  <a:pt x="7068953" y="655662"/>
                </a:cubicBezTo>
                <a:cubicBezTo>
                  <a:pt x="7070689" y="660003"/>
                  <a:pt x="7069387" y="663041"/>
                  <a:pt x="7065045" y="664778"/>
                </a:cubicBezTo>
                <a:cubicBezTo>
                  <a:pt x="7064177" y="665646"/>
                  <a:pt x="7062007" y="666514"/>
                  <a:pt x="7058535" y="667382"/>
                </a:cubicBezTo>
                <a:cubicBezTo>
                  <a:pt x="7051589" y="669987"/>
                  <a:pt x="7046381" y="672157"/>
                  <a:pt x="7042907" y="673893"/>
                </a:cubicBezTo>
                <a:cubicBezTo>
                  <a:pt x="7032489" y="677366"/>
                  <a:pt x="7019901" y="680839"/>
                  <a:pt x="7005143" y="684311"/>
                </a:cubicBezTo>
                <a:cubicBezTo>
                  <a:pt x="7006011" y="686048"/>
                  <a:pt x="7006445" y="688218"/>
                  <a:pt x="7006445" y="690822"/>
                </a:cubicBezTo>
                <a:cubicBezTo>
                  <a:pt x="7006445" y="697768"/>
                  <a:pt x="7005577" y="710790"/>
                  <a:pt x="7003840" y="729890"/>
                </a:cubicBezTo>
                <a:cubicBezTo>
                  <a:pt x="7005577" y="715999"/>
                  <a:pt x="7005577" y="717736"/>
                  <a:pt x="7003840" y="735099"/>
                </a:cubicBezTo>
                <a:cubicBezTo>
                  <a:pt x="7026413" y="729890"/>
                  <a:pt x="7045947" y="724681"/>
                  <a:pt x="7062441" y="719472"/>
                </a:cubicBezTo>
                <a:cubicBezTo>
                  <a:pt x="7069387" y="716867"/>
                  <a:pt x="7075898" y="716867"/>
                  <a:pt x="7081975" y="719472"/>
                </a:cubicBezTo>
                <a:cubicBezTo>
                  <a:pt x="7088921" y="721208"/>
                  <a:pt x="7094997" y="725549"/>
                  <a:pt x="7100207" y="732494"/>
                </a:cubicBezTo>
                <a:cubicBezTo>
                  <a:pt x="7103679" y="738571"/>
                  <a:pt x="7102811" y="743346"/>
                  <a:pt x="7097602" y="746819"/>
                </a:cubicBezTo>
                <a:cubicBezTo>
                  <a:pt x="7091525" y="747687"/>
                  <a:pt x="7081541" y="748989"/>
                  <a:pt x="7067650" y="750726"/>
                </a:cubicBezTo>
                <a:cubicBezTo>
                  <a:pt x="7059837" y="751594"/>
                  <a:pt x="7053760" y="752462"/>
                  <a:pt x="7049419" y="753330"/>
                </a:cubicBezTo>
                <a:lnTo>
                  <a:pt x="7052023" y="754633"/>
                </a:lnTo>
                <a:cubicBezTo>
                  <a:pt x="7054627" y="758973"/>
                  <a:pt x="7055062" y="763748"/>
                  <a:pt x="7053325" y="768957"/>
                </a:cubicBezTo>
                <a:cubicBezTo>
                  <a:pt x="7053325" y="770694"/>
                  <a:pt x="7053325" y="773298"/>
                  <a:pt x="7053325" y="776771"/>
                </a:cubicBezTo>
                <a:cubicBezTo>
                  <a:pt x="7052457" y="781980"/>
                  <a:pt x="7052023" y="785886"/>
                  <a:pt x="7052023" y="788491"/>
                </a:cubicBezTo>
                <a:cubicBezTo>
                  <a:pt x="7052023" y="805854"/>
                  <a:pt x="7051589" y="821481"/>
                  <a:pt x="7050721" y="835372"/>
                </a:cubicBezTo>
                <a:cubicBezTo>
                  <a:pt x="7049853" y="864889"/>
                  <a:pt x="7045512" y="887028"/>
                  <a:pt x="7037699" y="901786"/>
                </a:cubicBezTo>
                <a:cubicBezTo>
                  <a:pt x="7037699" y="903523"/>
                  <a:pt x="7037265" y="904391"/>
                  <a:pt x="7036397" y="904391"/>
                </a:cubicBezTo>
                <a:cubicBezTo>
                  <a:pt x="7035529" y="904391"/>
                  <a:pt x="7034661" y="903523"/>
                  <a:pt x="7033792" y="901786"/>
                </a:cubicBezTo>
                <a:cubicBezTo>
                  <a:pt x="7028583" y="886159"/>
                  <a:pt x="7025545" y="867060"/>
                  <a:pt x="7024676" y="844488"/>
                </a:cubicBezTo>
                <a:cubicBezTo>
                  <a:pt x="7023808" y="828861"/>
                  <a:pt x="7023374" y="808459"/>
                  <a:pt x="7023374" y="783282"/>
                </a:cubicBezTo>
                <a:cubicBezTo>
                  <a:pt x="7023374" y="772864"/>
                  <a:pt x="7022506" y="763748"/>
                  <a:pt x="7020769" y="755935"/>
                </a:cubicBezTo>
                <a:cubicBezTo>
                  <a:pt x="7019901" y="755935"/>
                  <a:pt x="7018165" y="755935"/>
                  <a:pt x="7015561" y="755935"/>
                </a:cubicBezTo>
                <a:cubicBezTo>
                  <a:pt x="7012956" y="756803"/>
                  <a:pt x="7010785" y="757237"/>
                  <a:pt x="7009049" y="757237"/>
                </a:cubicBezTo>
                <a:cubicBezTo>
                  <a:pt x="7006445" y="757237"/>
                  <a:pt x="7003840" y="756803"/>
                  <a:pt x="7001235" y="755935"/>
                </a:cubicBezTo>
                <a:cubicBezTo>
                  <a:pt x="6996895" y="805420"/>
                  <a:pt x="6973889" y="843185"/>
                  <a:pt x="6932217" y="869230"/>
                </a:cubicBezTo>
                <a:cubicBezTo>
                  <a:pt x="6930481" y="869230"/>
                  <a:pt x="6928744" y="869230"/>
                  <a:pt x="6927007" y="869230"/>
                </a:cubicBezTo>
                <a:cubicBezTo>
                  <a:pt x="6926139" y="868362"/>
                  <a:pt x="6926139" y="867060"/>
                  <a:pt x="6927007" y="865323"/>
                </a:cubicBezTo>
                <a:cubicBezTo>
                  <a:pt x="6957393" y="829729"/>
                  <a:pt x="6972586" y="780677"/>
                  <a:pt x="6972586" y="718170"/>
                </a:cubicBezTo>
                <a:cubicBezTo>
                  <a:pt x="6973455" y="704279"/>
                  <a:pt x="6971284" y="692559"/>
                  <a:pt x="6966075" y="683009"/>
                </a:cubicBezTo>
                <a:cubicBezTo>
                  <a:pt x="6961735" y="676064"/>
                  <a:pt x="6964339" y="672157"/>
                  <a:pt x="6973889" y="671289"/>
                </a:cubicBezTo>
                <a:cubicBezTo>
                  <a:pt x="6975625" y="671289"/>
                  <a:pt x="6978664" y="671723"/>
                  <a:pt x="6983004" y="672591"/>
                </a:cubicBezTo>
                <a:cubicBezTo>
                  <a:pt x="6987345" y="673459"/>
                  <a:pt x="6990384" y="674327"/>
                  <a:pt x="6992120" y="675196"/>
                </a:cubicBezTo>
                <a:cubicBezTo>
                  <a:pt x="6999065" y="669987"/>
                  <a:pt x="7007313" y="662607"/>
                  <a:pt x="7016863" y="653057"/>
                </a:cubicBezTo>
                <a:cubicBezTo>
                  <a:pt x="7022940" y="646980"/>
                  <a:pt x="7026847" y="642639"/>
                  <a:pt x="7028583" y="640035"/>
                </a:cubicBezTo>
                <a:cubicBezTo>
                  <a:pt x="7031187" y="636562"/>
                  <a:pt x="7035529" y="635260"/>
                  <a:pt x="7041605" y="636128"/>
                </a:cubicBezTo>
                <a:close/>
                <a:moveTo>
                  <a:pt x="3437621" y="636128"/>
                </a:moveTo>
                <a:cubicBezTo>
                  <a:pt x="3440226" y="636128"/>
                  <a:pt x="3444567" y="636562"/>
                  <a:pt x="3450644" y="637430"/>
                </a:cubicBezTo>
                <a:cubicBezTo>
                  <a:pt x="3467138" y="638298"/>
                  <a:pt x="3479293" y="639601"/>
                  <a:pt x="3487107" y="641337"/>
                </a:cubicBezTo>
                <a:cubicBezTo>
                  <a:pt x="3500997" y="647414"/>
                  <a:pt x="3505772" y="660437"/>
                  <a:pt x="3501431" y="680405"/>
                </a:cubicBezTo>
                <a:cubicBezTo>
                  <a:pt x="3496222" y="690822"/>
                  <a:pt x="3488843" y="693427"/>
                  <a:pt x="3479293" y="688218"/>
                </a:cubicBezTo>
                <a:cubicBezTo>
                  <a:pt x="3466271" y="678668"/>
                  <a:pt x="3451078" y="663041"/>
                  <a:pt x="3433715" y="641337"/>
                </a:cubicBezTo>
                <a:cubicBezTo>
                  <a:pt x="3431978" y="638733"/>
                  <a:pt x="3431544" y="637430"/>
                  <a:pt x="3432412" y="637430"/>
                </a:cubicBezTo>
                <a:cubicBezTo>
                  <a:pt x="3432412" y="636562"/>
                  <a:pt x="3434149" y="636128"/>
                  <a:pt x="3437621" y="636128"/>
                </a:cubicBezTo>
                <a:close/>
                <a:moveTo>
                  <a:pt x="3876236" y="635151"/>
                </a:moveTo>
                <a:cubicBezTo>
                  <a:pt x="3879275" y="635368"/>
                  <a:pt x="3882530" y="636128"/>
                  <a:pt x="3886003" y="637430"/>
                </a:cubicBezTo>
                <a:cubicBezTo>
                  <a:pt x="3892948" y="639167"/>
                  <a:pt x="3897723" y="642205"/>
                  <a:pt x="3900328" y="646546"/>
                </a:cubicBezTo>
                <a:cubicBezTo>
                  <a:pt x="3907273" y="652623"/>
                  <a:pt x="3907273" y="657398"/>
                  <a:pt x="3900328" y="660871"/>
                </a:cubicBezTo>
                <a:cubicBezTo>
                  <a:pt x="3892514" y="663475"/>
                  <a:pt x="3879057" y="666080"/>
                  <a:pt x="3859958" y="668684"/>
                </a:cubicBezTo>
                <a:cubicBezTo>
                  <a:pt x="3857354" y="669552"/>
                  <a:pt x="3855617" y="669987"/>
                  <a:pt x="3854749" y="669987"/>
                </a:cubicBezTo>
                <a:cubicBezTo>
                  <a:pt x="3859090" y="672591"/>
                  <a:pt x="3861260" y="674327"/>
                  <a:pt x="3861260" y="675196"/>
                </a:cubicBezTo>
                <a:cubicBezTo>
                  <a:pt x="3867338" y="679536"/>
                  <a:pt x="3867337" y="684311"/>
                  <a:pt x="3861260" y="689520"/>
                </a:cubicBezTo>
                <a:lnTo>
                  <a:pt x="3858945" y="690822"/>
                </a:lnTo>
                <a:lnTo>
                  <a:pt x="3865167" y="690822"/>
                </a:lnTo>
                <a:cubicBezTo>
                  <a:pt x="3876453" y="694295"/>
                  <a:pt x="3887305" y="699070"/>
                  <a:pt x="3897723" y="705147"/>
                </a:cubicBezTo>
                <a:cubicBezTo>
                  <a:pt x="3906405" y="709488"/>
                  <a:pt x="3910311" y="715999"/>
                  <a:pt x="3909443" y="724681"/>
                </a:cubicBezTo>
                <a:cubicBezTo>
                  <a:pt x="3909443" y="733362"/>
                  <a:pt x="3906839" y="740308"/>
                  <a:pt x="3901630" y="745517"/>
                </a:cubicBezTo>
                <a:cubicBezTo>
                  <a:pt x="3897289" y="749858"/>
                  <a:pt x="3892948" y="750726"/>
                  <a:pt x="3888607" y="748121"/>
                </a:cubicBezTo>
                <a:cubicBezTo>
                  <a:pt x="3883398" y="741176"/>
                  <a:pt x="3877755" y="732928"/>
                  <a:pt x="3871678" y="723379"/>
                </a:cubicBezTo>
                <a:cubicBezTo>
                  <a:pt x="3863865" y="725983"/>
                  <a:pt x="3856485" y="729022"/>
                  <a:pt x="3849540" y="732494"/>
                </a:cubicBezTo>
                <a:cubicBezTo>
                  <a:pt x="3850408" y="733362"/>
                  <a:pt x="3851710" y="734231"/>
                  <a:pt x="3853447" y="735099"/>
                </a:cubicBezTo>
                <a:cubicBezTo>
                  <a:pt x="3857788" y="737703"/>
                  <a:pt x="3860392" y="739440"/>
                  <a:pt x="3861260" y="740308"/>
                </a:cubicBezTo>
                <a:cubicBezTo>
                  <a:pt x="3863865" y="743780"/>
                  <a:pt x="3864733" y="747253"/>
                  <a:pt x="3863865" y="750726"/>
                </a:cubicBezTo>
                <a:cubicBezTo>
                  <a:pt x="3863865" y="751594"/>
                  <a:pt x="3863865" y="752896"/>
                  <a:pt x="3863865" y="754633"/>
                </a:cubicBezTo>
                <a:cubicBezTo>
                  <a:pt x="3862997" y="756369"/>
                  <a:pt x="3862563" y="758105"/>
                  <a:pt x="3862563" y="759842"/>
                </a:cubicBezTo>
                <a:cubicBezTo>
                  <a:pt x="3866903" y="758105"/>
                  <a:pt x="3870810" y="756803"/>
                  <a:pt x="3874283" y="755935"/>
                </a:cubicBezTo>
                <a:cubicBezTo>
                  <a:pt x="3879492" y="755067"/>
                  <a:pt x="3884266" y="755935"/>
                  <a:pt x="3888607" y="758539"/>
                </a:cubicBezTo>
                <a:cubicBezTo>
                  <a:pt x="3892080" y="760276"/>
                  <a:pt x="3894684" y="762880"/>
                  <a:pt x="3896421" y="766353"/>
                </a:cubicBezTo>
                <a:cubicBezTo>
                  <a:pt x="3899025" y="769825"/>
                  <a:pt x="3898591" y="773298"/>
                  <a:pt x="3895119" y="776771"/>
                </a:cubicBezTo>
                <a:cubicBezTo>
                  <a:pt x="3893382" y="777639"/>
                  <a:pt x="3889910" y="778507"/>
                  <a:pt x="3884701" y="779375"/>
                </a:cubicBezTo>
                <a:cubicBezTo>
                  <a:pt x="3875151" y="781980"/>
                  <a:pt x="3867771" y="784150"/>
                  <a:pt x="3862563" y="785886"/>
                </a:cubicBezTo>
                <a:cubicBezTo>
                  <a:pt x="3862563" y="794568"/>
                  <a:pt x="3862563" y="802382"/>
                  <a:pt x="3862563" y="809327"/>
                </a:cubicBezTo>
                <a:cubicBezTo>
                  <a:pt x="3878189" y="806722"/>
                  <a:pt x="3894250" y="803684"/>
                  <a:pt x="3910746" y="800211"/>
                </a:cubicBezTo>
                <a:cubicBezTo>
                  <a:pt x="3913350" y="799343"/>
                  <a:pt x="3915086" y="799777"/>
                  <a:pt x="3915955" y="801513"/>
                </a:cubicBezTo>
                <a:cubicBezTo>
                  <a:pt x="3915955" y="803250"/>
                  <a:pt x="3914652" y="804552"/>
                  <a:pt x="3912048" y="805420"/>
                </a:cubicBezTo>
                <a:cubicBezTo>
                  <a:pt x="3875585" y="822783"/>
                  <a:pt x="3836518" y="840581"/>
                  <a:pt x="3794846" y="858812"/>
                </a:cubicBezTo>
                <a:cubicBezTo>
                  <a:pt x="3789637" y="860549"/>
                  <a:pt x="3785296" y="860549"/>
                  <a:pt x="3781823" y="858812"/>
                </a:cubicBezTo>
                <a:cubicBezTo>
                  <a:pt x="3770537" y="849262"/>
                  <a:pt x="3762724" y="839713"/>
                  <a:pt x="3758383" y="830163"/>
                </a:cubicBezTo>
                <a:cubicBezTo>
                  <a:pt x="3756647" y="825822"/>
                  <a:pt x="3758383" y="823652"/>
                  <a:pt x="3763592" y="823652"/>
                </a:cubicBezTo>
                <a:cubicBezTo>
                  <a:pt x="3765328" y="823652"/>
                  <a:pt x="3770103" y="823217"/>
                  <a:pt x="3777917" y="822349"/>
                </a:cubicBezTo>
                <a:cubicBezTo>
                  <a:pt x="3790071" y="820613"/>
                  <a:pt x="3800923" y="818877"/>
                  <a:pt x="3810473" y="817140"/>
                </a:cubicBezTo>
                <a:cubicBezTo>
                  <a:pt x="3812209" y="817140"/>
                  <a:pt x="3815247" y="816706"/>
                  <a:pt x="3819588" y="815838"/>
                </a:cubicBezTo>
                <a:cubicBezTo>
                  <a:pt x="3823061" y="815838"/>
                  <a:pt x="3825665" y="815838"/>
                  <a:pt x="3827402" y="815838"/>
                </a:cubicBezTo>
                <a:cubicBezTo>
                  <a:pt x="3827402" y="808893"/>
                  <a:pt x="3827402" y="801513"/>
                  <a:pt x="3827402" y="793700"/>
                </a:cubicBezTo>
                <a:cubicBezTo>
                  <a:pt x="3825666" y="793700"/>
                  <a:pt x="3823495" y="794134"/>
                  <a:pt x="3820891" y="795002"/>
                </a:cubicBezTo>
                <a:cubicBezTo>
                  <a:pt x="3817418" y="795002"/>
                  <a:pt x="3814813" y="795436"/>
                  <a:pt x="3813077" y="796304"/>
                </a:cubicBezTo>
                <a:cubicBezTo>
                  <a:pt x="3807000" y="797173"/>
                  <a:pt x="3801357" y="797173"/>
                  <a:pt x="3796148" y="796304"/>
                </a:cubicBezTo>
                <a:cubicBezTo>
                  <a:pt x="3790939" y="793700"/>
                  <a:pt x="3785730" y="789793"/>
                  <a:pt x="3780521" y="784584"/>
                </a:cubicBezTo>
                <a:cubicBezTo>
                  <a:pt x="3776180" y="778507"/>
                  <a:pt x="3776614" y="775468"/>
                  <a:pt x="3781823" y="775468"/>
                </a:cubicBezTo>
                <a:cubicBezTo>
                  <a:pt x="3784428" y="774600"/>
                  <a:pt x="3788768" y="773732"/>
                  <a:pt x="3794846" y="772864"/>
                </a:cubicBezTo>
                <a:cubicBezTo>
                  <a:pt x="3807000" y="770259"/>
                  <a:pt x="3815682" y="768523"/>
                  <a:pt x="3820891" y="767655"/>
                </a:cubicBezTo>
                <a:cubicBezTo>
                  <a:pt x="3822627" y="767655"/>
                  <a:pt x="3824363" y="767655"/>
                  <a:pt x="3826100" y="767655"/>
                </a:cubicBezTo>
                <a:cubicBezTo>
                  <a:pt x="3826100" y="764182"/>
                  <a:pt x="3825665" y="760710"/>
                  <a:pt x="3824797" y="757237"/>
                </a:cubicBezTo>
                <a:cubicBezTo>
                  <a:pt x="3824797" y="751160"/>
                  <a:pt x="3823929" y="746819"/>
                  <a:pt x="3822193" y="744215"/>
                </a:cubicBezTo>
                <a:cubicBezTo>
                  <a:pt x="3814379" y="748555"/>
                  <a:pt x="3807000" y="752028"/>
                  <a:pt x="3800055" y="754633"/>
                </a:cubicBezTo>
                <a:cubicBezTo>
                  <a:pt x="3794846" y="759842"/>
                  <a:pt x="3790071" y="759842"/>
                  <a:pt x="3785730" y="754633"/>
                </a:cubicBezTo>
                <a:cubicBezTo>
                  <a:pt x="3779653" y="749424"/>
                  <a:pt x="3774010" y="743346"/>
                  <a:pt x="3768801" y="736401"/>
                </a:cubicBezTo>
                <a:cubicBezTo>
                  <a:pt x="3766196" y="732060"/>
                  <a:pt x="3767064" y="729022"/>
                  <a:pt x="3771405" y="727285"/>
                </a:cubicBezTo>
                <a:cubicBezTo>
                  <a:pt x="3781823" y="722944"/>
                  <a:pt x="3789202" y="718604"/>
                  <a:pt x="3793543" y="714263"/>
                </a:cubicBezTo>
                <a:cubicBezTo>
                  <a:pt x="3803093" y="702977"/>
                  <a:pt x="3812209" y="690388"/>
                  <a:pt x="3820891" y="676498"/>
                </a:cubicBezTo>
                <a:cubicBezTo>
                  <a:pt x="3814813" y="676498"/>
                  <a:pt x="3808302" y="677366"/>
                  <a:pt x="3801357" y="679102"/>
                </a:cubicBezTo>
                <a:cubicBezTo>
                  <a:pt x="3795280" y="679102"/>
                  <a:pt x="3790939" y="677800"/>
                  <a:pt x="3788334" y="675196"/>
                </a:cubicBezTo>
                <a:cubicBezTo>
                  <a:pt x="3782257" y="671723"/>
                  <a:pt x="3778351" y="667382"/>
                  <a:pt x="3776614" y="662173"/>
                </a:cubicBezTo>
                <a:cubicBezTo>
                  <a:pt x="3775746" y="658700"/>
                  <a:pt x="3776614" y="656530"/>
                  <a:pt x="3779219" y="655662"/>
                </a:cubicBezTo>
                <a:cubicBezTo>
                  <a:pt x="3788768" y="655662"/>
                  <a:pt x="3803093" y="653491"/>
                  <a:pt x="3822193" y="649151"/>
                </a:cubicBezTo>
                <a:cubicBezTo>
                  <a:pt x="3838688" y="645678"/>
                  <a:pt x="3853881" y="641337"/>
                  <a:pt x="3867771" y="636128"/>
                </a:cubicBezTo>
                <a:cubicBezTo>
                  <a:pt x="3870376" y="635260"/>
                  <a:pt x="3873197" y="634934"/>
                  <a:pt x="3876236" y="635151"/>
                </a:cubicBezTo>
                <a:close/>
                <a:moveTo>
                  <a:pt x="571445" y="634500"/>
                </a:moveTo>
                <a:cubicBezTo>
                  <a:pt x="574700" y="634717"/>
                  <a:pt x="578065" y="635694"/>
                  <a:pt x="581537" y="637430"/>
                </a:cubicBezTo>
                <a:cubicBezTo>
                  <a:pt x="591087" y="641771"/>
                  <a:pt x="598466" y="648716"/>
                  <a:pt x="603676" y="658266"/>
                </a:cubicBezTo>
                <a:cubicBezTo>
                  <a:pt x="605412" y="664343"/>
                  <a:pt x="604977" y="668684"/>
                  <a:pt x="602373" y="671289"/>
                </a:cubicBezTo>
                <a:cubicBezTo>
                  <a:pt x="596296" y="682575"/>
                  <a:pt x="590653" y="697334"/>
                  <a:pt x="585444" y="715565"/>
                </a:cubicBezTo>
                <a:cubicBezTo>
                  <a:pt x="583708" y="725115"/>
                  <a:pt x="580235" y="732060"/>
                  <a:pt x="575026" y="736401"/>
                </a:cubicBezTo>
                <a:cubicBezTo>
                  <a:pt x="572421" y="739874"/>
                  <a:pt x="568081" y="739440"/>
                  <a:pt x="562003" y="735099"/>
                </a:cubicBezTo>
                <a:cubicBezTo>
                  <a:pt x="558531" y="732494"/>
                  <a:pt x="556360" y="729890"/>
                  <a:pt x="555492" y="727285"/>
                </a:cubicBezTo>
                <a:cubicBezTo>
                  <a:pt x="550284" y="727285"/>
                  <a:pt x="544206" y="727719"/>
                  <a:pt x="537260" y="728588"/>
                </a:cubicBezTo>
                <a:cubicBezTo>
                  <a:pt x="540733" y="731192"/>
                  <a:pt x="545074" y="734231"/>
                  <a:pt x="550284" y="737703"/>
                </a:cubicBezTo>
                <a:cubicBezTo>
                  <a:pt x="552888" y="742044"/>
                  <a:pt x="553322" y="746385"/>
                  <a:pt x="551586" y="750726"/>
                </a:cubicBezTo>
                <a:cubicBezTo>
                  <a:pt x="550717" y="752462"/>
                  <a:pt x="550284" y="754633"/>
                  <a:pt x="550284" y="757237"/>
                </a:cubicBezTo>
                <a:cubicBezTo>
                  <a:pt x="558097" y="754633"/>
                  <a:pt x="565910" y="752896"/>
                  <a:pt x="573724" y="752028"/>
                </a:cubicBezTo>
                <a:cubicBezTo>
                  <a:pt x="578065" y="750292"/>
                  <a:pt x="581103" y="750292"/>
                  <a:pt x="582839" y="752028"/>
                </a:cubicBezTo>
                <a:cubicBezTo>
                  <a:pt x="582839" y="752028"/>
                  <a:pt x="583274" y="752028"/>
                  <a:pt x="584142" y="752028"/>
                </a:cubicBezTo>
                <a:cubicBezTo>
                  <a:pt x="590219" y="754633"/>
                  <a:pt x="594560" y="758105"/>
                  <a:pt x="597165" y="762446"/>
                </a:cubicBezTo>
                <a:cubicBezTo>
                  <a:pt x="600637" y="768523"/>
                  <a:pt x="599769" y="772430"/>
                  <a:pt x="594560" y="774166"/>
                </a:cubicBezTo>
                <a:cubicBezTo>
                  <a:pt x="588483" y="775903"/>
                  <a:pt x="575895" y="778073"/>
                  <a:pt x="556794" y="780677"/>
                </a:cubicBezTo>
                <a:cubicBezTo>
                  <a:pt x="558531" y="780677"/>
                  <a:pt x="555926" y="781112"/>
                  <a:pt x="548981" y="781980"/>
                </a:cubicBezTo>
                <a:cubicBezTo>
                  <a:pt x="548981" y="781980"/>
                  <a:pt x="548981" y="782848"/>
                  <a:pt x="548981" y="784584"/>
                </a:cubicBezTo>
                <a:cubicBezTo>
                  <a:pt x="548113" y="787189"/>
                  <a:pt x="547679" y="789359"/>
                  <a:pt x="547679" y="791095"/>
                </a:cubicBezTo>
                <a:cubicBezTo>
                  <a:pt x="548547" y="791095"/>
                  <a:pt x="549849" y="790661"/>
                  <a:pt x="551586" y="789793"/>
                </a:cubicBezTo>
                <a:cubicBezTo>
                  <a:pt x="553322" y="789793"/>
                  <a:pt x="554190" y="789793"/>
                  <a:pt x="554190" y="789793"/>
                </a:cubicBezTo>
                <a:cubicBezTo>
                  <a:pt x="561135" y="788057"/>
                  <a:pt x="566778" y="788057"/>
                  <a:pt x="571120" y="789793"/>
                </a:cubicBezTo>
                <a:cubicBezTo>
                  <a:pt x="575460" y="791529"/>
                  <a:pt x="579367" y="795002"/>
                  <a:pt x="582839" y="800211"/>
                </a:cubicBezTo>
                <a:cubicBezTo>
                  <a:pt x="586312" y="806288"/>
                  <a:pt x="584576" y="810629"/>
                  <a:pt x="577630" y="813234"/>
                </a:cubicBezTo>
                <a:cubicBezTo>
                  <a:pt x="569817" y="814102"/>
                  <a:pt x="560267" y="815404"/>
                  <a:pt x="548981" y="817140"/>
                </a:cubicBezTo>
                <a:lnTo>
                  <a:pt x="548981" y="836674"/>
                </a:lnTo>
                <a:cubicBezTo>
                  <a:pt x="549849" y="836674"/>
                  <a:pt x="550717" y="836674"/>
                  <a:pt x="551586" y="836674"/>
                </a:cubicBezTo>
                <a:cubicBezTo>
                  <a:pt x="562871" y="836674"/>
                  <a:pt x="575026" y="835372"/>
                  <a:pt x="588048" y="832767"/>
                </a:cubicBezTo>
                <a:cubicBezTo>
                  <a:pt x="594994" y="831031"/>
                  <a:pt x="599769" y="831465"/>
                  <a:pt x="602373" y="834070"/>
                </a:cubicBezTo>
                <a:cubicBezTo>
                  <a:pt x="609318" y="837542"/>
                  <a:pt x="615396" y="842751"/>
                  <a:pt x="620605" y="849697"/>
                </a:cubicBezTo>
                <a:cubicBezTo>
                  <a:pt x="624077" y="857510"/>
                  <a:pt x="621039" y="862285"/>
                  <a:pt x="611489" y="864021"/>
                </a:cubicBezTo>
                <a:cubicBezTo>
                  <a:pt x="593257" y="861417"/>
                  <a:pt x="571120" y="860114"/>
                  <a:pt x="545074" y="860114"/>
                </a:cubicBezTo>
                <a:cubicBezTo>
                  <a:pt x="513821" y="861851"/>
                  <a:pt x="492550" y="864021"/>
                  <a:pt x="481265" y="866626"/>
                </a:cubicBezTo>
                <a:cubicBezTo>
                  <a:pt x="478660" y="867494"/>
                  <a:pt x="476490" y="867060"/>
                  <a:pt x="474752" y="865323"/>
                </a:cubicBezTo>
                <a:cubicBezTo>
                  <a:pt x="474752" y="866192"/>
                  <a:pt x="474319" y="866192"/>
                  <a:pt x="473451" y="865323"/>
                </a:cubicBezTo>
                <a:cubicBezTo>
                  <a:pt x="468242" y="860983"/>
                  <a:pt x="464336" y="857076"/>
                  <a:pt x="461731" y="853603"/>
                </a:cubicBezTo>
                <a:cubicBezTo>
                  <a:pt x="461731" y="854471"/>
                  <a:pt x="461297" y="855774"/>
                  <a:pt x="460428" y="857510"/>
                </a:cubicBezTo>
                <a:cubicBezTo>
                  <a:pt x="460428" y="858378"/>
                  <a:pt x="459994" y="859246"/>
                  <a:pt x="459126" y="860114"/>
                </a:cubicBezTo>
                <a:cubicBezTo>
                  <a:pt x="454785" y="863587"/>
                  <a:pt x="450010" y="863587"/>
                  <a:pt x="444801" y="860114"/>
                </a:cubicBezTo>
                <a:cubicBezTo>
                  <a:pt x="436120" y="854906"/>
                  <a:pt x="432213" y="847960"/>
                  <a:pt x="433081" y="839279"/>
                </a:cubicBezTo>
                <a:cubicBezTo>
                  <a:pt x="416586" y="843619"/>
                  <a:pt x="395316" y="846658"/>
                  <a:pt x="369271" y="848394"/>
                </a:cubicBezTo>
                <a:cubicBezTo>
                  <a:pt x="369271" y="849262"/>
                  <a:pt x="368837" y="850565"/>
                  <a:pt x="367969" y="852301"/>
                </a:cubicBezTo>
                <a:cubicBezTo>
                  <a:pt x="367101" y="858378"/>
                  <a:pt x="366232" y="861851"/>
                  <a:pt x="365365" y="862719"/>
                </a:cubicBezTo>
                <a:cubicBezTo>
                  <a:pt x="361023" y="866192"/>
                  <a:pt x="356682" y="866192"/>
                  <a:pt x="352342" y="862719"/>
                </a:cubicBezTo>
                <a:cubicBezTo>
                  <a:pt x="348869" y="857510"/>
                  <a:pt x="345831" y="853169"/>
                  <a:pt x="343226" y="849697"/>
                </a:cubicBezTo>
                <a:cubicBezTo>
                  <a:pt x="342358" y="845356"/>
                  <a:pt x="341924" y="840581"/>
                  <a:pt x="341924" y="835372"/>
                </a:cubicBezTo>
                <a:cubicBezTo>
                  <a:pt x="344528" y="815404"/>
                  <a:pt x="345831" y="793700"/>
                  <a:pt x="345831" y="770259"/>
                </a:cubicBezTo>
                <a:cubicBezTo>
                  <a:pt x="345831" y="765050"/>
                  <a:pt x="345831" y="758973"/>
                  <a:pt x="345831" y="752028"/>
                </a:cubicBezTo>
                <a:cubicBezTo>
                  <a:pt x="345831" y="735533"/>
                  <a:pt x="344094" y="725983"/>
                  <a:pt x="340621" y="723379"/>
                </a:cubicBezTo>
                <a:cubicBezTo>
                  <a:pt x="338885" y="720774"/>
                  <a:pt x="338451" y="718604"/>
                  <a:pt x="339320" y="716867"/>
                </a:cubicBezTo>
                <a:cubicBezTo>
                  <a:pt x="341056" y="715131"/>
                  <a:pt x="343226" y="714697"/>
                  <a:pt x="345831" y="715565"/>
                </a:cubicBezTo>
                <a:cubicBezTo>
                  <a:pt x="352777" y="716433"/>
                  <a:pt x="357985" y="718170"/>
                  <a:pt x="361458" y="720774"/>
                </a:cubicBezTo>
                <a:cubicBezTo>
                  <a:pt x="363194" y="719906"/>
                  <a:pt x="365798" y="719472"/>
                  <a:pt x="369271" y="719472"/>
                </a:cubicBezTo>
                <a:cubicBezTo>
                  <a:pt x="372744" y="718604"/>
                  <a:pt x="375348" y="718170"/>
                  <a:pt x="377084" y="718170"/>
                </a:cubicBezTo>
                <a:cubicBezTo>
                  <a:pt x="377084" y="712092"/>
                  <a:pt x="376650" y="706015"/>
                  <a:pt x="375783" y="699938"/>
                </a:cubicBezTo>
                <a:cubicBezTo>
                  <a:pt x="375783" y="694729"/>
                  <a:pt x="375348" y="689954"/>
                  <a:pt x="374480" y="685613"/>
                </a:cubicBezTo>
                <a:cubicBezTo>
                  <a:pt x="373612" y="685613"/>
                  <a:pt x="372310" y="686048"/>
                  <a:pt x="370573" y="686916"/>
                </a:cubicBezTo>
                <a:cubicBezTo>
                  <a:pt x="368837" y="686916"/>
                  <a:pt x="367534" y="687350"/>
                  <a:pt x="366666" y="688218"/>
                </a:cubicBezTo>
                <a:cubicBezTo>
                  <a:pt x="365798" y="689086"/>
                  <a:pt x="363628" y="689086"/>
                  <a:pt x="360156" y="688218"/>
                </a:cubicBezTo>
                <a:cubicBezTo>
                  <a:pt x="358419" y="687350"/>
                  <a:pt x="357117" y="686916"/>
                  <a:pt x="356249" y="686916"/>
                </a:cubicBezTo>
                <a:cubicBezTo>
                  <a:pt x="353644" y="685179"/>
                  <a:pt x="349303" y="681273"/>
                  <a:pt x="343226" y="675196"/>
                </a:cubicBezTo>
                <a:cubicBezTo>
                  <a:pt x="342358" y="674327"/>
                  <a:pt x="341490" y="673459"/>
                  <a:pt x="340621" y="672591"/>
                </a:cubicBezTo>
                <a:cubicBezTo>
                  <a:pt x="338885" y="669118"/>
                  <a:pt x="339320" y="667382"/>
                  <a:pt x="341924" y="667382"/>
                </a:cubicBezTo>
                <a:cubicBezTo>
                  <a:pt x="346264" y="666514"/>
                  <a:pt x="357551" y="664778"/>
                  <a:pt x="375783" y="662173"/>
                </a:cubicBezTo>
                <a:cubicBezTo>
                  <a:pt x="380992" y="660437"/>
                  <a:pt x="392277" y="658266"/>
                  <a:pt x="409640" y="655662"/>
                </a:cubicBezTo>
                <a:cubicBezTo>
                  <a:pt x="423531" y="653057"/>
                  <a:pt x="431345" y="650887"/>
                  <a:pt x="433081" y="649151"/>
                </a:cubicBezTo>
                <a:cubicBezTo>
                  <a:pt x="439159" y="647414"/>
                  <a:pt x="444801" y="647414"/>
                  <a:pt x="450010" y="649151"/>
                </a:cubicBezTo>
                <a:cubicBezTo>
                  <a:pt x="450879" y="650019"/>
                  <a:pt x="452615" y="651321"/>
                  <a:pt x="455219" y="653057"/>
                </a:cubicBezTo>
                <a:cubicBezTo>
                  <a:pt x="461297" y="657398"/>
                  <a:pt x="464769" y="660003"/>
                  <a:pt x="465637" y="660871"/>
                </a:cubicBezTo>
                <a:cubicBezTo>
                  <a:pt x="469110" y="666948"/>
                  <a:pt x="467374" y="671289"/>
                  <a:pt x="460428" y="673893"/>
                </a:cubicBezTo>
                <a:cubicBezTo>
                  <a:pt x="451747" y="673893"/>
                  <a:pt x="439592" y="675196"/>
                  <a:pt x="423965" y="677800"/>
                </a:cubicBezTo>
                <a:cubicBezTo>
                  <a:pt x="424834" y="678668"/>
                  <a:pt x="426136" y="679970"/>
                  <a:pt x="427872" y="681707"/>
                </a:cubicBezTo>
                <a:cubicBezTo>
                  <a:pt x="429609" y="682575"/>
                  <a:pt x="430477" y="683009"/>
                  <a:pt x="430477" y="683009"/>
                </a:cubicBezTo>
                <a:cubicBezTo>
                  <a:pt x="433081" y="686482"/>
                  <a:pt x="433515" y="689954"/>
                  <a:pt x="431779" y="693427"/>
                </a:cubicBezTo>
                <a:cubicBezTo>
                  <a:pt x="430911" y="694295"/>
                  <a:pt x="430477" y="696900"/>
                  <a:pt x="430477" y="701240"/>
                </a:cubicBezTo>
                <a:cubicBezTo>
                  <a:pt x="429609" y="703845"/>
                  <a:pt x="429174" y="706015"/>
                  <a:pt x="429174" y="707752"/>
                </a:cubicBezTo>
                <a:cubicBezTo>
                  <a:pt x="430042" y="707752"/>
                  <a:pt x="431345" y="707318"/>
                  <a:pt x="433081" y="706449"/>
                </a:cubicBezTo>
                <a:cubicBezTo>
                  <a:pt x="434817" y="705581"/>
                  <a:pt x="436120" y="705147"/>
                  <a:pt x="436988" y="705147"/>
                </a:cubicBezTo>
                <a:cubicBezTo>
                  <a:pt x="440460" y="703411"/>
                  <a:pt x="444367" y="703411"/>
                  <a:pt x="448709" y="705147"/>
                </a:cubicBezTo>
                <a:cubicBezTo>
                  <a:pt x="455654" y="706883"/>
                  <a:pt x="461297" y="711224"/>
                  <a:pt x="465637" y="718170"/>
                </a:cubicBezTo>
                <a:cubicBezTo>
                  <a:pt x="468242" y="721642"/>
                  <a:pt x="468676" y="726851"/>
                  <a:pt x="466940" y="733797"/>
                </a:cubicBezTo>
                <a:cubicBezTo>
                  <a:pt x="464336" y="740742"/>
                  <a:pt x="463033" y="754633"/>
                  <a:pt x="463033" y="775468"/>
                </a:cubicBezTo>
                <a:cubicBezTo>
                  <a:pt x="463033" y="783282"/>
                  <a:pt x="463033" y="791095"/>
                  <a:pt x="463033" y="798909"/>
                </a:cubicBezTo>
                <a:cubicBezTo>
                  <a:pt x="468242" y="791095"/>
                  <a:pt x="472582" y="780677"/>
                  <a:pt x="476056" y="767655"/>
                </a:cubicBezTo>
                <a:cubicBezTo>
                  <a:pt x="478660" y="756369"/>
                  <a:pt x="479962" y="748121"/>
                  <a:pt x="479962" y="742912"/>
                </a:cubicBezTo>
                <a:cubicBezTo>
                  <a:pt x="479094" y="738571"/>
                  <a:pt x="481698" y="736835"/>
                  <a:pt x="487775" y="737703"/>
                </a:cubicBezTo>
                <a:cubicBezTo>
                  <a:pt x="496457" y="740308"/>
                  <a:pt x="503403" y="744649"/>
                  <a:pt x="508611" y="750726"/>
                </a:cubicBezTo>
                <a:cubicBezTo>
                  <a:pt x="512953" y="753330"/>
                  <a:pt x="512953" y="756803"/>
                  <a:pt x="508611" y="761144"/>
                </a:cubicBezTo>
                <a:cubicBezTo>
                  <a:pt x="508611" y="762012"/>
                  <a:pt x="508178" y="762880"/>
                  <a:pt x="507310" y="763748"/>
                </a:cubicBezTo>
                <a:cubicBezTo>
                  <a:pt x="508178" y="763748"/>
                  <a:pt x="509914" y="763748"/>
                  <a:pt x="512518" y="763748"/>
                </a:cubicBezTo>
                <a:cubicBezTo>
                  <a:pt x="515992" y="762880"/>
                  <a:pt x="518595" y="762446"/>
                  <a:pt x="520331" y="762446"/>
                </a:cubicBezTo>
                <a:cubicBezTo>
                  <a:pt x="519463" y="754633"/>
                  <a:pt x="517727" y="745083"/>
                  <a:pt x="515123" y="733797"/>
                </a:cubicBezTo>
                <a:cubicBezTo>
                  <a:pt x="515123" y="732928"/>
                  <a:pt x="515123" y="732060"/>
                  <a:pt x="515123" y="731192"/>
                </a:cubicBezTo>
                <a:lnTo>
                  <a:pt x="508611" y="731192"/>
                </a:lnTo>
                <a:cubicBezTo>
                  <a:pt x="508611" y="733797"/>
                  <a:pt x="508178" y="735533"/>
                  <a:pt x="507310" y="736401"/>
                </a:cubicBezTo>
                <a:cubicBezTo>
                  <a:pt x="505573" y="739874"/>
                  <a:pt x="501232" y="740308"/>
                  <a:pt x="494287" y="737703"/>
                </a:cubicBezTo>
                <a:cubicBezTo>
                  <a:pt x="485605" y="734231"/>
                  <a:pt x="481698" y="729022"/>
                  <a:pt x="482567" y="722076"/>
                </a:cubicBezTo>
                <a:cubicBezTo>
                  <a:pt x="480830" y="709054"/>
                  <a:pt x="478226" y="693427"/>
                  <a:pt x="474752" y="675196"/>
                </a:cubicBezTo>
                <a:cubicBezTo>
                  <a:pt x="473885" y="669987"/>
                  <a:pt x="471715" y="662173"/>
                  <a:pt x="468242" y="651755"/>
                </a:cubicBezTo>
                <a:cubicBezTo>
                  <a:pt x="467374" y="650887"/>
                  <a:pt x="466940" y="650453"/>
                  <a:pt x="466940" y="650453"/>
                </a:cubicBezTo>
                <a:cubicBezTo>
                  <a:pt x="465203" y="645244"/>
                  <a:pt x="466940" y="642639"/>
                  <a:pt x="472148" y="642639"/>
                </a:cubicBezTo>
                <a:cubicBezTo>
                  <a:pt x="479094" y="643507"/>
                  <a:pt x="486907" y="646112"/>
                  <a:pt x="495588" y="650453"/>
                </a:cubicBezTo>
                <a:cubicBezTo>
                  <a:pt x="501666" y="649585"/>
                  <a:pt x="511216" y="647848"/>
                  <a:pt x="524238" y="645244"/>
                </a:cubicBezTo>
                <a:cubicBezTo>
                  <a:pt x="530316" y="644376"/>
                  <a:pt x="535091" y="643507"/>
                  <a:pt x="538563" y="642639"/>
                </a:cubicBezTo>
                <a:cubicBezTo>
                  <a:pt x="543773" y="641771"/>
                  <a:pt x="551586" y="639601"/>
                  <a:pt x="562003" y="636128"/>
                </a:cubicBezTo>
                <a:cubicBezTo>
                  <a:pt x="565042" y="634826"/>
                  <a:pt x="568189" y="634283"/>
                  <a:pt x="571445" y="634500"/>
                </a:cubicBezTo>
                <a:close/>
                <a:moveTo>
                  <a:pt x="1263756" y="632221"/>
                </a:moveTo>
                <a:cubicBezTo>
                  <a:pt x="1267446" y="632221"/>
                  <a:pt x="1270810" y="633090"/>
                  <a:pt x="1273848" y="634826"/>
                </a:cubicBezTo>
                <a:cubicBezTo>
                  <a:pt x="1282531" y="640903"/>
                  <a:pt x="1289475" y="648282"/>
                  <a:pt x="1294685" y="656964"/>
                </a:cubicBezTo>
                <a:cubicBezTo>
                  <a:pt x="1298157" y="663909"/>
                  <a:pt x="1294685" y="667816"/>
                  <a:pt x="1284266" y="668684"/>
                </a:cubicBezTo>
                <a:cubicBezTo>
                  <a:pt x="1246067" y="666948"/>
                  <a:pt x="1206132" y="668684"/>
                  <a:pt x="1164460" y="673893"/>
                </a:cubicBezTo>
                <a:cubicBezTo>
                  <a:pt x="1168801" y="678234"/>
                  <a:pt x="1168801" y="681707"/>
                  <a:pt x="1164460" y="684311"/>
                </a:cubicBezTo>
                <a:cubicBezTo>
                  <a:pt x="1153174" y="689520"/>
                  <a:pt x="1140151" y="696900"/>
                  <a:pt x="1125392" y="706449"/>
                </a:cubicBezTo>
                <a:cubicBezTo>
                  <a:pt x="1148833" y="702977"/>
                  <a:pt x="1171839" y="699938"/>
                  <a:pt x="1194412" y="697334"/>
                </a:cubicBezTo>
                <a:cubicBezTo>
                  <a:pt x="1190071" y="692125"/>
                  <a:pt x="1186598" y="687350"/>
                  <a:pt x="1183994" y="683009"/>
                </a:cubicBezTo>
                <a:cubicBezTo>
                  <a:pt x="1183126" y="681273"/>
                  <a:pt x="1183126" y="680405"/>
                  <a:pt x="1183994" y="680405"/>
                </a:cubicBezTo>
                <a:cubicBezTo>
                  <a:pt x="1183994" y="679536"/>
                  <a:pt x="1184862" y="679102"/>
                  <a:pt x="1186598" y="679102"/>
                </a:cubicBezTo>
                <a:cubicBezTo>
                  <a:pt x="1193544" y="679102"/>
                  <a:pt x="1206566" y="680839"/>
                  <a:pt x="1225665" y="684311"/>
                </a:cubicBezTo>
                <a:cubicBezTo>
                  <a:pt x="1237820" y="686048"/>
                  <a:pt x="1245634" y="690388"/>
                  <a:pt x="1249106" y="697334"/>
                </a:cubicBezTo>
                <a:cubicBezTo>
                  <a:pt x="1254315" y="707752"/>
                  <a:pt x="1253880" y="717301"/>
                  <a:pt x="1247804" y="725983"/>
                </a:cubicBezTo>
                <a:cubicBezTo>
                  <a:pt x="1240859" y="734665"/>
                  <a:pt x="1233045" y="735533"/>
                  <a:pt x="1224363" y="728588"/>
                </a:cubicBezTo>
                <a:cubicBezTo>
                  <a:pt x="1220023" y="725115"/>
                  <a:pt x="1214379" y="719038"/>
                  <a:pt x="1207434" y="710356"/>
                </a:cubicBezTo>
                <a:cubicBezTo>
                  <a:pt x="1212643" y="717301"/>
                  <a:pt x="1212209" y="716867"/>
                  <a:pt x="1206132" y="709054"/>
                </a:cubicBezTo>
                <a:cubicBezTo>
                  <a:pt x="1185296" y="713395"/>
                  <a:pt x="1159251" y="721208"/>
                  <a:pt x="1127997" y="732494"/>
                </a:cubicBezTo>
                <a:cubicBezTo>
                  <a:pt x="1126261" y="734231"/>
                  <a:pt x="1121920" y="736401"/>
                  <a:pt x="1114974" y="739006"/>
                </a:cubicBezTo>
                <a:cubicBezTo>
                  <a:pt x="1113238" y="740742"/>
                  <a:pt x="1111936" y="741610"/>
                  <a:pt x="1111068" y="741610"/>
                </a:cubicBezTo>
                <a:cubicBezTo>
                  <a:pt x="1121486" y="744215"/>
                  <a:pt x="1128431" y="746385"/>
                  <a:pt x="1131904" y="748121"/>
                </a:cubicBezTo>
                <a:cubicBezTo>
                  <a:pt x="1143190" y="747253"/>
                  <a:pt x="1154910" y="745083"/>
                  <a:pt x="1167064" y="741610"/>
                </a:cubicBezTo>
                <a:cubicBezTo>
                  <a:pt x="1168801" y="740742"/>
                  <a:pt x="1171839" y="739874"/>
                  <a:pt x="1176180" y="739006"/>
                </a:cubicBezTo>
                <a:cubicBezTo>
                  <a:pt x="1180521" y="738137"/>
                  <a:pt x="1185730" y="736835"/>
                  <a:pt x="1191807" y="735099"/>
                </a:cubicBezTo>
                <a:cubicBezTo>
                  <a:pt x="1197884" y="732494"/>
                  <a:pt x="1203962" y="732494"/>
                  <a:pt x="1210039" y="735099"/>
                </a:cubicBezTo>
                <a:cubicBezTo>
                  <a:pt x="1220457" y="740308"/>
                  <a:pt x="1228704" y="745951"/>
                  <a:pt x="1234781" y="752028"/>
                </a:cubicBezTo>
                <a:cubicBezTo>
                  <a:pt x="1238254" y="756369"/>
                  <a:pt x="1239122" y="762012"/>
                  <a:pt x="1237385" y="768957"/>
                </a:cubicBezTo>
                <a:cubicBezTo>
                  <a:pt x="1233913" y="775034"/>
                  <a:pt x="1232611" y="786755"/>
                  <a:pt x="1233479" y="804118"/>
                </a:cubicBezTo>
                <a:cubicBezTo>
                  <a:pt x="1233479" y="825822"/>
                  <a:pt x="1234347" y="842751"/>
                  <a:pt x="1236084" y="854906"/>
                </a:cubicBezTo>
                <a:cubicBezTo>
                  <a:pt x="1237820" y="878346"/>
                  <a:pt x="1230440" y="893973"/>
                  <a:pt x="1213945" y="901786"/>
                </a:cubicBezTo>
                <a:cubicBezTo>
                  <a:pt x="1207000" y="905259"/>
                  <a:pt x="1201791" y="903523"/>
                  <a:pt x="1198319" y="896577"/>
                </a:cubicBezTo>
                <a:cubicBezTo>
                  <a:pt x="1191373" y="880950"/>
                  <a:pt x="1180955" y="868796"/>
                  <a:pt x="1167064" y="860114"/>
                </a:cubicBezTo>
                <a:cubicBezTo>
                  <a:pt x="1165328" y="858378"/>
                  <a:pt x="1164460" y="857076"/>
                  <a:pt x="1164460" y="856208"/>
                </a:cubicBezTo>
                <a:cubicBezTo>
                  <a:pt x="1164460" y="855340"/>
                  <a:pt x="1165762" y="855340"/>
                  <a:pt x="1168366" y="856208"/>
                </a:cubicBezTo>
                <a:cubicBezTo>
                  <a:pt x="1177048" y="856208"/>
                  <a:pt x="1185730" y="857076"/>
                  <a:pt x="1194412" y="858812"/>
                </a:cubicBezTo>
                <a:cubicBezTo>
                  <a:pt x="1199621" y="858812"/>
                  <a:pt x="1201791" y="857076"/>
                  <a:pt x="1200923" y="853603"/>
                </a:cubicBezTo>
                <a:cubicBezTo>
                  <a:pt x="1200923" y="846658"/>
                  <a:pt x="1200489" y="839713"/>
                  <a:pt x="1199621" y="832767"/>
                </a:cubicBezTo>
                <a:cubicBezTo>
                  <a:pt x="1186598" y="835372"/>
                  <a:pt x="1170537" y="836674"/>
                  <a:pt x="1151438" y="836674"/>
                </a:cubicBezTo>
                <a:cubicBezTo>
                  <a:pt x="1146228" y="836674"/>
                  <a:pt x="1141887" y="835372"/>
                  <a:pt x="1138415" y="832767"/>
                </a:cubicBezTo>
                <a:cubicBezTo>
                  <a:pt x="1138415" y="835372"/>
                  <a:pt x="1137981" y="839713"/>
                  <a:pt x="1137112" y="845790"/>
                </a:cubicBezTo>
                <a:cubicBezTo>
                  <a:pt x="1137112" y="850999"/>
                  <a:pt x="1136679" y="855340"/>
                  <a:pt x="1135811" y="858812"/>
                </a:cubicBezTo>
                <a:cubicBezTo>
                  <a:pt x="1134942" y="871835"/>
                  <a:pt x="1133206" y="880950"/>
                  <a:pt x="1130601" y="886159"/>
                </a:cubicBezTo>
                <a:cubicBezTo>
                  <a:pt x="1125392" y="892237"/>
                  <a:pt x="1120183" y="892671"/>
                  <a:pt x="1114974" y="887462"/>
                </a:cubicBezTo>
                <a:cubicBezTo>
                  <a:pt x="1108898" y="883121"/>
                  <a:pt x="1104990" y="877912"/>
                  <a:pt x="1103255" y="871835"/>
                </a:cubicBezTo>
                <a:cubicBezTo>
                  <a:pt x="1099781" y="869230"/>
                  <a:pt x="1099348" y="863153"/>
                  <a:pt x="1101951" y="853603"/>
                </a:cubicBezTo>
                <a:cubicBezTo>
                  <a:pt x="1106293" y="836240"/>
                  <a:pt x="1108898" y="813668"/>
                  <a:pt x="1109765" y="785886"/>
                </a:cubicBezTo>
                <a:cubicBezTo>
                  <a:pt x="1108898" y="765919"/>
                  <a:pt x="1106727" y="754198"/>
                  <a:pt x="1103255" y="750726"/>
                </a:cubicBezTo>
                <a:cubicBezTo>
                  <a:pt x="1103255" y="749858"/>
                  <a:pt x="1102820" y="748989"/>
                  <a:pt x="1101951" y="748121"/>
                </a:cubicBezTo>
                <a:cubicBezTo>
                  <a:pt x="1101951" y="747253"/>
                  <a:pt x="1101518" y="746819"/>
                  <a:pt x="1100650" y="746819"/>
                </a:cubicBezTo>
                <a:cubicBezTo>
                  <a:pt x="1098913" y="746819"/>
                  <a:pt x="1097177" y="745951"/>
                  <a:pt x="1095441" y="744215"/>
                </a:cubicBezTo>
                <a:cubicBezTo>
                  <a:pt x="1087628" y="736401"/>
                  <a:pt x="1081984" y="729456"/>
                  <a:pt x="1078512" y="723379"/>
                </a:cubicBezTo>
                <a:cubicBezTo>
                  <a:pt x="1075907" y="717301"/>
                  <a:pt x="1076775" y="713395"/>
                  <a:pt x="1081116" y="711658"/>
                </a:cubicBezTo>
                <a:cubicBezTo>
                  <a:pt x="1093270" y="707318"/>
                  <a:pt x="1104123" y="700372"/>
                  <a:pt x="1113673" y="690822"/>
                </a:cubicBezTo>
                <a:cubicBezTo>
                  <a:pt x="1114540" y="689086"/>
                  <a:pt x="1116276" y="686916"/>
                  <a:pt x="1118881" y="684311"/>
                </a:cubicBezTo>
                <a:cubicBezTo>
                  <a:pt x="1120617" y="681707"/>
                  <a:pt x="1121920" y="679970"/>
                  <a:pt x="1122788" y="679102"/>
                </a:cubicBezTo>
                <a:cubicBezTo>
                  <a:pt x="1108898" y="680839"/>
                  <a:pt x="1091968" y="684311"/>
                  <a:pt x="1072000" y="689520"/>
                </a:cubicBezTo>
                <a:cubicBezTo>
                  <a:pt x="1065923" y="691257"/>
                  <a:pt x="1061582" y="690822"/>
                  <a:pt x="1058978" y="688218"/>
                </a:cubicBezTo>
                <a:cubicBezTo>
                  <a:pt x="1058109" y="687350"/>
                  <a:pt x="1057242" y="686482"/>
                  <a:pt x="1056373" y="685613"/>
                </a:cubicBezTo>
                <a:cubicBezTo>
                  <a:pt x="1048560" y="681273"/>
                  <a:pt x="1042049" y="676064"/>
                  <a:pt x="1036840" y="669987"/>
                </a:cubicBezTo>
                <a:cubicBezTo>
                  <a:pt x="1035971" y="666514"/>
                  <a:pt x="1037274" y="664778"/>
                  <a:pt x="1040747" y="664778"/>
                </a:cubicBezTo>
                <a:cubicBezTo>
                  <a:pt x="1057242" y="663041"/>
                  <a:pt x="1074170" y="660871"/>
                  <a:pt x="1091534" y="658266"/>
                </a:cubicBezTo>
                <a:cubicBezTo>
                  <a:pt x="1104556" y="657398"/>
                  <a:pt x="1134508" y="653491"/>
                  <a:pt x="1181389" y="646546"/>
                </a:cubicBezTo>
                <a:cubicBezTo>
                  <a:pt x="1197016" y="644810"/>
                  <a:pt x="1207434" y="643507"/>
                  <a:pt x="1212643" y="642639"/>
                </a:cubicBezTo>
                <a:cubicBezTo>
                  <a:pt x="1228270" y="640035"/>
                  <a:pt x="1241292" y="637430"/>
                  <a:pt x="1251710" y="634826"/>
                </a:cubicBezTo>
                <a:cubicBezTo>
                  <a:pt x="1256051" y="633090"/>
                  <a:pt x="1260067" y="632221"/>
                  <a:pt x="1263756" y="632221"/>
                </a:cubicBezTo>
                <a:close/>
                <a:moveTo>
                  <a:pt x="43301" y="629617"/>
                </a:moveTo>
                <a:cubicBezTo>
                  <a:pt x="44169" y="628749"/>
                  <a:pt x="46339" y="628749"/>
                  <a:pt x="49812" y="629617"/>
                </a:cubicBezTo>
                <a:cubicBezTo>
                  <a:pt x="55021" y="629617"/>
                  <a:pt x="65005" y="631353"/>
                  <a:pt x="79763" y="634826"/>
                </a:cubicBezTo>
                <a:cubicBezTo>
                  <a:pt x="81500" y="635694"/>
                  <a:pt x="82802" y="636128"/>
                  <a:pt x="83671" y="636128"/>
                </a:cubicBezTo>
                <a:cubicBezTo>
                  <a:pt x="100165" y="643073"/>
                  <a:pt x="105374" y="653925"/>
                  <a:pt x="99297" y="668684"/>
                </a:cubicBezTo>
                <a:cubicBezTo>
                  <a:pt x="92351" y="679970"/>
                  <a:pt x="84104" y="682141"/>
                  <a:pt x="74554" y="675196"/>
                </a:cubicBezTo>
                <a:cubicBezTo>
                  <a:pt x="70213" y="669118"/>
                  <a:pt x="63702" y="659569"/>
                  <a:pt x="55021" y="646546"/>
                </a:cubicBezTo>
                <a:cubicBezTo>
                  <a:pt x="50680" y="640469"/>
                  <a:pt x="47641" y="636562"/>
                  <a:pt x="45905" y="634826"/>
                </a:cubicBezTo>
                <a:cubicBezTo>
                  <a:pt x="44169" y="632221"/>
                  <a:pt x="43301" y="630485"/>
                  <a:pt x="43301" y="629617"/>
                </a:cubicBezTo>
                <a:close/>
                <a:moveTo>
                  <a:pt x="7986553" y="628315"/>
                </a:moveTo>
                <a:cubicBezTo>
                  <a:pt x="7988289" y="627446"/>
                  <a:pt x="7990893" y="627446"/>
                  <a:pt x="7994367" y="628315"/>
                </a:cubicBezTo>
                <a:cubicBezTo>
                  <a:pt x="8007389" y="631787"/>
                  <a:pt x="8018241" y="638733"/>
                  <a:pt x="8026922" y="649151"/>
                </a:cubicBezTo>
                <a:cubicBezTo>
                  <a:pt x="8031263" y="652623"/>
                  <a:pt x="8031263" y="657398"/>
                  <a:pt x="8026922" y="663475"/>
                </a:cubicBezTo>
                <a:cubicBezTo>
                  <a:pt x="8025186" y="666080"/>
                  <a:pt x="8021713" y="672157"/>
                  <a:pt x="8016504" y="681707"/>
                </a:cubicBezTo>
                <a:cubicBezTo>
                  <a:pt x="8013031" y="688652"/>
                  <a:pt x="8010427" y="693427"/>
                  <a:pt x="8008691" y="696031"/>
                </a:cubicBezTo>
                <a:cubicBezTo>
                  <a:pt x="8005218" y="702109"/>
                  <a:pt x="8000877" y="708620"/>
                  <a:pt x="7995669" y="715565"/>
                </a:cubicBezTo>
                <a:cubicBezTo>
                  <a:pt x="8000877" y="713829"/>
                  <a:pt x="8009125" y="710790"/>
                  <a:pt x="8020411" y="706449"/>
                </a:cubicBezTo>
                <a:cubicBezTo>
                  <a:pt x="8029961" y="702977"/>
                  <a:pt x="8037774" y="700372"/>
                  <a:pt x="8043851" y="698636"/>
                </a:cubicBezTo>
                <a:cubicBezTo>
                  <a:pt x="8056873" y="695163"/>
                  <a:pt x="8069028" y="698636"/>
                  <a:pt x="8080314" y="709054"/>
                </a:cubicBezTo>
                <a:cubicBezTo>
                  <a:pt x="8084655" y="715131"/>
                  <a:pt x="8082919" y="719906"/>
                  <a:pt x="8075105" y="723379"/>
                </a:cubicBezTo>
                <a:cubicBezTo>
                  <a:pt x="8073369" y="724247"/>
                  <a:pt x="8070331" y="725115"/>
                  <a:pt x="8065989" y="725983"/>
                </a:cubicBezTo>
                <a:cubicBezTo>
                  <a:pt x="8055571" y="728588"/>
                  <a:pt x="8042549" y="731192"/>
                  <a:pt x="8026922" y="733797"/>
                </a:cubicBezTo>
                <a:cubicBezTo>
                  <a:pt x="8032999" y="737269"/>
                  <a:pt x="8038642" y="741610"/>
                  <a:pt x="8043851" y="746819"/>
                </a:cubicBezTo>
                <a:cubicBezTo>
                  <a:pt x="8047324" y="751160"/>
                  <a:pt x="8047758" y="755067"/>
                  <a:pt x="8045153" y="758539"/>
                </a:cubicBezTo>
                <a:cubicBezTo>
                  <a:pt x="8045153" y="759407"/>
                  <a:pt x="8044285" y="761144"/>
                  <a:pt x="8042549" y="763748"/>
                </a:cubicBezTo>
                <a:cubicBezTo>
                  <a:pt x="8039077" y="771562"/>
                  <a:pt x="8036472" y="778941"/>
                  <a:pt x="8034735" y="785886"/>
                </a:cubicBezTo>
                <a:cubicBezTo>
                  <a:pt x="8033867" y="787623"/>
                  <a:pt x="8032565" y="790227"/>
                  <a:pt x="8030829" y="793700"/>
                </a:cubicBezTo>
                <a:cubicBezTo>
                  <a:pt x="8029093" y="798909"/>
                  <a:pt x="8027356" y="802816"/>
                  <a:pt x="8025619" y="805420"/>
                </a:cubicBezTo>
                <a:cubicBezTo>
                  <a:pt x="8043851" y="819311"/>
                  <a:pt x="8062517" y="830597"/>
                  <a:pt x="8081616" y="839279"/>
                </a:cubicBezTo>
                <a:cubicBezTo>
                  <a:pt x="8098979" y="847960"/>
                  <a:pt x="8114173" y="854471"/>
                  <a:pt x="8127195" y="858812"/>
                </a:cubicBezTo>
                <a:cubicBezTo>
                  <a:pt x="8130668" y="860549"/>
                  <a:pt x="8132404" y="861851"/>
                  <a:pt x="8132404" y="862719"/>
                </a:cubicBezTo>
                <a:cubicBezTo>
                  <a:pt x="8132404" y="864455"/>
                  <a:pt x="8130668" y="865758"/>
                  <a:pt x="8127195" y="866626"/>
                </a:cubicBezTo>
                <a:cubicBezTo>
                  <a:pt x="8108095" y="868362"/>
                  <a:pt x="8084221" y="869664"/>
                  <a:pt x="8055571" y="870532"/>
                </a:cubicBezTo>
                <a:cubicBezTo>
                  <a:pt x="8052099" y="871401"/>
                  <a:pt x="8048627" y="870967"/>
                  <a:pt x="8045153" y="869230"/>
                </a:cubicBezTo>
                <a:cubicBezTo>
                  <a:pt x="8029527" y="857076"/>
                  <a:pt x="8016504" y="844922"/>
                  <a:pt x="8006087" y="832767"/>
                </a:cubicBezTo>
                <a:cubicBezTo>
                  <a:pt x="7985251" y="854471"/>
                  <a:pt x="7953997" y="866626"/>
                  <a:pt x="7912325" y="869230"/>
                </a:cubicBezTo>
                <a:cubicBezTo>
                  <a:pt x="7907984" y="869230"/>
                  <a:pt x="7905813" y="869230"/>
                  <a:pt x="7905813" y="869230"/>
                </a:cubicBezTo>
                <a:cubicBezTo>
                  <a:pt x="7904945" y="868362"/>
                  <a:pt x="7906247" y="867060"/>
                  <a:pt x="7909721" y="865323"/>
                </a:cubicBezTo>
                <a:cubicBezTo>
                  <a:pt x="7948787" y="848828"/>
                  <a:pt x="7974399" y="830163"/>
                  <a:pt x="7986553" y="809327"/>
                </a:cubicBezTo>
                <a:cubicBezTo>
                  <a:pt x="7985685" y="807590"/>
                  <a:pt x="7983949" y="804552"/>
                  <a:pt x="7981344" y="800211"/>
                </a:cubicBezTo>
                <a:cubicBezTo>
                  <a:pt x="7978739" y="796738"/>
                  <a:pt x="7976569" y="794134"/>
                  <a:pt x="7974833" y="792398"/>
                </a:cubicBezTo>
                <a:cubicBezTo>
                  <a:pt x="7967887" y="778507"/>
                  <a:pt x="7960508" y="770694"/>
                  <a:pt x="7952695" y="768957"/>
                </a:cubicBezTo>
                <a:cubicBezTo>
                  <a:pt x="7947485" y="765485"/>
                  <a:pt x="7945315" y="762446"/>
                  <a:pt x="7946183" y="759842"/>
                </a:cubicBezTo>
                <a:cubicBezTo>
                  <a:pt x="7946183" y="757237"/>
                  <a:pt x="7947485" y="755935"/>
                  <a:pt x="7950090" y="755935"/>
                </a:cubicBezTo>
                <a:cubicBezTo>
                  <a:pt x="7950090" y="755067"/>
                  <a:pt x="7950523" y="753330"/>
                  <a:pt x="7951392" y="750726"/>
                </a:cubicBezTo>
                <a:cubicBezTo>
                  <a:pt x="7966151" y="722944"/>
                  <a:pt x="7977437" y="696466"/>
                  <a:pt x="7985251" y="671289"/>
                </a:cubicBezTo>
                <a:cubicBezTo>
                  <a:pt x="7987855" y="655662"/>
                  <a:pt x="7987855" y="644376"/>
                  <a:pt x="7985251" y="637430"/>
                </a:cubicBezTo>
                <a:cubicBezTo>
                  <a:pt x="7984382" y="633958"/>
                  <a:pt x="7984817" y="630919"/>
                  <a:pt x="7986553" y="628315"/>
                </a:cubicBezTo>
                <a:close/>
                <a:moveTo>
                  <a:pt x="1568566" y="621803"/>
                </a:moveTo>
                <a:cubicBezTo>
                  <a:pt x="1572472" y="621803"/>
                  <a:pt x="1576379" y="623106"/>
                  <a:pt x="1580286" y="625710"/>
                </a:cubicBezTo>
                <a:cubicBezTo>
                  <a:pt x="1591572" y="632655"/>
                  <a:pt x="1600688" y="642205"/>
                  <a:pt x="1607633" y="654360"/>
                </a:cubicBezTo>
                <a:cubicBezTo>
                  <a:pt x="1611973" y="661305"/>
                  <a:pt x="1610672" y="665212"/>
                  <a:pt x="1603727" y="666080"/>
                </a:cubicBezTo>
                <a:cubicBezTo>
                  <a:pt x="1580286" y="671289"/>
                  <a:pt x="1553807" y="683877"/>
                  <a:pt x="1524290" y="703845"/>
                </a:cubicBezTo>
                <a:cubicBezTo>
                  <a:pt x="1529498" y="706449"/>
                  <a:pt x="1533839" y="709054"/>
                  <a:pt x="1537311" y="711658"/>
                </a:cubicBezTo>
                <a:cubicBezTo>
                  <a:pt x="1539916" y="714263"/>
                  <a:pt x="1540351" y="717736"/>
                  <a:pt x="1538615" y="722076"/>
                </a:cubicBezTo>
                <a:cubicBezTo>
                  <a:pt x="1536878" y="735099"/>
                  <a:pt x="1536444" y="749858"/>
                  <a:pt x="1537311" y="766353"/>
                </a:cubicBezTo>
                <a:cubicBezTo>
                  <a:pt x="1538180" y="776771"/>
                  <a:pt x="1538180" y="793266"/>
                  <a:pt x="1537311" y="815838"/>
                </a:cubicBezTo>
                <a:cubicBezTo>
                  <a:pt x="1537311" y="825388"/>
                  <a:pt x="1537311" y="832767"/>
                  <a:pt x="1537311" y="837976"/>
                </a:cubicBezTo>
                <a:cubicBezTo>
                  <a:pt x="1535576" y="862285"/>
                  <a:pt x="1523855" y="876610"/>
                  <a:pt x="1502151" y="880950"/>
                </a:cubicBezTo>
                <a:cubicBezTo>
                  <a:pt x="1496074" y="881819"/>
                  <a:pt x="1491299" y="877912"/>
                  <a:pt x="1487827" y="869230"/>
                </a:cubicBezTo>
                <a:cubicBezTo>
                  <a:pt x="1486958" y="868362"/>
                  <a:pt x="1486524" y="867494"/>
                  <a:pt x="1486524" y="866626"/>
                </a:cubicBezTo>
                <a:cubicBezTo>
                  <a:pt x="1483919" y="855340"/>
                  <a:pt x="1473068" y="841449"/>
                  <a:pt x="1453968" y="824954"/>
                </a:cubicBezTo>
                <a:cubicBezTo>
                  <a:pt x="1451364" y="824086"/>
                  <a:pt x="1450061" y="822783"/>
                  <a:pt x="1450061" y="821047"/>
                </a:cubicBezTo>
                <a:cubicBezTo>
                  <a:pt x="1450929" y="820179"/>
                  <a:pt x="1452666" y="820179"/>
                  <a:pt x="1455270" y="821047"/>
                </a:cubicBezTo>
                <a:cubicBezTo>
                  <a:pt x="1458743" y="821047"/>
                  <a:pt x="1463952" y="821481"/>
                  <a:pt x="1470897" y="822349"/>
                </a:cubicBezTo>
                <a:cubicBezTo>
                  <a:pt x="1480447" y="824086"/>
                  <a:pt x="1488260" y="824954"/>
                  <a:pt x="1494338" y="824954"/>
                </a:cubicBezTo>
                <a:cubicBezTo>
                  <a:pt x="1499546" y="824954"/>
                  <a:pt x="1502151" y="822783"/>
                  <a:pt x="1502151" y="818443"/>
                </a:cubicBezTo>
                <a:cubicBezTo>
                  <a:pt x="1502151" y="814970"/>
                  <a:pt x="1502151" y="808893"/>
                  <a:pt x="1502151" y="800211"/>
                </a:cubicBezTo>
                <a:cubicBezTo>
                  <a:pt x="1503020" y="775034"/>
                  <a:pt x="1503020" y="758973"/>
                  <a:pt x="1502151" y="752028"/>
                </a:cubicBezTo>
                <a:cubicBezTo>
                  <a:pt x="1502151" y="735533"/>
                  <a:pt x="1496942" y="719906"/>
                  <a:pt x="1486524" y="705147"/>
                </a:cubicBezTo>
                <a:cubicBezTo>
                  <a:pt x="1483919" y="700806"/>
                  <a:pt x="1483051" y="697334"/>
                  <a:pt x="1483919" y="694729"/>
                </a:cubicBezTo>
                <a:cubicBezTo>
                  <a:pt x="1486524" y="692125"/>
                  <a:pt x="1490431" y="691257"/>
                  <a:pt x="1495640" y="692125"/>
                </a:cubicBezTo>
                <a:cubicBezTo>
                  <a:pt x="1501717" y="692993"/>
                  <a:pt x="1508663" y="695597"/>
                  <a:pt x="1516476" y="699938"/>
                </a:cubicBezTo>
                <a:cubicBezTo>
                  <a:pt x="1526026" y="682575"/>
                  <a:pt x="1534707" y="666514"/>
                  <a:pt x="1542521" y="651755"/>
                </a:cubicBezTo>
                <a:cubicBezTo>
                  <a:pt x="1503454" y="661305"/>
                  <a:pt x="1474370" y="670421"/>
                  <a:pt x="1455270" y="679102"/>
                </a:cubicBezTo>
                <a:cubicBezTo>
                  <a:pt x="1443984" y="683443"/>
                  <a:pt x="1436171" y="683009"/>
                  <a:pt x="1431830" y="677800"/>
                </a:cubicBezTo>
                <a:cubicBezTo>
                  <a:pt x="1422280" y="669118"/>
                  <a:pt x="1415768" y="661305"/>
                  <a:pt x="1412296" y="654360"/>
                </a:cubicBezTo>
                <a:cubicBezTo>
                  <a:pt x="1409692" y="650887"/>
                  <a:pt x="1408823" y="648282"/>
                  <a:pt x="1409692" y="646546"/>
                </a:cubicBezTo>
                <a:cubicBezTo>
                  <a:pt x="1411428" y="643942"/>
                  <a:pt x="1414032" y="643073"/>
                  <a:pt x="1417505" y="643942"/>
                </a:cubicBezTo>
                <a:cubicBezTo>
                  <a:pt x="1422714" y="644810"/>
                  <a:pt x="1432698" y="644376"/>
                  <a:pt x="1447457" y="642639"/>
                </a:cubicBezTo>
                <a:cubicBezTo>
                  <a:pt x="1450929" y="642639"/>
                  <a:pt x="1453534" y="642639"/>
                  <a:pt x="1455270" y="642639"/>
                </a:cubicBezTo>
                <a:cubicBezTo>
                  <a:pt x="1457875" y="642639"/>
                  <a:pt x="1463084" y="642205"/>
                  <a:pt x="1470897" y="641337"/>
                </a:cubicBezTo>
                <a:cubicBezTo>
                  <a:pt x="1500414" y="636996"/>
                  <a:pt x="1521250" y="633958"/>
                  <a:pt x="1533405" y="632221"/>
                </a:cubicBezTo>
                <a:cubicBezTo>
                  <a:pt x="1545559" y="630485"/>
                  <a:pt x="1553372" y="628315"/>
                  <a:pt x="1556846" y="625710"/>
                </a:cubicBezTo>
                <a:cubicBezTo>
                  <a:pt x="1560753" y="623106"/>
                  <a:pt x="1564659" y="621803"/>
                  <a:pt x="1568566" y="621803"/>
                </a:cubicBezTo>
                <a:close/>
                <a:moveTo>
                  <a:pt x="6882731" y="620501"/>
                </a:moveTo>
                <a:cubicBezTo>
                  <a:pt x="6904435" y="620501"/>
                  <a:pt x="6917892" y="621369"/>
                  <a:pt x="6923101" y="623106"/>
                </a:cubicBezTo>
                <a:cubicBezTo>
                  <a:pt x="6930047" y="624842"/>
                  <a:pt x="6934821" y="629183"/>
                  <a:pt x="6937425" y="636128"/>
                </a:cubicBezTo>
                <a:cubicBezTo>
                  <a:pt x="6940899" y="650019"/>
                  <a:pt x="6937425" y="658700"/>
                  <a:pt x="6927007" y="662173"/>
                </a:cubicBezTo>
                <a:cubicBezTo>
                  <a:pt x="6929612" y="662173"/>
                  <a:pt x="6931783" y="661739"/>
                  <a:pt x="6933519" y="660871"/>
                </a:cubicBezTo>
                <a:cubicBezTo>
                  <a:pt x="6941333" y="656530"/>
                  <a:pt x="6949580" y="660003"/>
                  <a:pt x="6958261" y="671289"/>
                </a:cubicBezTo>
                <a:cubicBezTo>
                  <a:pt x="6960866" y="675630"/>
                  <a:pt x="6958696" y="679970"/>
                  <a:pt x="6951751" y="684311"/>
                </a:cubicBezTo>
                <a:cubicBezTo>
                  <a:pt x="6945673" y="685179"/>
                  <a:pt x="6939162" y="686482"/>
                  <a:pt x="6932217" y="688218"/>
                </a:cubicBezTo>
                <a:cubicBezTo>
                  <a:pt x="6935689" y="689086"/>
                  <a:pt x="6940899" y="691257"/>
                  <a:pt x="6947843" y="694729"/>
                </a:cubicBezTo>
                <a:cubicBezTo>
                  <a:pt x="6948712" y="695597"/>
                  <a:pt x="6949580" y="696031"/>
                  <a:pt x="6950448" y="696031"/>
                </a:cubicBezTo>
                <a:cubicBezTo>
                  <a:pt x="6953921" y="700372"/>
                  <a:pt x="6953921" y="703845"/>
                  <a:pt x="6950448" y="706449"/>
                </a:cubicBezTo>
                <a:cubicBezTo>
                  <a:pt x="6948712" y="708186"/>
                  <a:pt x="6945673" y="710356"/>
                  <a:pt x="6941333" y="712961"/>
                </a:cubicBezTo>
                <a:cubicBezTo>
                  <a:pt x="6935255" y="717301"/>
                  <a:pt x="6930915" y="720774"/>
                  <a:pt x="6928310" y="723379"/>
                </a:cubicBezTo>
                <a:cubicBezTo>
                  <a:pt x="6930915" y="722510"/>
                  <a:pt x="6934387" y="721642"/>
                  <a:pt x="6938728" y="720774"/>
                </a:cubicBezTo>
                <a:cubicBezTo>
                  <a:pt x="6943937" y="719906"/>
                  <a:pt x="6947410" y="719472"/>
                  <a:pt x="6949146" y="719472"/>
                </a:cubicBezTo>
                <a:cubicBezTo>
                  <a:pt x="6956959" y="718604"/>
                  <a:pt x="6963037" y="722510"/>
                  <a:pt x="6967377" y="731192"/>
                </a:cubicBezTo>
                <a:cubicBezTo>
                  <a:pt x="6969114" y="736401"/>
                  <a:pt x="6966943" y="739874"/>
                  <a:pt x="6960866" y="741610"/>
                </a:cubicBezTo>
                <a:cubicBezTo>
                  <a:pt x="6953921" y="742478"/>
                  <a:pt x="6942635" y="744215"/>
                  <a:pt x="6927007" y="746819"/>
                </a:cubicBezTo>
                <a:cubicBezTo>
                  <a:pt x="6924403" y="747687"/>
                  <a:pt x="6922233" y="748121"/>
                  <a:pt x="6920497" y="748121"/>
                </a:cubicBezTo>
                <a:cubicBezTo>
                  <a:pt x="6922233" y="748121"/>
                  <a:pt x="6923535" y="748989"/>
                  <a:pt x="6924403" y="750726"/>
                </a:cubicBezTo>
                <a:cubicBezTo>
                  <a:pt x="6926139" y="752462"/>
                  <a:pt x="6926139" y="755935"/>
                  <a:pt x="6924403" y="761144"/>
                </a:cubicBezTo>
                <a:cubicBezTo>
                  <a:pt x="6924403" y="762012"/>
                  <a:pt x="6924403" y="762446"/>
                  <a:pt x="6924403" y="762446"/>
                </a:cubicBezTo>
                <a:cubicBezTo>
                  <a:pt x="6926139" y="762446"/>
                  <a:pt x="6928310" y="762012"/>
                  <a:pt x="6930915" y="761144"/>
                </a:cubicBezTo>
                <a:cubicBezTo>
                  <a:pt x="6932651" y="761144"/>
                  <a:pt x="6933953" y="761144"/>
                  <a:pt x="6934821" y="761144"/>
                </a:cubicBezTo>
                <a:cubicBezTo>
                  <a:pt x="6938294" y="759407"/>
                  <a:pt x="6942201" y="759407"/>
                  <a:pt x="6946541" y="761144"/>
                </a:cubicBezTo>
                <a:cubicBezTo>
                  <a:pt x="6952619" y="763748"/>
                  <a:pt x="6956959" y="766787"/>
                  <a:pt x="6959564" y="770259"/>
                </a:cubicBezTo>
                <a:cubicBezTo>
                  <a:pt x="6962169" y="776337"/>
                  <a:pt x="6960433" y="780243"/>
                  <a:pt x="6954355" y="781980"/>
                </a:cubicBezTo>
                <a:cubicBezTo>
                  <a:pt x="6951751" y="781980"/>
                  <a:pt x="6946107" y="782414"/>
                  <a:pt x="6937425" y="783282"/>
                </a:cubicBezTo>
                <a:cubicBezTo>
                  <a:pt x="6930481" y="785018"/>
                  <a:pt x="6925271" y="785886"/>
                  <a:pt x="6921799" y="785886"/>
                </a:cubicBezTo>
                <a:cubicBezTo>
                  <a:pt x="6921799" y="789359"/>
                  <a:pt x="6921799" y="792398"/>
                  <a:pt x="6921799" y="795002"/>
                </a:cubicBezTo>
                <a:cubicBezTo>
                  <a:pt x="6929612" y="795002"/>
                  <a:pt x="6935689" y="795436"/>
                  <a:pt x="6940030" y="796304"/>
                </a:cubicBezTo>
                <a:cubicBezTo>
                  <a:pt x="6946107" y="798041"/>
                  <a:pt x="6950448" y="802382"/>
                  <a:pt x="6953053" y="809327"/>
                </a:cubicBezTo>
                <a:cubicBezTo>
                  <a:pt x="6955657" y="819745"/>
                  <a:pt x="6952619" y="826256"/>
                  <a:pt x="6943937" y="828861"/>
                </a:cubicBezTo>
                <a:cubicBezTo>
                  <a:pt x="6940465" y="828861"/>
                  <a:pt x="6937425" y="827124"/>
                  <a:pt x="6934821" y="823652"/>
                </a:cubicBezTo>
                <a:cubicBezTo>
                  <a:pt x="6933953" y="822783"/>
                  <a:pt x="6933085" y="821481"/>
                  <a:pt x="6932217" y="819745"/>
                </a:cubicBezTo>
                <a:cubicBezTo>
                  <a:pt x="6928744" y="815404"/>
                  <a:pt x="6925271" y="811497"/>
                  <a:pt x="6921799" y="808025"/>
                </a:cubicBezTo>
                <a:cubicBezTo>
                  <a:pt x="6922667" y="812365"/>
                  <a:pt x="6922667" y="819311"/>
                  <a:pt x="6921799" y="828861"/>
                </a:cubicBezTo>
                <a:cubicBezTo>
                  <a:pt x="6921799" y="834070"/>
                  <a:pt x="6921799" y="837976"/>
                  <a:pt x="6921799" y="840581"/>
                </a:cubicBezTo>
                <a:cubicBezTo>
                  <a:pt x="6920931" y="862285"/>
                  <a:pt x="6913117" y="873571"/>
                  <a:pt x="6898358" y="874439"/>
                </a:cubicBezTo>
                <a:cubicBezTo>
                  <a:pt x="6894885" y="873571"/>
                  <a:pt x="6891413" y="871401"/>
                  <a:pt x="6887940" y="867928"/>
                </a:cubicBezTo>
                <a:cubicBezTo>
                  <a:pt x="6886205" y="860114"/>
                  <a:pt x="6879693" y="850565"/>
                  <a:pt x="6868407" y="839279"/>
                </a:cubicBezTo>
                <a:cubicBezTo>
                  <a:pt x="6864066" y="850565"/>
                  <a:pt x="6858423" y="856642"/>
                  <a:pt x="6851477" y="857510"/>
                </a:cubicBezTo>
                <a:cubicBezTo>
                  <a:pt x="6841928" y="856642"/>
                  <a:pt x="6836285" y="849697"/>
                  <a:pt x="6834548" y="836674"/>
                </a:cubicBezTo>
                <a:cubicBezTo>
                  <a:pt x="6834548" y="828861"/>
                  <a:pt x="6837153" y="822783"/>
                  <a:pt x="6842361" y="818443"/>
                </a:cubicBezTo>
                <a:cubicBezTo>
                  <a:pt x="6851911" y="810629"/>
                  <a:pt x="6857989" y="803684"/>
                  <a:pt x="6860593" y="797607"/>
                </a:cubicBezTo>
                <a:cubicBezTo>
                  <a:pt x="6862329" y="795002"/>
                  <a:pt x="6863632" y="794568"/>
                  <a:pt x="6864500" y="796304"/>
                </a:cubicBezTo>
                <a:cubicBezTo>
                  <a:pt x="6867973" y="804986"/>
                  <a:pt x="6869709" y="816706"/>
                  <a:pt x="6869709" y="831465"/>
                </a:cubicBezTo>
                <a:cubicBezTo>
                  <a:pt x="6872313" y="831465"/>
                  <a:pt x="6875352" y="831899"/>
                  <a:pt x="6878825" y="832767"/>
                </a:cubicBezTo>
                <a:cubicBezTo>
                  <a:pt x="6881429" y="832767"/>
                  <a:pt x="6883600" y="832767"/>
                  <a:pt x="6885335" y="832767"/>
                </a:cubicBezTo>
                <a:cubicBezTo>
                  <a:pt x="6888809" y="832767"/>
                  <a:pt x="6890545" y="831899"/>
                  <a:pt x="6890545" y="830163"/>
                </a:cubicBezTo>
                <a:cubicBezTo>
                  <a:pt x="6890545" y="813668"/>
                  <a:pt x="6890545" y="800645"/>
                  <a:pt x="6890545" y="791095"/>
                </a:cubicBezTo>
                <a:cubicBezTo>
                  <a:pt x="6878391" y="791964"/>
                  <a:pt x="6868841" y="793266"/>
                  <a:pt x="6861895" y="795002"/>
                </a:cubicBezTo>
                <a:cubicBezTo>
                  <a:pt x="6853214" y="795002"/>
                  <a:pt x="6844098" y="790227"/>
                  <a:pt x="6834548" y="780677"/>
                </a:cubicBezTo>
                <a:cubicBezTo>
                  <a:pt x="6833680" y="777205"/>
                  <a:pt x="6834983" y="775468"/>
                  <a:pt x="6838455" y="775468"/>
                </a:cubicBezTo>
                <a:cubicBezTo>
                  <a:pt x="6843664" y="775468"/>
                  <a:pt x="6848873" y="774600"/>
                  <a:pt x="6854082" y="772864"/>
                </a:cubicBezTo>
                <a:cubicBezTo>
                  <a:pt x="6857555" y="772864"/>
                  <a:pt x="6869709" y="771128"/>
                  <a:pt x="6890545" y="767655"/>
                </a:cubicBezTo>
                <a:cubicBezTo>
                  <a:pt x="6889677" y="760710"/>
                  <a:pt x="6889243" y="755501"/>
                  <a:pt x="6889243" y="752028"/>
                </a:cubicBezTo>
                <a:cubicBezTo>
                  <a:pt x="6881429" y="753764"/>
                  <a:pt x="6868407" y="756369"/>
                  <a:pt x="6850175" y="759842"/>
                </a:cubicBezTo>
                <a:cubicBezTo>
                  <a:pt x="6844966" y="760710"/>
                  <a:pt x="6841059" y="761578"/>
                  <a:pt x="6838455" y="762446"/>
                </a:cubicBezTo>
                <a:cubicBezTo>
                  <a:pt x="6828905" y="765050"/>
                  <a:pt x="6820223" y="759407"/>
                  <a:pt x="6812410" y="745517"/>
                </a:cubicBezTo>
                <a:cubicBezTo>
                  <a:pt x="6810674" y="740308"/>
                  <a:pt x="6811977" y="737703"/>
                  <a:pt x="6816317" y="737703"/>
                </a:cubicBezTo>
                <a:cubicBezTo>
                  <a:pt x="6839757" y="735967"/>
                  <a:pt x="6861461" y="733797"/>
                  <a:pt x="6881429" y="731192"/>
                </a:cubicBezTo>
                <a:cubicBezTo>
                  <a:pt x="6874484" y="723379"/>
                  <a:pt x="6866671" y="713395"/>
                  <a:pt x="6857989" y="701240"/>
                </a:cubicBezTo>
                <a:cubicBezTo>
                  <a:pt x="6857121" y="699504"/>
                  <a:pt x="6857555" y="698636"/>
                  <a:pt x="6859291" y="698636"/>
                </a:cubicBezTo>
                <a:cubicBezTo>
                  <a:pt x="6867105" y="698636"/>
                  <a:pt x="6876220" y="699504"/>
                  <a:pt x="6886638" y="701240"/>
                </a:cubicBezTo>
                <a:cubicBezTo>
                  <a:pt x="6896188" y="702109"/>
                  <a:pt x="6901397" y="706883"/>
                  <a:pt x="6902265" y="715565"/>
                </a:cubicBezTo>
                <a:cubicBezTo>
                  <a:pt x="6903133" y="720774"/>
                  <a:pt x="6902265" y="725115"/>
                  <a:pt x="6899661" y="728588"/>
                </a:cubicBezTo>
                <a:cubicBezTo>
                  <a:pt x="6900529" y="728588"/>
                  <a:pt x="6901397" y="728588"/>
                  <a:pt x="6902265" y="728588"/>
                </a:cubicBezTo>
                <a:cubicBezTo>
                  <a:pt x="6904001" y="727719"/>
                  <a:pt x="6905738" y="727285"/>
                  <a:pt x="6907474" y="727285"/>
                </a:cubicBezTo>
                <a:cubicBezTo>
                  <a:pt x="6914419" y="706449"/>
                  <a:pt x="6918326" y="694295"/>
                  <a:pt x="6919194" y="690822"/>
                </a:cubicBezTo>
                <a:cubicBezTo>
                  <a:pt x="6918326" y="690822"/>
                  <a:pt x="6916589" y="691257"/>
                  <a:pt x="6913985" y="692125"/>
                </a:cubicBezTo>
                <a:cubicBezTo>
                  <a:pt x="6896623" y="694729"/>
                  <a:pt x="6882731" y="696466"/>
                  <a:pt x="6872313" y="697334"/>
                </a:cubicBezTo>
                <a:cubicBezTo>
                  <a:pt x="6867105" y="699070"/>
                  <a:pt x="6858857" y="694729"/>
                  <a:pt x="6847571" y="684311"/>
                </a:cubicBezTo>
                <a:cubicBezTo>
                  <a:pt x="6844098" y="679970"/>
                  <a:pt x="6845401" y="676932"/>
                  <a:pt x="6851477" y="675196"/>
                </a:cubicBezTo>
                <a:cubicBezTo>
                  <a:pt x="6880995" y="670855"/>
                  <a:pt x="6904869" y="666948"/>
                  <a:pt x="6923101" y="663475"/>
                </a:cubicBezTo>
                <a:cubicBezTo>
                  <a:pt x="6920497" y="663475"/>
                  <a:pt x="6917024" y="661739"/>
                  <a:pt x="6912683" y="658266"/>
                </a:cubicBezTo>
                <a:cubicBezTo>
                  <a:pt x="6904001" y="652189"/>
                  <a:pt x="6892715" y="640903"/>
                  <a:pt x="6878825" y="624408"/>
                </a:cubicBezTo>
                <a:cubicBezTo>
                  <a:pt x="6877957" y="622672"/>
                  <a:pt x="6879259" y="621369"/>
                  <a:pt x="6882731" y="620501"/>
                </a:cubicBezTo>
                <a:close/>
                <a:moveTo>
                  <a:pt x="5554515" y="620501"/>
                </a:moveTo>
                <a:cubicBezTo>
                  <a:pt x="5578823" y="623106"/>
                  <a:pt x="5594885" y="631353"/>
                  <a:pt x="5602698" y="645244"/>
                </a:cubicBezTo>
                <a:cubicBezTo>
                  <a:pt x="5605302" y="648716"/>
                  <a:pt x="5605736" y="652623"/>
                  <a:pt x="5604000" y="656964"/>
                </a:cubicBezTo>
                <a:cubicBezTo>
                  <a:pt x="5602264" y="662173"/>
                  <a:pt x="5601396" y="670855"/>
                  <a:pt x="5601396" y="683009"/>
                </a:cubicBezTo>
                <a:cubicBezTo>
                  <a:pt x="5601396" y="685613"/>
                  <a:pt x="5601396" y="687784"/>
                  <a:pt x="5601396" y="689520"/>
                </a:cubicBezTo>
                <a:cubicBezTo>
                  <a:pt x="5601396" y="699070"/>
                  <a:pt x="5600961" y="707752"/>
                  <a:pt x="5600094" y="715565"/>
                </a:cubicBezTo>
                <a:cubicBezTo>
                  <a:pt x="5602698" y="715565"/>
                  <a:pt x="5606170" y="715131"/>
                  <a:pt x="5610511" y="714263"/>
                </a:cubicBezTo>
                <a:cubicBezTo>
                  <a:pt x="5613984" y="714263"/>
                  <a:pt x="5616588" y="714263"/>
                  <a:pt x="5618325" y="714263"/>
                </a:cubicBezTo>
                <a:cubicBezTo>
                  <a:pt x="5633083" y="712527"/>
                  <a:pt x="5644804" y="709922"/>
                  <a:pt x="5653486" y="706449"/>
                </a:cubicBezTo>
                <a:cubicBezTo>
                  <a:pt x="5661299" y="703845"/>
                  <a:pt x="5667376" y="703411"/>
                  <a:pt x="5671717" y="705147"/>
                </a:cubicBezTo>
                <a:cubicBezTo>
                  <a:pt x="5683003" y="711224"/>
                  <a:pt x="5692119" y="718604"/>
                  <a:pt x="5699064" y="727285"/>
                </a:cubicBezTo>
                <a:cubicBezTo>
                  <a:pt x="5700800" y="730758"/>
                  <a:pt x="5701234" y="733797"/>
                  <a:pt x="5700366" y="736401"/>
                </a:cubicBezTo>
                <a:cubicBezTo>
                  <a:pt x="5698630" y="739006"/>
                  <a:pt x="5695591" y="739874"/>
                  <a:pt x="5691251" y="739006"/>
                </a:cubicBezTo>
                <a:cubicBezTo>
                  <a:pt x="5670415" y="738137"/>
                  <a:pt x="5639161" y="740308"/>
                  <a:pt x="5597489" y="745517"/>
                </a:cubicBezTo>
                <a:cubicBezTo>
                  <a:pt x="5624402" y="795002"/>
                  <a:pt x="5674322" y="835806"/>
                  <a:pt x="5747247" y="867928"/>
                </a:cubicBezTo>
                <a:cubicBezTo>
                  <a:pt x="5750720" y="868796"/>
                  <a:pt x="5752456" y="869664"/>
                  <a:pt x="5752456" y="870532"/>
                </a:cubicBezTo>
                <a:cubicBezTo>
                  <a:pt x="5752456" y="871401"/>
                  <a:pt x="5750285" y="871835"/>
                  <a:pt x="5745945" y="871835"/>
                </a:cubicBezTo>
                <a:cubicBezTo>
                  <a:pt x="5717296" y="874439"/>
                  <a:pt x="5687778" y="875741"/>
                  <a:pt x="5657392" y="875741"/>
                </a:cubicBezTo>
                <a:cubicBezTo>
                  <a:pt x="5652183" y="874873"/>
                  <a:pt x="5647408" y="872703"/>
                  <a:pt x="5643068" y="869230"/>
                </a:cubicBezTo>
                <a:cubicBezTo>
                  <a:pt x="5623100" y="850131"/>
                  <a:pt x="5605736" y="824954"/>
                  <a:pt x="5590978" y="793700"/>
                </a:cubicBezTo>
                <a:cubicBezTo>
                  <a:pt x="5590978" y="791964"/>
                  <a:pt x="5590109" y="789793"/>
                  <a:pt x="5588373" y="787189"/>
                </a:cubicBezTo>
                <a:cubicBezTo>
                  <a:pt x="5587505" y="784584"/>
                  <a:pt x="5586637" y="782848"/>
                  <a:pt x="5585769" y="781980"/>
                </a:cubicBezTo>
                <a:cubicBezTo>
                  <a:pt x="5581428" y="792398"/>
                  <a:pt x="5576653" y="802382"/>
                  <a:pt x="5571444" y="811931"/>
                </a:cubicBezTo>
                <a:cubicBezTo>
                  <a:pt x="5548004" y="848394"/>
                  <a:pt x="5508502" y="867494"/>
                  <a:pt x="5452940" y="869230"/>
                </a:cubicBezTo>
                <a:cubicBezTo>
                  <a:pt x="5450335" y="870098"/>
                  <a:pt x="5449033" y="870098"/>
                  <a:pt x="5449033" y="869230"/>
                </a:cubicBezTo>
                <a:cubicBezTo>
                  <a:pt x="5449033" y="868362"/>
                  <a:pt x="5450335" y="867494"/>
                  <a:pt x="5452940" y="866626"/>
                </a:cubicBezTo>
                <a:cubicBezTo>
                  <a:pt x="5508502" y="844922"/>
                  <a:pt x="5542795" y="806288"/>
                  <a:pt x="5555817" y="750726"/>
                </a:cubicBezTo>
                <a:cubicBezTo>
                  <a:pt x="5549740" y="751594"/>
                  <a:pt x="5541058" y="752896"/>
                  <a:pt x="5529772" y="754633"/>
                </a:cubicBezTo>
                <a:cubicBezTo>
                  <a:pt x="5526299" y="755501"/>
                  <a:pt x="5523261" y="756369"/>
                  <a:pt x="5520656" y="757237"/>
                </a:cubicBezTo>
                <a:cubicBezTo>
                  <a:pt x="5513711" y="759842"/>
                  <a:pt x="5508068" y="759407"/>
                  <a:pt x="5503727" y="755935"/>
                </a:cubicBezTo>
                <a:cubicBezTo>
                  <a:pt x="5496782" y="752462"/>
                  <a:pt x="5489836" y="746385"/>
                  <a:pt x="5482891" y="737703"/>
                </a:cubicBezTo>
                <a:cubicBezTo>
                  <a:pt x="5481155" y="735967"/>
                  <a:pt x="5480721" y="734231"/>
                  <a:pt x="5481589" y="732494"/>
                </a:cubicBezTo>
                <a:cubicBezTo>
                  <a:pt x="5482457" y="731626"/>
                  <a:pt x="5484194" y="731192"/>
                  <a:pt x="5486798" y="731192"/>
                </a:cubicBezTo>
                <a:cubicBezTo>
                  <a:pt x="5498084" y="730324"/>
                  <a:pt x="5512409" y="728588"/>
                  <a:pt x="5529772" y="725983"/>
                </a:cubicBezTo>
                <a:cubicBezTo>
                  <a:pt x="5540190" y="724247"/>
                  <a:pt x="5550608" y="722944"/>
                  <a:pt x="5561026" y="722076"/>
                </a:cubicBezTo>
                <a:cubicBezTo>
                  <a:pt x="5561894" y="712527"/>
                  <a:pt x="5562328" y="703411"/>
                  <a:pt x="5562328" y="694729"/>
                </a:cubicBezTo>
                <a:cubicBezTo>
                  <a:pt x="5563196" y="667816"/>
                  <a:pt x="5558422" y="646980"/>
                  <a:pt x="5548004" y="632221"/>
                </a:cubicBezTo>
                <a:cubicBezTo>
                  <a:pt x="5544531" y="624408"/>
                  <a:pt x="5546701" y="620501"/>
                  <a:pt x="5554515" y="620501"/>
                </a:cubicBezTo>
                <a:close/>
                <a:moveTo>
                  <a:pt x="2127312" y="620176"/>
                </a:moveTo>
                <a:cubicBezTo>
                  <a:pt x="2128398" y="620393"/>
                  <a:pt x="2129809" y="620935"/>
                  <a:pt x="2131545" y="621803"/>
                </a:cubicBezTo>
                <a:cubicBezTo>
                  <a:pt x="2140227" y="626144"/>
                  <a:pt x="2148908" y="634826"/>
                  <a:pt x="2157588" y="647848"/>
                </a:cubicBezTo>
                <a:cubicBezTo>
                  <a:pt x="2161929" y="652189"/>
                  <a:pt x="2161494" y="657398"/>
                  <a:pt x="2156285" y="663475"/>
                </a:cubicBezTo>
                <a:cubicBezTo>
                  <a:pt x="2148474" y="676498"/>
                  <a:pt x="2143699" y="684745"/>
                  <a:pt x="2141963" y="688218"/>
                </a:cubicBezTo>
                <a:cubicBezTo>
                  <a:pt x="2140227" y="690822"/>
                  <a:pt x="2137622" y="694729"/>
                  <a:pt x="2134150" y="699938"/>
                </a:cubicBezTo>
                <a:cubicBezTo>
                  <a:pt x="2129809" y="706883"/>
                  <a:pt x="2126770" y="712092"/>
                  <a:pt x="2125034" y="715565"/>
                </a:cubicBezTo>
                <a:cubicBezTo>
                  <a:pt x="2137188" y="720774"/>
                  <a:pt x="2142397" y="730324"/>
                  <a:pt x="2140661" y="744215"/>
                </a:cubicBezTo>
                <a:cubicBezTo>
                  <a:pt x="2139793" y="760710"/>
                  <a:pt x="2139359" y="789793"/>
                  <a:pt x="2139359" y="831465"/>
                </a:cubicBezTo>
                <a:cubicBezTo>
                  <a:pt x="2139359" y="848828"/>
                  <a:pt x="2136321" y="861417"/>
                  <a:pt x="2130243" y="869230"/>
                </a:cubicBezTo>
                <a:cubicBezTo>
                  <a:pt x="2126770" y="874439"/>
                  <a:pt x="2121561" y="874439"/>
                  <a:pt x="2114616" y="869230"/>
                </a:cubicBezTo>
                <a:cubicBezTo>
                  <a:pt x="2112012" y="867494"/>
                  <a:pt x="2109407" y="864455"/>
                  <a:pt x="2106803" y="860114"/>
                </a:cubicBezTo>
                <a:cubicBezTo>
                  <a:pt x="2105934" y="857510"/>
                  <a:pt x="2105066" y="855340"/>
                  <a:pt x="2104198" y="853603"/>
                </a:cubicBezTo>
                <a:cubicBezTo>
                  <a:pt x="2101594" y="848394"/>
                  <a:pt x="2101594" y="841449"/>
                  <a:pt x="2104198" y="832767"/>
                </a:cubicBezTo>
                <a:cubicBezTo>
                  <a:pt x="2109407" y="800645"/>
                  <a:pt x="2111577" y="773298"/>
                  <a:pt x="2110709" y="750726"/>
                </a:cubicBezTo>
                <a:cubicBezTo>
                  <a:pt x="2110709" y="743780"/>
                  <a:pt x="2110276" y="738571"/>
                  <a:pt x="2109407" y="735099"/>
                </a:cubicBezTo>
                <a:cubicBezTo>
                  <a:pt x="2109407" y="735099"/>
                  <a:pt x="2108972" y="735533"/>
                  <a:pt x="2108105" y="736401"/>
                </a:cubicBezTo>
                <a:cubicBezTo>
                  <a:pt x="2089874" y="756369"/>
                  <a:pt x="2071642" y="770694"/>
                  <a:pt x="2053411" y="779375"/>
                </a:cubicBezTo>
                <a:cubicBezTo>
                  <a:pt x="2051675" y="780243"/>
                  <a:pt x="2050372" y="780243"/>
                  <a:pt x="2049503" y="779375"/>
                </a:cubicBezTo>
                <a:cubicBezTo>
                  <a:pt x="2048636" y="778507"/>
                  <a:pt x="2049069" y="777205"/>
                  <a:pt x="2050806" y="775468"/>
                </a:cubicBezTo>
                <a:cubicBezTo>
                  <a:pt x="2072510" y="752896"/>
                  <a:pt x="2093780" y="716867"/>
                  <a:pt x="2114616" y="667382"/>
                </a:cubicBezTo>
                <a:cubicBezTo>
                  <a:pt x="2121561" y="647414"/>
                  <a:pt x="2124166" y="634392"/>
                  <a:pt x="2122430" y="628315"/>
                </a:cubicBezTo>
                <a:cubicBezTo>
                  <a:pt x="2122430" y="623974"/>
                  <a:pt x="2123297" y="621369"/>
                  <a:pt x="2125034" y="620501"/>
                </a:cubicBezTo>
                <a:cubicBezTo>
                  <a:pt x="2125468" y="620067"/>
                  <a:pt x="2126227" y="619959"/>
                  <a:pt x="2127312" y="620176"/>
                </a:cubicBezTo>
                <a:close/>
                <a:moveTo>
                  <a:pt x="95391" y="619199"/>
                </a:moveTo>
                <a:cubicBezTo>
                  <a:pt x="97994" y="619199"/>
                  <a:pt x="104072" y="620067"/>
                  <a:pt x="113622" y="621803"/>
                </a:cubicBezTo>
                <a:cubicBezTo>
                  <a:pt x="123172" y="623540"/>
                  <a:pt x="128814" y="624842"/>
                  <a:pt x="130550" y="625710"/>
                </a:cubicBezTo>
                <a:cubicBezTo>
                  <a:pt x="143574" y="630051"/>
                  <a:pt x="148348" y="638733"/>
                  <a:pt x="144875" y="651755"/>
                </a:cubicBezTo>
                <a:cubicBezTo>
                  <a:pt x="140534" y="666514"/>
                  <a:pt x="132288" y="669987"/>
                  <a:pt x="120132" y="662173"/>
                </a:cubicBezTo>
                <a:cubicBezTo>
                  <a:pt x="113188" y="654360"/>
                  <a:pt x="103638" y="641337"/>
                  <a:pt x="91483" y="623106"/>
                </a:cubicBezTo>
                <a:cubicBezTo>
                  <a:pt x="90615" y="622237"/>
                  <a:pt x="90615" y="621369"/>
                  <a:pt x="91483" y="620501"/>
                </a:cubicBezTo>
                <a:cubicBezTo>
                  <a:pt x="91483" y="619633"/>
                  <a:pt x="92786" y="619199"/>
                  <a:pt x="95391" y="619199"/>
                </a:cubicBezTo>
                <a:close/>
                <a:moveTo>
                  <a:pt x="4939036" y="617897"/>
                </a:moveTo>
                <a:cubicBezTo>
                  <a:pt x="4955531" y="623106"/>
                  <a:pt x="4967251" y="630485"/>
                  <a:pt x="4974197" y="640035"/>
                </a:cubicBezTo>
                <a:cubicBezTo>
                  <a:pt x="4977669" y="644376"/>
                  <a:pt x="4977236" y="648282"/>
                  <a:pt x="4972895" y="651755"/>
                </a:cubicBezTo>
                <a:cubicBezTo>
                  <a:pt x="4972895" y="653491"/>
                  <a:pt x="4970724" y="658700"/>
                  <a:pt x="4966383" y="667382"/>
                </a:cubicBezTo>
                <a:cubicBezTo>
                  <a:pt x="4964647" y="669118"/>
                  <a:pt x="4963779" y="670421"/>
                  <a:pt x="4963779" y="671289"/>
                </a:cubicBezTo>
                <a:cubicBezTo>
                  <a:pt x="4960306" y="679102"/>
                  <a:pt x="4955965" y="686482"/>
                  <a:pt x="4950756" y="693427"/>
                </a:cubicBezTo>
                <a:cubicBezTo>
                  <a:pt x="4952493" y="693427"/>
                  <a:pt x="4955097" y="692993"/>
                  <a:pt x="4958570" y="692125"/>
                </a:cubicBezTo>
                <a:cubicBezTo>
                  <a:pt x="4962042" y="692125"/>
                  <a:pt x="4964647" y="692125"/>
                  <a:pt x="4966383" y="692125"/>
                </a:cubicBezTo>
                <a:cubicBezTo>
                  <a:pt x="4975065" y="690388"/>
                  <a:pt x="4985049" y="687784"/>
                  <a:pt x="4996335" y="684311"/>
                </a:cubicBezTo>
                <a:cubicBezTo>
                  <a:pt x="5001544" y="681707"/>
                  <a:pt x="5006753" y="682141"/>
                  <a:pt x="5011962" y="685613"/>
                </a:cubicBezTo>
                <a:cubicBezTo>
                  <a:pt x="5024116" y="692559"/>
                  <a:pt x="5032364" y="699938"/>
                  <a:pt x="5036705" y="707752"/>
                </a:cubicBezTo>
                <a:cubicBezTo>
                  <a:pt x="5039309" y="711224"/>
                  <a:pt x="5038875" y="716867"/>
                  <a:pt x="5035402" y="724681"/>
                </a:cubicBezTo>
                <a:cubicBezTo>
                  <a:pt x="5032798" y="730758"/>
                  <a:pt x="5031061" y="741176"/>
                  <a:pt x="5030193" y="755935"/>
                </a:cubicBezTo>
                <a:cubicBezTo>
                  <a:pt x="5027589" y="791529"/>
                  <a:pt x="5022814" y="820613"/>
                  <a:pt x="5015869" y="843185"/>
                </a:cubicBezTo>
                <a:cubicBezTo>
                  <a:pt x="5008923" y="864021"/>
                  <a:pt x="4999374" y="877478"/>
                  <a:pt x="4987219" y="883555"/>
                </a:cubicBezTo>
                <a:cubicBezTo>
                  <a:pt x="4978538" y="886159"/>
                  <a:pt x="4971592" y="883121"/>
                  <a:pt x="4966383" y="874439"/>
                </a:cubicBezTo>
                <a:cubicBezTo>
                  <a:pt x="4958570" y="857944"/>
                  <a:pt x="4947284" y="844488"/>
                  <a:pt x="4932525" y="834070"/>
                </a:cubicBezTo>
                <a:cubicBezTo>
                  <a:pt x="4930788" y="832333"/>
                  <a:pt x="4929920" y="831031"/>
                  <a:pt x="4929920" y="830163"/>
                </a:cubicBezTo>
                <a:cubicBezTo>
                  <a:pt x="4929920" y="829295"/>
                  <a:pt x="4931223" y="828861"/>
                  <a:pt x="4933827" y="828861"/>
                </a:cubicBezTo>
                <a:cubicBezTo>
                  <a:pt x="4944245" y="831465"/>
                  <a:pt x="4955531" y="833635"/>
                  <a:pt x="4967686" y="835372"/>
                </a:cubicBezTo>
                <a:cubicBezTo>
                  <a:pt x="4974631" y="836240"/>
                  <a:pt x="4978538" y="834504"/>
                  <a:pt x="4979406" y="830163"/>
                </a:cubicBezTo>
                <a:cubicBezTo>
                  <a:pt x="4988087" y="811063"/>
                  <a:pt x="4991994" y="774166"/>
                  <a:pt x="4991126" y="719472"/>
                </a:cubicBezTo>
                <a:cubicBezTo>
                  <a:pt x="4991126" y="715999"/>
                  <a:pt x="4988956" y="714263"/>
                  <a:pt x="4984615" y="714263"/>
                </a:cubicBezTo>
                <a:cubicBezTo>
                  <a:pt x="4978538" y="714263"/>
                  <a:pt x="4968988" y="715999"/>
                  <a:pt x="4955965" y="719472"/>
                </a:cubicBezTo>
                <a:cubicBezTo>
                  <a:pt x="4953361" y="720340"/>
                  <a:pt x="4951624" y="720774"/>
                  <a:pt x="4950756" y="720774"/>
                </a:cubicBezTo>
                <a:cubicBezTo>
                  <a:pt x="4949888" y="720774"/>
                  <a:pt x="4949020" y="720774"/>
                  <a:pt x="4948152" y="720774"/>
                </a:cubicBezTo>
                <a:cubicBezTo>
                  <a:pt x="4944679" y="721642"/>
                  <a:pt x="4942075" y="721208"/>
                  <a:pt x="4940338" y="719472"/>
                </a:cubicBezTo>
                <a:cubicBezTo>
                  <a:pt x="4938602" y="719472"/>
                  <a:pt x="4936432" y="718604"/>
                  <a:pt x="4933827" y="716867"/>
                </a:cubicBezTo>
                <a:cubicBezTo>
                  <a:pt x="4932959" y="717736"/>
                  <a:pt x="4931223" y="719472"/>
                  <a:pt x="4928618" y="722076"/>
                </a:cubicBezTo>
                <a:cubicBezTo>
                  <a:pt x="4922541" y="730758"/>
                  <a:pt x="4917332" y="736835"/>
                  <a:pt x="4912991" y="740308"/>
                </a:cubicBezTo>
                <a:cubicBezTo>
                  <a:pt x="4924277" y="742044"/>
                  <a:pt x="4936432" y="745083"/>
                  <a:pt x="4949454" y="749424"/>
                </a:cubicBezTo>
                <a:cubicBezTo>
                  <a:pt x="4962477" y="752028"/>
                  <a:pt x="4969422" y="762012"/>
                  <a:pt x="4970290" y="779375"/>
                </a:cubicBezTo>
                <a:cubicBezTo>
                  <a:pt x="4966818" y="797607"/>
                  <a:pt x="4958136" y="802382"/>
                  <a:pt x="4944245" y="793700"/>
                </a:cubicBezTo>
                <a:cubicBezTo>
                  <a:pt x="4935564" y="786755"/>
                  <a:pt x="4924277" y="772430"/>
                  <a:pt x="4910387" y="750726"/>
                </a:cubicBezTo>
                <a:cubicBezTo>
                  <a:pt x="4908650" y="748121"/>
                  <a:pt x="4907348" y="746385"/>
                  <a:pt x="4906480" y="745517"/>
                </a:cubicBezTo>
                <a:cubicBezTo>
                  <a:pt x="4902139" y="749858"/>
                  <a:pt x="4897799" y="753330"/>
                  <a:pt x="4893458" y="755935"/>
                </a:cubicBezTo>
                <a:cubicBezTo>
                  <a:pt x="4893458" y="755935"/>
                  <a:pt x="4893023" y="755935"/>
                  <a:pt x="4892155" y="755935"/>
                </a:cubicBezTo>
                <a:cubicBezTo>
                  <a:pt x="4892155" y="766353"/>
                  <a:pt x="4892155" y="776337"/>
                  <a:pt x="4892155" y="785886"/>
                </a:cubicBezTo>
                <a:cubicBezTo>
                  <a:pt x="4893023" y="795436"/>
                  <a:pt x="4893023" y="806722"/>
                  <a:pt x="4892155" y="819745"/>
                </a:cubicBezTo>
                <a:cubicBezTo>
                  <a:pt x="4892155" y="825822"/>
                  <a:pt x="4892155" y="830163"/>
                  <a:pt x="4892155" y="832767"/>
                </a:cubicBezTo>
                <a:cubicBezTo>
                  <a:pt x="4891287" y="844922"/>
                  <a:pt x="4886078" y="850999"/>
                  <a:pt x="4876528" y="850999"/>
                </a:cubicBezTo>
                <a:cubicBezTo>
                  <a:pt x="4866110" y="850131"/>
                  <a:pt x="4860033" y="843185"/>
                  <a:pt x="4858297" y="830163"/>
                </a:cubicBezTo>
                <a:cubicBezTo>
                  <a:pt x="4842670" y="831899"/>
                  <a:pt x="4831384" y="832767"/>
                  <a:pt x="4824439" y="832767"/>
                </a:cubicBezTo>
                <a:lnTo>
                  <a:pt x="4823136" y="832767"/>
                </a:lnTo>
                <a:cubicBezTo>
                  <a:pt x="4823136" y="839713"/>
                  <a:pt x="4821834" y="844488"/>
                  <a:pt x="4819230" y="847092"/>
                </a:cubicBezTo>
                <a:cubicBezTo>
                  <a:pt x="4814021" y="850565"/>
                  <a:pt x="4808378" y="850565"/>
                  <a:pt x="4802300" y="847092"/>
                </a:cubicBezTo>
                <a:cubicBezTo>
                  <a:pt x="4795355" y="839279"/>
                  <a:pt x="4791882" y="831899"/>
                  <a:pt x="4791882" y="824954"/>
                </a:cubicBezTo>
                <a:cubicBezTo>
                  <a:pt x="4792751" y="813668"/>
                  <a:pt x="4792317" y="790661"/>
                  <a:pt x="4790580" y="755935"/>
                </a:cubicBezTo>
                <a:cubicBezTo>
                  <a:pt x="4790580" y="733362"/>
                  <a:pt x="4787542" y="718604"/>
                  <a:pt x="4781464" y="711658"/>
                </a:cubicBezTo>
                <a:cubicBezTo>
                  <a:pt x="4778860" y="705581"/>
                  <a:pt x="4780162" y="702109"/>
                  <a:pt x="4785371" y="701240"/>
                </a:cubicBezTo>
                <a:cubicBezTo>
                  <a:pt x="4787976" y="701240"/>
                  <a:pt x="4793619" y="702109"/>
                  <a:pt x="4802300" y="703845"/>
                </a:cubicBezTo>
                <a:cubicBezTo>
                  <a:pt x="4805773" y="704713"/>
                  <a:pt x="4808378" y="705147"/>
                  <a:pt x="4810114" y="705147"/>
                </a:cubicBezTo>
                <a:cubicBezTo>
                  <a:pt x="4811850" y="701674"/>
                  <a:pt x="4814455" y="696900"/>
                  <a:pt x="4817927" y="690822"/>
                </a:cubicBezTo>
                <a:cubicBezTo>
                  <a:pt x="4821400" y="684745"/>
                  <a:pt x="4824005" y="679970"/>
                  <a:pt x="4825741" y="676498"/>
                </a:cubicBezTo>
                <a:cubicBezTo>
                  <a:pt x="4832686" y="658266"/>
                  <a:pt x="4835291" y="646980"/>
                  <a:pt x="4833554" y="642639"/>
                </a:cubicBezTo>
                <a:cubicBezTo>
                  <a:pt x="4831818" y="636562"/>
                  <a:pt x="4835291" y="633090"/>
                  <a:pt x="4843972" y="632221"/>
                </a:cubicBezTo>
                <a:cubicBezTo>
                  <a:pt x="4853522" y="634826"/>
                  <a:pt x="4862638" y="640903"/>
                  <a:pt x="4871319" y="650453"/>
                </a:cubicBezTo>
                <a:cubicBezTo>
                  <a:pt x="4876528" y="657398"/>
                  <a:pt x="4876094" y="664343"/>
                  <a:pt x="4870017" y="671289"/>
                </a:cubicBezTo>
                <a:cubicBezTo>
                  <a:pt x="4867413" y="673893"/>
                  <a:pt x="4862204" y="679102"/>
                  <a:pt x="4854390" y="686916"/>
                </a:cubicBezTo>
                <a:cubicBezTo>
                  <a:pt x="4845709" y="694729"/>
                  <a:pt x="4839632" y="700372"/>
                  <a:pt x="4836159" y="703845"/>
                </a:cubicBezTo>
                <a:cubicBezTo>
                  <a:pt x="4839632" y="702977"/>
                  <a:pt x="4844406" y="701240"/>
                  <a:pt x="4850483" y="698636"/>
                </a:cubicBezTo>
                <a:cubicBezTo>
                  <a:pt x="4854824" y="696900"/>
                  <a:pt x="4857429" y="696031"/>
                  <a:pt x="4858297" y="696031"/>
                </a:cubicBezTo>
                <a:cubicBezTo>
                  <a:pt x="4865242" y="693427"/>
                  <a:pt x="4871319" y="693861"/>
                  <a:pt x="4876528" y="697334"/>
                </a:cubicBezTo>
                <a:cubicBezTo>
                  <a:pt x="4879133" y="699070"/>
                  <a:pt x="4882172" y="700806"/>
                  <a:pt x="4885644" y="702543"/>
                </a:cubicBezTo>
                <a:cubicBezTo>
                  <a:pt x="4889117" y="705147"/>
                  <a:pt x="4892155" y="706883"/>
                  <a:pt x="4894760" y="707752"/>
                </a:cubicBezTo>
                <a:cubicBezTo>
                  <a:pt x="4899101" y="712092"/>
                  <a:pt x="4899969" y="716867"/>
                  <a:pt x="4897364" y="722076"/>
                </a:cubicBezTo>
                <a:cubicBezTo>
                  <a:pt x="4896496" y="723813"/>
                  <a:pt x="4895194" y="730758"/>
                  <a:pt x="4893458" y="742912"/>
                </a:cubicBezTo>
                <a:cubicBezTo>
                  <a:pt x="4909085" y="718604"/>
                  <a:pt x="4920805" y="690822"/>
                  <a:pt x="4928618" y="659569"/>
                </a:cubicBezTo>
                <a:cubicBezTo>
                  <a:pt x="4931223" y="649151"/>
                  <a:pt x="4932091" y="637430"/>
                  <a:pt x="4931223" y="624408"/>
                </a:cubicBezTo>
                <a:cubicBezTo>
                  <a:pt x="4930355" y="618331"/>
                  <a:pt x="4932959" y="616160"/>
                  <a:pt x="4939036" y="617897"/>
                </a:cubicBezTo>
                <a:close/>
                <a:moveTo>
                  <a:pt x="6010301" y="616594"/>
                </a:moveTo>
                <a:cubicBezTo>
                  <a:pt x="6022455" y="617463"/>
                  <a:pt x="6035912" y="625710"/>
                  <a:pt x="6050671" y="641337"/>
                </a:cubicBezTo>
                <a:cubicBezTo>
                  <a:pt x="6054143" y="645678"/>
                  <a:pt x="6054577" y="650453"/>
                  <a:pt x="6051973" y="655662"/>
                </a:cubicBezTo>
                <a:cubicBezTo>
                  <a:pt x="6048500" y="665212"/>
                  <a:pt x="6046764" y="676064"/>
                  <a:pt x="6046764" y="688218"/>
                </a:cubicBezTo>
                <a:cubicBezTo>
                  <a:pt x="6045895" y="708186"/>
                  <a:pt x="6045895" y="734231"/>
                  <a:pt x="6046764" y="766353"/>
                </a:cubicBezTo>
                <a:cubicBezTo>
                  <a:pt x="6047632" y="798475"/>
                  <a:pt x="6048500" y="823652"/>
                  <a:pt x="6049368" y="841883"/>
                </a:cubicBezTo>
                <a:cubicBezTo>
                  <a:pt x="6049368" y="846224"/>
                  <a:pt x="6048066" y="853603"/>
                  <a:pt x="6045462" y="864021"/>
                </a:cubicBezTo>
                <a:cubicBezTo>
                  <a:pt x="6041121" y="872703"/>
                  <a:pt x="6034175" y="879648"/>
                  <a:pt x="6024626" y="884857"/>
                </a:cubicBezTo>
                <a:cubicBezTo>
                  <a:pt x="6015076" y="887462"/>
                  <a:pt x="6009432" y="885725"/>
                  <a:pt x="6007697" y="879648"/>
                </a:cubicBezTo>
                <a:cubicBezTo>
                  <a:pt x="5999015" y="862285"/>
                  <a:pt x="5988163" y="847960"/>
                  <a:pt x="5975140" y="836674"/>
                </a:cubicBezTo>
                <a:cubicBezTo>
                  <a:pt x="5973404" y="834938"/>
                  <a:pt x="5972970" y="834070"/>
                  <a:pt x="5973838" y="834070"/>
                </a:cubicBezTo>
                <a:cubicBezTo>
                  <a:pt x="5973838" y="833201"/>
                  <a:pt x="5974706" y="832767"/>
                  <a:pt x="5976443" y="832767"/>
                </a:cubicBezTo>
                <a:cubicBezTo>
                  <a:pt x="5987729" y="832767"/>
                  <a:pt x="5998581" y="834504"/>
                  <a:pt x="6008999" y="837976"/>
                </a:cubicBezTo>
                <a:cubicBezTo>
                  <a:pt x="6013339" y="838844"/>
                  <a:pt x="6015510" y="837108"/>
                  <a:pt x="6015510" y="832767"/>
                </a:cubicBezTo>
                <a:cubicBezTo>
                  <a:pt x="6013773" y="782414"/>
                  <a:pt x="6012906" y="761144"/>
                  <a:pt x="6012906" y="768957"/>
                </a:cubicBezTo>
                <a:cubicBezTo>
                  <a:pt x="6012906" y="758539"/>
                  <a:pt x="6012906" y="746819"/>
                  <a:pt x="6012906" y="733797"/>
                </a:cubicBezTo>
                <a:cubicBezTo>
                  <a:pt x="6012906" y="722510"/>
                  <a:pt x="6012906" y="706449"/>
                  <a:pt x="6012906" y="685613"/>
                </a:cubicBezTo>
                <a:cubicBezTo>
                  <a:pt x="6012906" y="659569"/>
                  <a:pt x="6009432" y="640035"/>
                  <a:pt x="6002488" y="627012"/>
                </a:cubicBezTo>
                <a:cubicBezTo>
                  <a:pt x="6001619" y="620935"/>
                  <a:pt x="6004223" y="617463"/>
                  <a:pt x="6010301" y="616594"/>
                </a:cubicBezTo>
                <a:close/>
                <a:moveTo>
                  <a:pt x="5881379" y="616594"/>
                </a:moveTo>
                <a:cubicBezTo>
                  <a:pt x="5894401" y="620067"/>
                  <a:pt x="5905253" y="629183"/>
                  <a:pt x="5913935" y="643942"/>
                </a:cubicBezTo>
                <a:cubicBezTo>
                  <a:pt x="5916539" y="647414"/>
                  <a:pt x="5916105" y="651755"/>
                  <a:pt x="5912633" y="656964"/>
                </a:cubicBezTo>
                <a:cubicBezTo>
                  <a:pt x="5909160" y="660437"/>
                  <a:pt x="5906121" y="664343"/>
                  <a:pt x="5903517" y="668684"/>
                </a:cubicBezTo>
                <a:lnTo>
                  <a:pt x="5904819" y="668684"/>
                </a:lnTo>
                <a:cubicBezTo>
                  <a:pt x="5916973" y="669552"/>
                  <a:pt x="5927391" y="672157"/>
                  <a:pt x="5936073" y="676498"/>
                </a:cubicBezTo>
                <a:cubicBezTo>
                  <a:pt x="5946491" y="679102"/>
                  <a:pt x="5952568" y="683877"/>
                  <a:pt x="5954304" y="690822"/>
                </a:cubicBezTo>
                <a:cubicBezTo>
                  <a:pt x="5957777" y="700372"/>
                  <a:pt x="5955607" y="709922"/>
                  <a:pt x="5947793" y="719472"/>
                </a:cubicBezTo>
                <a:cubicBezTo>
                  <a:pt x="5942584" y="722944"/>
                  <a:pt x="5938243" y="722944"/>
                  <a:pt x="5934771" y="719472"/>
                </a:cubicBezTo>
                <a:cubicBezTo>
                  <a:pt x="5921748" y="706449"/>
                  <a:pt x="5910028" y="692125"/>
                  <a:pt x="5899610" y="676498"/>
                </a:cubicBezTo>
                <a:cubicBezTo>
                  <a:pt x="5899610" y="675630"/>
                  <a:pt x="5899610" y="675196"/>
                  <a:pt x="5899610" y="675196"/>
                </a:cubicBezTo>
                <a:cubicBezTo>
                  <a:pt x="5883983" y="696900"/>
                  <a:pt x="5869224" y="714697"/>
                  <a:pt x="5855334" y="728588"/>
                </a:cubicBezTo>
                <a:cubicBezTo>
                  <a:pt x="5858806" y="729456"/>
                  <a:pt x="5862713" y="730758"/>
                  <a:pt x="5867054" y="732494"/>
                </a:cubicBezTo>
                <a:cubicBezTo>
                  <a:pt x="5867922" y="733362"/>
                  <a:pt x="5868356" y="733797"/>
                  <a:pt x="5868356" y="733797"/>
                </a:cubicBezTo>
                <a:cubicBezTo>
                  <a:pt x="5869224" y="732928"/>
                  <a:pt x="5870961" y="732060"/>
                  <a:pt x="5873565" y="731192"/>
                </a:cubicBezTo>
                <a:cubicBezTo>
                  <a:pt x="5876170" y="730324"/>
                  <a:pt x="5880076" y="729022"/>
                  <a:pt x="5885285" y="727285"/>
                </a:cubicBezTo>
                <a:cubicBezTo>
                  <a:pt x="5891362" y="724681"/>
                  <a:pt x="5895703" y="722510"/>
                  <a:pt x="5898308" y="720774"/>
                </a:cubicBezTo>
                <a:cubicBezTo>
                  <a:pt x="5903517" y="717301"/>
                  <a:pt x="5908292" y="716867"/>
                  <a:pt x="5912633" y="719472"/>
                </a:cubicBezTo>
                <a:cubicBezTo>
                  <a:pt x="5922182" y="724681"/>
                  <a:pt x="5929562" y="731626"/>
                  <a:pt x="5934771" y="740308"/>
                </a:cubicBezTo>
                <a:cubicBezTo>
                  <a:pt x="5937375" y="742912"/>
                  <a:pt x="5937375" y="746385"/>
                  <a:pt x="5934771" y="750726"/>
                </a:cubicBezTo>
                <a:cubicBezTo>
                  <a:pt x="5933902" y="753330"/>
                  <a:pt x="5932600" y="760276"/>
                  <a:pt x="5930864" y="771562"/>
                </a:cubicBezTo>
                <a:cubicBezTo>
                  <a:pt x="5929995" y="774166"/>
                  <a:pt x="5929562" y="776337"/>
                  <a:pt x="5929562" y="778073"/>
                </a:cubicBezTo>
                <a:cubicBezTo>
                  <a:pt x="5926089" y="795436"/>
                  <a:pt x="5919144" y="808459"/>
                  <a:pt x="5908726" y="817140"/>
                </a:cubicBezTo>
                <a:cubicBezTo>
                  <a:pt x="5902648" y="821481"/>
                  <a:pt x="5897874" y="821047"/>
                  <a:pt x="5894401" y="815838"/>
                </a:cubicBezTo>
                <a:cubicBezTo>
                  <a:pt x="5891797" y="810629"/>
                  <a:pt x="5886588" y="801947"/>
                  <a:pt x="5878774" y="789793"/>
                </a:cubicBezTo>
                <a:cubicBezTo>
                  <a:pt x="5877906" y="788057"/>
                  <a:pt x="5877038" y="786755"/>
                  <a:pt x="5876170" y="785886"/>
                </a:cubicBezTo>
                <a:cubicBezTo>
                  <a:pt x="5876170" y="796304"/>
                  <a:pt x="5876170" y="805420"/>
                  <a:pt x="5876170" y="813234"/>
                </a:cubicBezTo>
                <a:cubicBezTo>
                  <a:pt x="5876170" y="826256"/>
                  <a:pt x="5881379" y="832767"/>
                  <a:pt x="5891797" y="832767"/>
                </a:cubicBezTo>
                <a:cubicBezTo>
                  <a:pt x="5901346" y="832767"/>
                  <a:pt x="5909594" y="831465"/>
                  <a:pt x="5916539" y="828861"/>
                </a:cubicBezTo>
                <a:cubicBezTo>
                  <a:pt x="5924353" y="827124"/>
                  <a:pt x="5931732" y="813668"/>
                  <a:pt x="5938677" y="788491"/>
                </a:cubicBezTo>
                <a:cubicBezTo>
                  <a:pt x="5939545" y="785886"/>
                  <a:pt x="5940413" y="784584"/>
                  <a:pt x="5941282" y="784584"/>
                </a:cubicBezTo>
                <a:cubicBezTo>
                  <a:pt x="5942150" y="785452"/>
                  <a:pt x="5943018" y="787189"/>
                  <a:pt x="5943886" y="789793"/>
                </a:cubicBezTo>
                <a:cubicBezTo>
                  <a:pt x="5944754" y="795870"/>
                  <a:pt x="5946925" y="802382"/>
                  <a:pt x="5950398" y="809327"/>
                </a:cubicBezTo>
                <a:cubicBezTo>
                  <a:pt x="5953870" y="815404"/>
                  <a:pt x="5956909" y="821047"/>
                  <a:pt x="5959513" y="826256"/>
                </a:cubicBezTo>
                <a:cubicBezTo>
                  <a:pt x="5962986" y="833201"/>
                  <a:pt x="5962118" y="839279"/>
                  <a:pt x="5956909" y="844488"/>
                </a:cubicBezTo>
                <a:cubicBezTo>
                  <a:pt x="5935204" y="860983"/>
                  <a:pt x="5907857" y="866626"/>
                  <a:pt x="5874867" y="861417"/>
                </a:cubicBezTo>
                <a:cubicBezTo>
                  <a:pt x="5860108" y="855340"/>
                  <a:pt x="5850993" y="843185"/>
                  <a:pt x="5847520" y="824954"/>
                </a:cubicBezTo>
                <a:cubicBezTo>
                  <a:pt x="5845784" y="804118"/>
                  <a:pt x="5846218" y="783716"/>
                  <a:pt x="5848823" y="763748"/>
                </a:cubicBezTo>
                <a:cubicBezTo>
                  <a:pt x="5848823" y="752462"/>
                  <a:pt x="5847086" y="744649"/>
                  <a:pt x="5843614" y="740308"/>
                </a:cubicBezTo>
                <a:cubicBezTo>
                  <a:pt x="5827987" y="753330"/>
                  <a:pt x="5812360" y="763314"/>
                  <a:pt x="5796733" y="770259"/>
                </a:cubicBezTo>
                <a:cubicBezTo>
                  <a:pt x="5793260" y="771996"/>
                  <a:pt x="5791524" y="772430"/>
                  <a:pt x="5791524" y="771562"/>
                </a:cubicBezTo>
                <a:cubicBezTo>
                  <a:pt x="5790655" y="771562"/>
                  <a:pt x="5791524" y="769825"/>
                  <a:pt x="5794128" y="766353"/>
                </a:cubicBezTo>
                <a:cubicBezTo>
                  <a:pt x="5823646" y="734231"/>
                  <a:pt x="5847086" y="700806"/>
                  <a:pt x="5864449" y="666080"/>
                </a:cubicBezTo>
                <a:cubicBezTo>
                  <a:pt x="5872263" y="650453"/>
                  <a:pt x="5875735" y="636562"/>
                  <a:pt x="5874867" y="624408"/>
                </a:cubicBezTo>
                <a:cubicBezTo>
                  <a:pt x="5874867" y="617463"/>
                  <a:pt x="5877038" y="614858"/>
                  <a:pt x="5881379" y="616594"/>
                </a:cubicBezTo>
                <a:close/>
                <a:moveTo>
                  <a:pt x="7619886" y="614967"/>
                </a:moveTo>
                <a:cubicBezTo>
                  <a:pt x="7620971" y="614750"/>
                  <a:pt x="7622383" y="614858"/>
                  <a:pt x="7624119" y="615292"/>
                </a:cubicBezTo>
                <a:cubicBezTo>
                  <a:pt x="7640614" y="618765"/>
                  <a:pt x="7653637" y="624842"/>
                  <a:pt x="7663186" y="633524"/>
                </a:cubicBezTo>
                <a:cubicBezTo>
                  <a:pt x="7667527" y="636996"/>
                  <a:pt x="7669697" y="642205"/>
                  <a:pt x="7669697" y="649151"/>
                </a:cubicBezTo>
                <a:cubicBezTo>
                  <a:pt x="7667961" y="670855"/>
                  <a:pt x="7668829" y="690822"/>
                  <a:pt x="7672301" y="709054"/>
                </a:cubicBezTo>
                <a:cubicBezTo>
                  <a:pt x="7675775" y="708186"/>
                  <a:pt x="7680983" y="706015"/>
                  <a:pt x="7687929" y="702543"/>
                </a:cubicBezTo>
                <a:cubicBezTo>
                  <a:pt x="7692269" y="700806"/>
                  <a:pt x="7695742" y="699504"/>
                  <a:pt x="7698347" y="698636"/>
                </a:cubicBezTo>
                <a:cubicBezTo>
                  <a:pt x="7705292" y="695163"/>
                  <a:pt x="7712237" y="694729"/>
                  <a:pt x="7719183" y="697334"/>
                </a:cubicBezTo>
                <a:cubicBezTo>
                  <a:pt x="7726996" y="699070"/>
                  <a:pt x="7733507" y="702109"/>
                  <a:pt x="7738716" y="706449"/>
                </a:cubicBezTo>
                <a:cubicBezTo>
                  <a:pt x="7744793" y="712527"/>
                  <a:pt x="7743925" y="717301"/>
                  <a:pt x="7736111" y="720774"/>
                </a:cubicBezTo>
                <a:cubicBezTo>
                  <a:pt x="7715276" y="725983"/>
                  <a:pt x="7695742" y="731192"/>
                  <a:pt x="7677511" y="736401"/>
                </a:cubicBezTo>
                <a:cubicBezTo>
                  <a:pt x="7677511" y="737269"/>
                  <a:pt x="7677945" y="738571"/>
                  <a:pt x="7678813" y="740308"/>
                </a:cubicBezTo>
                <a:cubicBezTo>
                  <a:pt x="7678813" y="741176"/>
                  <a:pt x="7679247" y="742044"/>
                  <a:pt x="7680115" y="742912"/>
                </a:cubicBezTo>
                <a:cubicBezTo>
                  <a:pt x="7690533" y="781112"/>
                  <a:pt x="7710935" y="811931"/>
                  <a:pt x="7741321" y="835372"/>
                </a:cubicBezTo>
                <a:cubicBezTo>
                  <a:pt x="7745661" y="837976"/>
                  <a:pt x="7748266" y="837542"/>
                  <a:pt x="7749134" y="834070"/>
                </a:cubicBezTo>
                <a:cubicBezTo>
                  <a:pt x="7752607" y="823652"/>
                  <a:pt x="7756514" y="812799"/>
                  <a:pt x="7760855" y="801513"/>
                </a:cubicBezTo>
                <a:cubicBezTo>
                  <a:pt x="7762591" y="796304"/>
                  <a:pt x="7764327" y="793266"/>
                  <a:pt x="7766063" y="792398"/>
                </a:cubicBezTo>
                <a:cubicBezTo>
                  <a:pt x="7767800" y="792398"/>
                  <a:pt x="7768668" y="794568"/>
                  <a:pt x="7768668" y="798909"/>
                </a:cubicBezTo>
                <a:cubicBezTo>
                  <a:pt x="7770405" y="820613"/>
                  <a:pt x="7774745" y="842317"/>
                  <a:pt x="7781691" y="864021"/>
                </a:cubicBezTo>
                <a:cubicBezTo>
                  <a:pt x="7784295" y="876176"/>
                  <a:pt x="7780388" y="883989"/>
                  <a:pt x="7769970" y="887462"/>
                </a:cubicBezTo>
                <a:cubicBezTo>
                  <a:pt x="7760421" y="889198"/>
                  <a:pt x="7749134" y="885291"/>
                  <a:pt x="7736111" y="875741"/>
                </a:cubicBezTo>
                <a:cubicBezTo>
                  <a:pt x="7692704" y="847092"/>
                  <a:pt x="7664055" y="807590"/>
                  <a:pt x="7650163" y="757237"/>
                </a:cubicBezTo>
                <a:cubicBezTo>
                  <a:pt x="7650163" y="755501"/>
                  <a:pt x="7649730" y="752896"/>
                  <a:pt x="7648861" y="749424"/>
                </a:cubicBezTo>
                <a:cubicBezTo>
                  <a:pt x="7649730" y="751160"/>
                  <a:pt x="7649295" y="750292"/>
                  <a:pt x="7647559" y="746819"/>
                </a:cubicBezTo>
                <a:cubicBezTo>
                  <a:pt x="7645823" y="747687"/>
                  <a:pt x="7643219" y="748989"/>
                  <a:pt x="7639745" y="750726"/>
                </a:cubicBezTo>
                <a:cubicBezTo>
                  <a:pt x="7636273" y="752462"/>
                  <a:pt x="7630630" y="754633"/>
                  <a:pt x="7622817" y="757237"/>
                </a:cubicBezTo>
                <a:cubicBezTo>
                  <a:pt x="7619344" y="759842"/>
                  <a:pt x="7615437" y="759842"/>
                  <a:pt x="7611096" y="757237"/>
                </a:cubicBezTo>
                <a:cubicBezTo>
                  <a:pt x="7607623" y="755501"/>
                  <a:pt x="7601981" y="752028"/>
                  <a:pt x="7594167" y="746819"/>
                </a:cubicBezTo>
                <a:cubicBezTo>
                  <a:pt x="7593299" y="745951"/>
                  <a:pt x="7592865" y="745517"/>
                  <a:pt x="7592865" y="745517"/>
                </a:cubicBezTo>
                <a:cubicBezTo>
                  <a:pt x="7588524" y="740308"/>
                  <a:pt x="7588958" y="736835"/>
                  <a:pt x="7594167" y="735099"/>
                </a:cubicBezTo>
                <a:cubicBezTo>
                  <a:pt x="7597640" y="734231"/>
                  <a:pt x="7603717" y="732494"/>
                  <a:pt x="7612399" y="729890"/>
                </a:cubicBezTo>
                <a:cubicBezTo>
                  <a:pt x="7625421" y="725549"/>
                  <a:pt x="7635405" y="722510"/>
                  <a:pt x="7642350" y="720774"/>
                </a:cubicBezTo>
                <a:cubicBezTo>
                  <a:pt x="7639745" y="711224"/>
                  <a:pt x="7637141" y="697334"/>
                  <a:pt x="7634537" y="679102"/>
                </a:cubicBezTo>
                <a:cubicBezTo>
                  <a:pt x="7633669" y="672157"/>
                  <a:pt x="7632801" y="667382"/>
                  <a:pt x="7631932" y="664778"/>
                </a:cubicBezTo>
                <a:cubicBezTo>
                  <a:pt x="7630196" y="645678"/>
                  <a:pt x="7625421" y="631787"/>
                  <a:pt x="7617607" y="623106"/>
                </a:cubicBezTo>
                <a:cubicBezTo>
                  <a:pt x="7616739" y="620501"/>
                  <a:pt x="7616739" y="618331"/>
                  <a:pt x="7617607" y="616594"/>
                </a:cubicBezTo>
                <a:cubicBezTo>
                  <a:pt x="7618041" y="615726"/>
                  <a:pt x="7618801" y="615184"/>
                  <a:pt x="7619886" y="614967"/>
                </a:cubicBezTo>
                <a:close/>
                <a:moveTo>
                  <a:pt x="7325495" y="613990"/>
                </a:moveTo>
                <a:cubicBezTo>
                  <a:pt x="7340254" y="617463"/>
                  <a:pt x="7353711" y="626578"/>
                  <a:pt x="7365865" y="641337"/>
                </a:cubicBezTo>
                <a:cubicBezTo>
                  <a:pt x="7369337" y="644810"/>
                  <a:pt x="7369771" y="649585"/>
                  <a:pt x="7367167" y="655662"/>
                </a:cubicBezTo>
                <a:cubicBezTo>
                  <a:pt x="7364563" y="663475"/>
                  <a:pt x="7362392" y="677366"/>
                  <a:pt x="7360655" y="697334"/>
                </a:cubicBezTo>
                <a:cubicBezTo>
                  <a:pt x="7361524" y="697334"/>
                  <a:pt x="7362392" y="697334"/>
                  <a:pt x="7363260" y="697334"/>
                </a:cubicBezTo>
                <a:cubicBezTo>
                  <a:pt x="7374547" y="695597"/>
                  <a:pt x="7382360" y="693861"/>
                  <a:pt x="7386701" y="692125"/>
                </a:cubicBezTo>
                <a:cubicBezTo>
                  <a:pt x="7390173" y="691257"/>
                  <a:pt x="7395383" y="691691"/>
                  <a:pt x="7402327" y="693427"/>
                </a:cubicBezTo>
                <a:cubicBezTo>
                  <a:pt x="7414482" y="698636"/>
                  <a:pt x="7421861" y="705581"/>
                  <a:pt x="7424465" y="714263"/>
                </a:cubicBezTo>
                <a:cubicBezTo>
                  <a:pt x="7425334" y="721208"/>
                  <a:pt x="7421427" y="724681"/>
                  <a:pt x="7412745" y="724681"/>
                </a:cubicBezTo>
                <a:cubicBezTo>
                  <a:pt x="7410141" y="724681"/>
                  <a:pt x="7406234" y="724681"/>
                  <a:pt x="7401025" y="724681"/>
                </a:cubicBezTo>
                <a:cubicBezTo>
                  <a:pt x="7385398" y="723813"/>
                  <a:pt x="7371073" y="723813"/>
                  <a:pt x="7358051" y="724681"/>
                </a:cubicBezTo>
                <a:lnTo>
                  <a:pt x="7358051" y="735099"/>
                </a:lnTo>
                <a:cubicBezTo>
                  <a:pt x="7358051" y="742044"/>
                  <a:pt x="7358485" y="753764"/>
                  <a:pt x="7359353" y="770259"/>
                </a:cubicBezTo>
                <a:cubicBezTo>
                  <a:pt x="7360222" y="800645"/>
                  <a:pt x="7360222" y="823652"/>
                  <a:pt x="7359353" y="839279"/>
                </a:cubicBezTo>
                <a:cubicBezTo>
                  <a:pt x="7358485" y="867060"/>
                  <a:pt x="7348067" y="883121"/>
                  <a:pt x="7328099" y="887462"/>
                </a:cubicBezTo>
                <a:cubicBezTo>
                  <a:pt x="7322023" y="887462"/>
                  <a:pt x="7317247" y="883555"/>
                  <a:pt x="7313775" y="875741"/>
                </a:cubicBezTo>
                <a:cubicBezTo>
                  <a:pt x="7309435" y="863587"/>
                  <a:pt x="7299450" y="851433"/>
                  <a:pt x="7283823" y="839279"/>
                </a:cubicBezTo>
                <a:cubicBezTo>
                  <a:pt x="7282087" y="837542"/>
                  <a:pt x="7281653" y="836240"/>
                  <a:pt x="7282521" y="835372"/>
                </a:cubicBezTo>
                <a:cubicBezTo>
                  <a:pt x="7282521" y="834504"/>
                  <a:pt x="7283823" y="834504"/>
                  <a:pt x="7286427" y="835372"/>
                </a:cubicBezTo>
                <a:cubicBezTo>
                  <a:pt x="7295977" y="836240"/>
                  <a:pt x="7306830" y="837542"/>
                  <a:pt x="7318983" y="839279"/>
                </a:cubicBezTo>
                <a:cubicBezTo>
                  <a:pt x="7322457" y="840147"/>
                  <a:pt x="7323759" y="838410"/>
                  <a:pt x="7322891" y="834070"/>
                </a:cubicBezTo>
                <a:cubicBezTo>
                  <a:pt x="7322891" y="809761"/>
                  <a:pt x="7322891" y="774166"/>
                  <a:pt x="7322891" y="727285"/>
                </a:cubicBezTo>
                <a:cubicBezTo>
                  <a:pt x="7309000" y="728153"/>
                  <a:pt x="7295977" y="730324"/>
                  <a:pt x="7283823" y="733797"/>
                </a:cubicBezTo>
                <a:cubicBezTo>
                  <a:pt x="7276878" y="736401"/>
                  <a:pt x="7270801" y="736401"/>
                  <a:pt x="7265591" y="733797"/>
                </a:cubicBezTo>
                <a:cubicBezTo>
                  <a:pt x="7260383" y="731192"/>
                  <a:pt x="7256476" y="727719"/>
                  <a:pt x="7253871" y="723379"/>
                </a:cubicBezTo>
                <a:cubicBezTo>
                  <a:pt x="7253871" y="728588"/>
                  <a:pt x="7253437" y="737269"/>
                  <a:pt x="7252569" y="749424"/>
                </a:cubicBezTo>
                <a:cubicBezTo>
                  <a:pt x="7251701" y="771996"/>
                  <a:pt x="7250833" y="790227"/>
                  <a:pt x="7249965" y="804118"/>
                </a:cubicBezTo>
                <a:cubicBezTo>
                  <a:pt x="7250833" y="826690"/>
                  <a:pt x="7247360" y="839279"/>
                  <a:pt x="7239547" y="841883"/>
                </a:cubicBezTo>
                <a:cubicBezTo>
                  <a:pt x="7236074" y="844488"/>
                  <a:pt x="7232167" y="844053"/>
                  <a:pt x="7227827" y="840581"/>
                </a:cubicBezTo>
                <a:cubicBezTo>
                  <a:pt x="7221749" y="836240"/>
                  <a:pt x="7217843" y="826690"/>
                  <a:pt x="7216106" y="811931"/>
                </a:cubicBezTo>
                <a:cubicBezTo>
                  <a:pt x="7208293" y="814536"/>
                  <a:pt x="7198309" y="816272"/>
                  <a:pt x="7186155" y="817140"/>
                </a:cubicBezTo>
                <a:cubicBezTo>
                  <a:pt x="7185287" y="819745"/>
                  <a:pt x="7183985" y="822349"/>
                  <a:pt x="7182248" y="824954"/>
                </a:cubicBezTo>
                <a:cubicBezTo>
                  <a:pt x="7178775" y="829295"/>
                  <a:pt x="7175303" y="830597"/>
                  <a:pt x="7171830" y="828861"/>
                </a:cubicBezTo>
                <a:cubicBezTo>
                  <a:pt x="7166621" y="826256"/>
                  <a:pt x="7162281" y="821047"/>
                  <a:pt x="7158807" y="813234"/>
                </a:cubicBezTo>
                <a:cubicBezTo>
                  <a:pt x="7157939" y="808893"/>
                  <a:pt x="7157939" y="803684"/>
                  <a:pt x="7158807" y="797607"/>
                </a:cubicBezTo>
                <a:cubicBezTo>
                  <a:pt x="7161412" y="782848"/>
                  <a:pt x="7162714" y="754198"/>
                  <a:pt x="7162714" y="711658"/>
                </a:cubicBezTo>
                <a:cubicBezTo>
                  <a:pt x="7162714" y="689086"/>
                  <a:pt x="7160544" y="674327"/>
                  <a:pt x="7156203" y="667382"/>
                </a:cubicBezTo>
                <a:cubicBezTo>
                  <a:pt x="7154467" y="663041"/>
                  <a:pt x="7156637" y="660437"/>
                  <a:pt x="7162714" y="659569"/>
                </a:cubicBezTo>
                <a:cubicBezTo>
                  <a:pt x="7169659" y="661305"/>
                  <a:pt x="7175303" y="663475"/>
                  <a:pt x="7179643" y="666080"/>
                </a:cubicBezTo>
                <a:cubicBezTo>
                  <a:pt x="7181380" y="665212"/>
                  <a:pt x="7183985" y="664343"/>
                  <a:pt x="7187457" y="663475"/>
                </a:cubicBezTo>
                <a:cubicBezTo>
                  <a:pt x="7190061" y="662607"/>
                  <a:pt x="7192232" y="662173"/>
                  <a:pt x="7193968" y="662173"/>
                </a:cubicBezTo>
                <a:cubicBezTo>
                  <a:pt x="7206123" y="659569"/>
                  <a:pt x="7215239" y="656964"/>
                  <a:pt x="7221315" y="654360"/>
                </a:cubicBezTo>
                <a:cubicBezTo>
                  <a:pt x="7225656" y="652623"/>
                  <a:pt x="7230431" y="652623"/>
                  <a:pt x="7235640" y="654360"/>
                </a:cubicBezTo>
                <a:cubicBezTo>
                  <a:pt x="7235640" y="654360"/>
                  <a:pt x="7236074" y="654794"/>
                  <a:pt x="7236942" y="655662"/>
                </a:cubicBezTo>
                <a:cubicBezTo>
                  <a:pt x="7247360" y="660871"/>
                  <a:pt x="7254305" y="666948"/>
                  <a:pt x="7257778" y="673893"/>
                </a:cubicBezTo>
                <a:cubicBezTo>
                  <a:pt x="7260383" y="678234"/>
                  <a:pt x="7260817" y="683009"/>
                  <a:pt x="7259081" y="688218"/>
                </a:cubicBezTo>
                <a:cubicBezTo>
                  <a:pt x="7257345" y="690822"/>
                  <a:pt x="7255608" y="696900"/>
                  <a:pt x="7253871" y="706449"/>
                </a:cubicBezTo>
                <a:cubicBezTo>
                  <a:pt x="7253871" y="708186"/>
                  <a:pt x="7253871" y="709488"/>
                  <a:pt x="7253871" y="710356"/>
                </a:cubicBezTo>
                <a:cubicBezTo>
                  <a:pt x="7269499" y="710356"/>
                  <a:pt x="7279917" y="709922"/>
                  <a:pt x="7285125" y="709054"/>
                </a:cubicBezTo>
                <a:cubicBezTo>
                  <a:pt x="7292071" y="708186"/>
                  <a:pt x="7300319" y="706883"/>
                  <a:pt x="7309868" y="705147"/>
                </a:cubicBezTo>
                <a:cubicBezTo>
                  <a:pt x="7315945" y="703411"/>
                  <a:pt x="7320286" y="702543"/>
                  <a:pt x="7322891" y="702543"/>
                </a:cubicBezTo>
                <a:lnTo>
                  <a:pt x="7322891" y="694729"/>
                </a:lnTo>
                <a:cubicBezTo>
                  <a:pt x="7322891" y="692125"/>
                  <a:pt x="7322891" y="688218"/>
                  <a:pt x="7322891" y="683009"/>
                </a:cubicBezTo>
                <a:cubicBezTo>
                  <a:pt x="7323759" y="658700"/>
                  <a:pt x="7322023" y="642639"/>
                  <a:pt x="7317681" y="634826"/>
                </a:cubicBezTo>
                <a:cubicBezTo>
                  <a:pt x="7317681" y="633958"/>
                  <a:pt x="7317247" y="633090"/>
                  <a:pt x="7316379" y="632221"/>
                </a:cubicBezTo>
                <a:cubicBezTo>
                  <a:pt x="7313775" y="626144"/>
                  <a:pt x="7313341" y="621803"/>
                  <a:pt x="7315077" y="619199"/>
                </a:cubicBezTo>
                <a:cubicBezTo>
                  <a:pt x="7315945" y="615726"/>
                  <a:pt x="7319418" y="613990"/>
                  <a:pt x="7325495" y="613990"/>
                </a:cubicBezTo>
                <a:close/>
                <a:moveTo>
                  <a:pt x="4559674" y="613990"/>
                </a:moveTo>
                <a:cubicBezTo>
                  <a:pt x="4576169" y="615726"/>
                  <a:pt x="4588757" y="620935"/>
                  <a:pt x="4597439" y="629617"/>
                </a:cubicBezTo>
                <a:cubicBezTo>
                  <a:pt x="4600043" y="633090"/>
                  <a:pt x="4600911" y="636996"/>
                  <a:pt x="4600043" y="641337"/>
                </a:cubicBezTo>
                <a:cubicBezTo>
                  <a:pt x="4598307" y="652623"/>
                  <a:pt x="4598741" y="668250"/>
                  <a:pt x="4601345" y="688218"/>
                </a:cubicBezTo>
                <a:cubicBezTo>
                  <a:pt x="4603950" y="686482"/>
                  <a:pt x="4606554" y="685613"/>
                  <a:pt x="4609159" y="685613"/>
                </a:cubicBezTo>
                <a:cubicBezTo>
                  <a:pt x="4616972" y="682141"/>
                  <a:pt x="4624786" y="678234"/>
                  <a:pt x="4632599" y="673893"/>
                </a:cubicBezTo>
                <a:cubicBezTo>
                  <a:pt x="4633468" y="673893"/>
                  <a:pt x="4633902" y="673893"/>
                  <a:pt x="4633902" y="673893"/>
                </a:cubicBezTo>
                <a:cubicBezTo>
                  <a:pt x="4625220" y="664343"/>
                  <a:pt x="4616104" y="652189"/>
                  <a:pt x="4606554" y="637430"/>
                </a:cubicBezTo>
                <a:cubicBezTo>
                  <a:pt x="4605686" y="633958"/>
                  <a:pt x="4606988" y="632221"/>
                  <a:pt x="4610461" y="632221"/>
                </a:cubicBezTo>
                <a:cubicBezTo>
                  <a:pt x="4617406" y="632221"/>
                  <a:pt x="4625220" y="633090"/>
                  <a:pt x="4633902" y="634826"/>
                </a:cubicBezTo>
                <a:cubicBezTo>
                  <a:pt x="4637374" y="635694"/>
                  <a:pt x="4639979" y="636128"/>
                  <a:pt x="4641715" y="636128"/>
                </a:cubicBezTo>
                <a:cubicBezTo>
                  <a:pt x="4655606" y="641337"/>
                  <a:pt x="4659513" y="652189"/>
                  <a:pt x="4653435" y="668684"/>
                </a:cubicBezTo>
                <a:cubicBezTo>
                  <a:pt x="4652567" y="671289"/>
                  <a:pt x="4651265" y="673025"/>
                  <a:pt x="4649529" y="673893"/>
                </a:cubicBezTo>
                <a:cubicBezTo>
                  <a:pt x="4653869" y="676498"/>
                  <a:pt x="4657342" y="678668"/>
                  <a:pt x="4659947" y="680405"/>
                </a:cubicBezTo>
                <a:cubicBezTo>
                  <a:pt x="4665156" y="686482"/>
                  <a:pt x="4663419" y="691691"/>
                  <a:pt x="4654738" y="696031"/>
                </a:cubicBezTo>
                <a:cubicBezTo>
                  <a:pt x="4637374" y="702109"/>
                  <a:pt x="4620879" y="708620"/>
                  <a:pt x="4605252" y="715565"/>
                </a:cubicBezTo>
                <a:cubicBezTo>
                  <a:pt x="4606988" y="720774"/>
                  <a:pt x="4608291" y="725115"/>
                  <a:pt x="4609159" y="728588"/>
                </a:cubicBezTo>
                <a:cubicBezTo>
                  <a:pt x="4610027" y="727719"/>
                  <a:pt x="4610461" y="727285"/>
                  <a:pt x="4610461" y="727285"/>
                </a:cubicBezTo>
                <a:cubicBezTo>
                  <a:pt x="4620879" y="722944"/>
                  <a:pt x="4631731" y="717736"/>
                  <a:pt x="4643017" y="711658"/>
                </a:cubicBezTo>
                <a:cubicBezTo>
                  <a:pt x="4650831" y="708186"/>
                  <a:pt x="4655606" y="707318"/>
                  <a:pt x="4657342" y="709054"/>
                </a:cubicBezTo>
                <a:cubicBezTo>
                  <a:pt x="4668628" y="711658"/>
                  <a:pt x="4674705" y="714263"/>
                  <a:pt x="4675573" y="716867"/>
                </a:cubicBezTo>
                <a:cubicBezTo>
                  <a:pt x="4681651" y="722076"/>
                  <a:pt x="4680782" y="726851"/>
                  <a:pt x="4672969" y="731192"/>
                </a:cubicBezTo>
                <a:cubicBezTo>
                  <a:pt x="4667760" y="732928"/>
                  <a:pt x="4659947" y="735967"/>
                  <a:pt x="4649529" y="740308"/>
                </a:cubicBezTo>
                <a:cubicBezTo>
                  <a:pt x="4633902" y="746385"/>
                  <a:pt x="4622181" y="750726"/>
                  <a:pt x="4614368" y="753330"/>
                </a:cubicBezTo>
                <a:cubicBezTo>
                  <a:pt x="4615236" y="755067"/>
                  <a:pt x="4615670" y="757237"/>
                  <a:pt x="4615670" y="759842"/>
                </a:cubicBezTo>
                <a:cubicBezTo>
                  <a:pt x="4615670" y="760710"/>
                  <a:pt x="4616104" y="761578"/>
                  <a:pt x="4616972" y="762446"/>
                </a:cubicBezTo>
                <a:cubicBezTo>
                  <a:pt x="4616972" y="765050"/>
                  <a:pt x="4618275" y="768957"/>
                  <a:pt x="4620879" y="774166"/>
                </a:cubicBezTo>
                <a:cubicBezTo>
                  <a:pt x="4634770" y="761144"/>
                  <a:pt x="4641715" y="752028"/>
                  <a:pt x="4641715" y="746819"/>
                </a:cubicBezTo>
                <a:cubicBezTo>
                  <a:pt x="4642583" y="742478"/>
                  <a:pt x="4646056" y="741176"/>
                  <a:pt x="4652133" y="742912"/>
                </a:cubicBezTo>
                <a:cubicBezTo>
                  <a:pt x="4660815" y="746385"/>
                  <a:pt x="4668194" y="751594"/>
                  <a:pt x="4674271" y="758539"/>
                </a:cubicBezTo>
                <a:cubicBezTo>
                  <a:pt x="4677744" y="763748"/>
                  <a:pt x="4676876" y="768089"/>
                  <a:pt x="4671667" y="771562"/>
                </a:cubicBezTo>
                <a:cubicBezTo>
                  <a:pt x="4671667" y="771562"/>
                  <a:pt x="4669062" y="773298"/>
                  <a:pt x="4663853" y="776771"/>
                </a:cubicBezTo>
                <a:cubicBezTo>
                  <a:pt x="4649963" y="787189"/>
                  <a:pt x="4641715" y="793700"/>
                  <a:pt x="4639111" y="796304"/>
                </a:cubicBezTo>
                <a:cubicBezTo>
                  <a:pt x="4638242" y="796304"/>
                  <a:pt x="4637374" y="796738"/>
                  <a:pt x="4636506" y="797607"/>
                </a:cubicBezTo>
                <a:cubicBezTo>
                  <a:pt x="4635638" y="798475"/>
                  <a:pt x="4634770" y="798909"/>
                  <a:pt x="4633902" y="798909"/>
                </a:cubicBezTo>
                <a:cubicBezTo>
                  <a:pt x="4642583" y="815404"/>
                  <a:pt x="4654738" y="828861"/>
                  <a:pt x="4670364" y="839279"/>
                </a:cubicBezTo>
                <a:cubicBezTo>
                  <a:pt x="4674705" y="841015"/>
                  <a:pt x="4677744" y="839713"/>
                  <a:pt x="4679480" y="835372"/>
                </a:cubicBezTo>
                <a:cubicBezTo>
                  <a:pt x="4680348" y="832767"/>
                  <a:pt x="4682519" y="829295"/>
                  <a:pt x="4685991" y="824954"/>
                </a:cubicBezTo>
                <a:cubicBezTo>
                  <a:pt x="4690332" y="817140"/>
                  <a:pt x="4692937" y="811497"/>
                  <a:pt x="4693805" y="808025"/>
                </a:cubicBezTo>
                <a:cubicBezTo>
                  <a:pt x="4694673" y="804552"/>
                  <a:pt x="4695975" y="802382"/>
                  <a:pt x="4697712" y="801513"/>
                </a:cubicBezTo>
                <a:cubicBezTo>
                  <a:pt x="4700316" y="801513"/>
                  <a:pt x="4701184" y="803684"/>
                  <a:pt x="4700316" y="808025"/>
                </a:cubicBezTo>
                <a:cubicBezTo>
                  <a:pt x="4699448" y="825388"/>
                  <a:pt x="4701618" y="842751"/>
                  <a:pt x="4706827" y="860114"/>
                </a:cubicBezTo>
                <a:cubicBezTo>
                  <a:pt x="4708564" y="868796"/>
                  <a:pt x="4707696" y="876176"/>
                  <a:pt x="4704223" y="882253"/>
                </a:cubicBezTo>
                <a:cubicBezTo>
                  <a:pt x="4702487" y="887462"/>
                  <a:pt x="4697712" y="889198"/>
                  <a:pt x="4689898" y="887462"/>
                </a:cubicBezTo>
                <a:cubicBezTo>
                  <a:pt x="4656908" y="877044"/>
                  <a:pt x="4629127" y="853603"/>
                  <a:pt x="4606554" y="817140"/>
                </a:cubicBezTo>
                <a:cubicBezTo>
                  <a:pt x="4605686" y="818008"/>
                  <a:pt x="4603950" y="818877"/>
                  <a:pt x="4601345" y="819745"/>
                </a:cubicBezTo>
                <a:cubicBezTo>
                  <a:pt x="4599609" y="820613"/>
                  <a:pt x="4595268" y="822783"/>
                  <a:pt x="4588323" y="826256"/>
                </a:cubicBezTo>
                <a:cubicBezTo>
                  <a:pt x="4570092" y="834938"/>
                  <a:pt x="4546217" y="841449"/>
                  <a:pt x="4516699" y="845790"/>
                </a:cubicBezTo>
                <a:cubicBezTo>
                  <a:pt x="4514095" y="845790"/>
                  <a:pt x="4512793" y="844922"/>
                  <a:pt x="4512793" y="843185"/>
                </a:cubicBezTo>
                <a:cubicBezTo>
                  <a:pt x="4512793" y="841449"/>
                  <a:pt x="4514095" y="840147"/>
                  <a:pt x="4516699" y="839279"/>
                </a:cubicBezTo>
                <a:cubicBezTo>
                  <a:pt x="4539272" y="829729"/>
                  <a:pt x="4565317" y="814102"/>
                  <a:pt x="4594834" y="792398"/>
                </a:cubicBezTo>
                <a:cubicBezTo>
                  <a:pt x="4594834" y="791529"/>
                  <a:pt x="4593966" y="789793"/>
                  <a:pt x="4592230" y="787189"/>
                </a:cubicBezTo>
                <a:cubicBezTo>
                  <a:pt x="4591361" y="783716"/>
                  <a:pt x="4590493" y="781112"/>
                  <a:pt x="4589625" y="779375"/>
                </a:cubicBezTo>
                <a:cubicBezTo>
                  <a:pt x="4588757" y="775903"/>
                  <a:pt x="4587455" y="771128"/>
                  <a:pt x="4585718" y="765050"/>
                </a:cubicBezTo>
                <a:cubicBezTo>
                  <a:pt x="4583114" y="765919"/>
                  <a:pt x="4580510" y="767221"/>
                  <a:pt x="4577905" y="768957"/>
                </a:cubicBezTo>
                <a:cubicBezTo>
                  <a:pt x="4571828" y="769825"/>
                  <a:pt x="4565751" y="769391"/>
                  <a:pt x="4559674" y="767655"/>
                </a:cubicBezTo>
                <a:cubicBezTo>
                  <a:pt x="4558805" y="766787"/>
                  <a:pt x="4557937" y="765919"/>
                  <a:pt x="4557069" y="765050"/>
                </a:cubicBezTo>
                <a:cubicBezTo>
                  <a:pt x="4555333" y="764182"/>
                  <a:pt x="4554031" y="763748"/>
                  <a:pt x="4553162" y="763748"/>
                </a:cubicBezTo>
                <a:cubicBezTo>
                  <a:pt x="4551426" y="766353"/>
                  <a:pt x="4549690" y="767655"/>
                  <a:pt x="4547953" y="767655"/>
                </a:cubicBezTo>
                <a:cubicBezTo>
                  <a:pt x="4544481" y="768523"/>
                  <a:pt x="4538838" y="769391"/>
                  <a:pt x="4531024" y="770259"/>
                </a:cubicBezTo>
                <a:cubicBezTo>
                  <a:pt x="4526683" y="771128"/>
                  <a:pt x="4523645" y="771562"/>
                  <a:pt x="4521908" y="771562"/>
                </a:cubicBezTo>
                <a:cubicBezTo>
                  <a:pt x="4521908" y="775034"/>
                  <a:pt x="4521474" y="779809"/>
                  <a:pt x="4520606" y="785886"/>
                </a:cubicBezTo>
                <a:cubicBezTo>
                  <a:pt x="4520606" y="791095"/>
                  <a:pt x="4520606" y="795002"/>
                  <a:pt x="4520606" y="797607"/>
                </a:cubicBezTo>
                <a:cubicBezTo>
                  <a:pt x="4541442" y="793266"/>
                  <a:pt x="4555333" y="789359"/>
                  <a:pt x="4562278" y="785886"/>
                </a:cubicBezTo>
                <a:cubicBezTo>
                  <a:pt x="4566619" y="785018"/>
                  <a:pt x="4568789" y="785018"/>
                  <a:pt x="4568789" y="785886"/>
                </a:cubicBezTo>
                <a:cubicBezTo>
                  <a:pt x="4569658" y="787623"/>
                  <a:pt x="4567921" y="789793"/>
                  <a:pt x="4563580" y="792398"/>
                </a:cubicBezTo>
                <a:cubicBezTo>
                  <a:pt x="4543613" y="804552"/>
                  <a:pt x="4520606" y="818008"/>
                  <a:pt x="4494561" y="832767"/>
                </a:cubicBezTo>
                <a:cubicBezTo>
                  <a:pt x="4486748" y="837108"/>
                  <a:pt x="4475462" y="844053"/>
                  <a:pt x="4460703" y="853603"/>
                </a:cubicBezTo>
                <a:cubicBezTo>
                  <a:pt x="4459835" y="855340"/>
                  <a:pt x="4458967" y="856208"/>
                  <a:pt x="4458098" y="856208"/>
                </a:cubicBezTo>
                <a:cubicBezTo>
                  <a:pt x="4454626" y="859680"/>
                  <a:pt x="4450719" y="858812"/>
                  <a:pt x="4446378" y="853603"/>
                </a:cubicBezTo>
                <a:cubicBezTo>
                  <a:pt x="4439433" y="850131"/>
                  <a:pt x="4432487" y="842751"/>
                  <a:pt x="4425542" y="831465"/>
                </a:cubicBezTo>
                <a:cubicBezTo>
                  <a:pt x="4422069" y="825388"/>
                  <a:pt x="4423806" y="821915"/>
                  <a:pt x="4430751" y="821047"/>
                </a:cubicBezTo>
                <a:cubicBezTo>
                  <a:pt x="4434224" y="821047"/>
                  <a:pt x="4442471" y="819311"/>
                  <a:pt x="4455494" y="815838"/>
                </a:cubicBezTo>
                <a:cubicBezTo>
                  <a:pt x="4455494" y="813234"/>
                  <a:pt x="4455060" y="809761"/>
                  <a:pt x="4454192" y="805420"/>
                </a:cubicBezTo>
                <a:cubicBezTo>
                  <a:pt x="4454192" y="800211"/>
                  <a:pt x="4453758" y="796738"/>
                  <a:pt x="4452889" y="795002"/>
                </a:cubicBezTo>
                <a:cubicBezTo>
                  <a:pt x="4450285" y="776771"/>
                  <a:pt x="4447246" y="763748"/>
                  <a:pt x="4443774" y="755935"/>
                </a:cubicBezTo>
                <a:cubicBezTo>
                  <a:pt x="4442037" y="750726"/>
                  <a:pt x="4443774" y="747687"/>
                  <a:pt x="4448983" y="746819"/>
                </a:cubicBezTo>
                <a:cubicBezTo>
                  <a:pt x="4460269" y="746819"/>
                  <a:pt x="4471121" y="750292"/>
                  <a:pt x="4481539" y="757237"/>
                </a:cubicBezTo>
                <a:cubicBezTo>
                  <a:pt x="4485012" y="759842"/>
                  <a:pt x="4485446" y="763748"/>
                  <a:pt x="4482841" y="768957"/>
                </a:cubicBezTo>
                <a:cubicBezTo>
                  <a:pt x="4481105" y="774166"/>
                  <a:pt x="4480237" y="780677"/>
                  <a:pt x="4480237" y="788491"/>
                </a:cubicBezTo>
                <a:lnTo>
                  <a:pt x="4480237" y="809327"/>
                </a:lnTo>
                <a:cubicBezTo>
                  <a:pt x="4483709" y="807590"/>
                  <a:pt x="4488050" y="806288"/>
                  <a:pt x="4493259" y="805420"/>
                </a:cubicBezTo>
                <a:cubicBezTo>
                  <a:pt x="4493259" y="791529"/>
                  <a:pt x="4492825" y="778073"/>
                  <a:pt x="4491957" y="765050"/>
                </a:cubicBezTo>
                <a:cubicBezTo>
                  <a:pt x="4491957" y="750292"/>
                  <a:pt x="4491089" y="739874"/>
                  <a:pt x="4489352" y="733797"/>
                </a:cubicBezTo>
                <a:cubicBezTo>
                  <a:pt x="4487616" y="736401"/>
                  <a:pt x="4485446" y="737703"/>
                  <a:pt x="4482841" y="737703"/>
                </a:cubicBezTo>
                <a:cubicBezTo>
                  <a:pt x="4473291" y="735967"/>
                  <a:pt x="4467214" y="728153"/>
                  <a:pt x="4464610" y="714263"/>
                </a:cubicBezTo>
                <a:cubicBezTo>
                  <a:pt x="4462873" y="694295"/>
                  <a:pt x="4458967" y="679102"/>
                  <a:pt x="4452889" y="668684"/>
                </a:cubicBezTo>
                <a:cubicBezTo>
                  <a:pt x="4449417" y="662607"/>
                  <a:pt x="4451587" y="659134"/>
                  <a:pt x="4459401" y="658266"/>
                </a:cubicBezTo>
                <a:cubicBezTo>
                  <a:pt x="4462005" y="658266"/>
                  <a:pt x="4466346" y="659569"/>
                  <a:pt x="4472423" y="662173"/>
                </a:cubicBezTo>
                <a:cubicBezTo>
                  <a:pt x="4475896" y="663041"/>
                  <a:pt x="4478066" y="663475"/>
                  <a:pt x="4478934" y="663475"/>
                </a:cubicBezTo>
                <a:cubicBezTo>
                  <a:pt x="4479803" y="663475"/>
                  <a:pt x="4481105" y="663041"/>
                  <a:pt x="4482841" y="662173"/>
                </a:cubicBezTo>
                <a:cubicBezTo>
                  <a:pt x="4487182" y="662173"/>
                  <a:pt x="4490655" y="661305"/>
                  <a:pt x="4493259" y="659569"/>
                </a:cubicBezTo>
                <a:cubicBezTo>
                  <a:pt x="4507150" y="656096"/>
                  <a:pt x="4516699" y="653057"/>
                  <a:pt x="4521908" y="650453"/>
                </a:cubicBezTo>
                <a:cubicBezTo>
                  <a:pt x="4524513" y="649585"/>
                  <a:pt x="4527986" y="650019"/>
                  <a:pt x="4532326" y="651755"/>
                </a:cubicBezTo>
                <a:cubicBezTo>
                  <a:pt x="4541876" y="656964"/>
                  <a:pt x="4548822" y="662173"/>
                  <a:pt x="4553162" y="667382"/>
                </a:cubicBezTo>
                <a:cubicBezTo>
                  <a:pt x="4556635" y="669987"/>
                  <a:pt x="4556635" y="673893"/>
                  <a:pt x="4553162" y="679102"/>
                </a:cubicBezTo>
                <a:cubicBezTo>
                  <a:pt x="4550558" y="682575"/>
                  <a:pt x="4547519" y="688218"/>
                  <a:pt x="4544047" y="696031"/>
                </a:cubicBezTo>
                <a:cubicBezTo>
                  <a:pt x="4543178" y="699504"/>
                  <a:pt x="4542310" y="702109"/>
                  <a:pt x="4541442" y="703845"/>
                </a:cubicBezTo>
                <a:cubicBezTo>
                  <a:pt x="4542310" y="703845"/>
                  <a:pt x="4543178" y="704713"/>
                  <a:pt x="4544047" y="706449"/>
                </a:cubicBezTo>
                <a:cubicBezTo>
                  <a:pt x="4544915" y="707318"/>
                  <a:pt x="4545349" y="708186"/>
                  <a:pt x="4545349" y="709054"/>
                </a:cubicBezTo>
                <a:cubicBezTo>
                  <a:pt x="4546217" y="709054"/>
                  <a:pt x="4548387" y="708620"/>
                  <a:pt x="4551860" y="707752"/>
                </a:cubicBezTo>
                <a:cubicBezTo>
                  <a:pt x="4555333" y="706015"/>
                  <a:pt x="4561844" y="703411"/>
                  <a:pt x="4571394" y="699938"/>
                </a:cubicBezTo>
                <a:cubicBezTo>
                  <a:pt x="4570526" y="695597"/>
                  <a:pt x="4569658" y="689086"/>
                  <a:pt x="4568789" y="680405"/>
                </a:cubicBezTo>
                <a:cubicBezTo>
                  <a:pt x="4567053" y="672591"/>
                  <a:pt x="4566185" y="666948"/>
                  <a:pt x="4566185" y="663475"/>
                </a:cubicBezTo>
                <a:cubicBezTo>
                  <a:pt x="4564449" y="647848"/>
                  <a:pt x="4559674" y="636562"/>
                  <a:pt x="4551860" y="629617"/>
                </a:cubicBezTo>
                <a:cubicBezTo>
                  <a:pt x="4548387" y="626144"/>
                  <a:pt x="4547519" y="622672"/>
                  <a:pt x="4549256" y="619199"/>
                </a:cubicBezTo>
                <a:cubicBezTo>
                  <a:pt x="4551860" y="614858"/>
                  <a:pt x="4555333" y="613122"/>
                  <a:pt x="4559674" y="613990"/>
                </a:cubicBezTo>
                <a:close/>
                <a:moveTo>
                  <a:pt x="3968044" y="612688"/>
                </a:moveTo>
                <a:cubicBezTo>
                  <a:pt x="3981935" y="612688"/>
                  <a:pt x="3994957" y="620501"/>
                  <a:pt x="4007112" y="636128"/>
                </a:cubicBezTo>
                <a:cubicBezTo>
                  <a:pt x="4010585" y="640469"/>
                  <a:pt x="4011453" y="645678"/>
                  <a:pt x="4009716" y="651755"/>
                </a:cubicBezTo>
                <a:cubicBezTo>
                  <a:pt x="4006244" y="663041"/>
                  <a:pt x="4004073" y="680839"/>
                  <a:pt x="4003205" y="705147"/>
                </a:cubicBezTo>
                <a:cubicBezTo>
                  <a:pt x="4005810" y="744215"/>
                  <a:pt x="4007112" y="786320"/>
                  <a:pt x="4007112" y="831465"/>
                </a:cubicBezTo>
                <a:cubicBezTo>
                  <a:pt x="4008848" y="861851"/>
                  <a:pt x="4000166" y="881384"/>
                  <a:pt x="3981067" y="890066"/>
                </a:cubicBezTo>
                <a:cubicBezTo>
                  <a:pt x="3971517" y="894407"/>
                  <a:pt x="3965006" y="891368"/>
                  <a:pt x="3961533" y="880950"/>
                </a:cubicBezTo>
                <a:cubicBezTo>
                  <a:pt x="3952851" y="863587"/>
                  <a:pt x="3942434" y="850999"/>
                  <a:pt x="3930279" y="843185"/>
                </a:cubicBezTo>
                <a:cubicBezTo>
                  <a:pt x="3928543" y="841449"/>
                  <a:pt x="3927675" y="839713"/>
                  <a:pt x="3927675" y="837976"/>
                </a:cubicBezTo>
                <a:cubicBezTo>
                  <a:pt x="3928543" y="837108"/>
                  <a:pt x="3929845" y="836674"/>
                  <a:pt x="3931582" y="836674"/>
                </a:cubicBezTo>
                <a:cubicBezTo>
                  <a:pt x="3938527" y="836674"/>
                  <a:pt x="3949813" y="838844"/>
                  <a:pt x="3965440" y="843185"/>
                </a:cubicBezTo>
                <a:cubicBezTo>
                  <a:pt x="3969781" y="844922"/>
                  <a:pt x="3971951" y="842751"/>
                  <a:pt x="3971951" y="836674"/>
                </a:cubicBezTo>
                <a:cubicBezTo>
                  <a:pt x="3971951" y="768089"/>
                  <a:pt x="3971083" y="714697"/>
                  <a:pt x="3969347" y="676498"/>
                </a:cubicBezTo>
                <a:cubicBezTo>
                  <a:pt x="3968478" y="650453"/>
                  <a:pt x="3965440" y="632655"/>
                  <a:pt x="3960231" y="623106"/>
                </a:cubicBezTo>
                <a:cubicBezTo>
                  <a:pt x="3957626" y="616160"/>
                  <a:pt x="3960231" y="612688"/>
                  <a:pt x="3968044" y="612688"/>
                </a:cubicBezTo>
                <a:close/>
                <a:moveTo>
                  <a:pt x="3555474" y="612688"/>
                </a:moveTo>
                <a:cubicBezTo>
                  <a:pt x="3556343" y="612688"/>
                  <a:pt x="3557428" y="613122"/>
                  <a:pt x="3558730" y="613990"/>
                </a:cubicBezTo>
                <a:cubicBezTo>
                  <a:pt x="3571753" y="619199"/>
                  <a:pt x="3583473" y="627012"/>
                  <a:pt x="3593891" y="637430"/>
                </a:cubicBezTo>
                <a:cubicBezTo>
                  <a:pt x="3596495" y="641771"/>
                  <a:pt x="3596061" y="646546"/>
                  <a:pt x="3592589" y="651755"/>
                </a:cubicBezTo>
                <a:cubicBezTo>
                  <a:pt x="3591720" y="652623"/>
                  <a:pt x="3590852" y="654360"/>
                  <a:pt x="3589984" y="656964"/>
                </a:cubicBezTo>
                <a:cubicBezTo>
                  <a:pt x="3589116" y="658700"/>
                  <a:pt x="3588247" y="660437"/>
                  <a:pt x="3587380" y="662173"/>
                </a:cubicBezTo>
                <a:cubicBezTo>
                  <a:pt x="3625579" y="699504"/>
                  <a:pt x="3665080" y="725549"/>
                  <a:pt x="3705884" y="740308"/>
                </a:cubicBezTo>
                <a:cubicBezTo>
                  <a:pt x="3709356" y="742044"/>
                  <a:pt x="3711093" y="744215"/>
                  <a:pt x="3711093" y="746819"/>
                </a:cubicBezTo>
                <a:cubicBezTo>
                  <a:pt x="3711093" y="748555"/>
                  <a:pt x="3709356" y="749858"/>
                  <a:pt x="3705884" y="750726"/>
                </a:cubicBezTo>
                <a:cubicBezTo>
                  <a:pt x="3686784" y="752462"/>
                  <a:pt x="3667251" y="753330"/>
                  <a:pt x="3647283" y="753330"/>
                </a:cubicBezTo>
                <a:cubicBezTo>
                  <a:pt x="3642942" y="753330"/>
                  <a:pt x="3635997" y="749858"/>
                  <a:pt x="3626447" y="742912"/>
                </a:cubicBezTo>
                <a:cubicBezTo>
                  <a:pt x="3607347" y="723813"/>
                  <a:pt x="3591286" y="702543"/>
                  <a:pt x="3578264" y="679102"/>
                </a:cubicBezTo>
                <a:cubicBezTo>
                  <a:pt x="3577396" y="679970"/>
                  <a:pt x="3576093" y="682141"/>
                  <a:pt x="3574357" y="685613"/>
                </a:cubicBezTo>
                <a:cubicBezTo>
                  <a:pt x="3571753" y="688218"/>
                  <a:pt x="3570016" y="690388"/>
                  <a:pt x="3569148" y="692125"/>
                </a:cubicBezTo>
                <a:cubicBezTo>
                  <a:pt x="3560466" y="706015"/>
                  <a:pt x="3550048" y="719472"/>
                  <a:pt x="3537894" y="732494"/>
                </a:cubicBezTo>
                <a:cubicBezTo>
                  <a:pt x="3546575" y="735099"/>
                  <a:pt x="3555257" y="739874"/>
                  <a:pt x="3563939" y="746819"/>
                </a:cubicBezTo>
                <a:cubicBezTo>
                  <a:pt x="3568280" y="750292"/>
                  <a:pt x="3569582" y="755935"/>
                  <a:pt x="3567846" y="763748"/>
                </a:cubicBezTo>
                <a:cubicBezTo>
                  <a:pt x="3564373" y="770694"/>
                  <a:pt x="3561769" y="780243"/>
                  <a:pt x="3560032" y="792398"/>
                </a:cubicBezTo>
                <a:cubicBezTo>
                  <a:pt x="3574791" y="777639"/>
                  <a:pt x="3586945" y="762446"/>
                  <a:pt x="3596495" y="746819"/>
                </a:cubicBezTo>
                <a:cubicBezTo>
                  <a:pt x="3598232" y="741610"/>
                  <a:pt x="3601704" y="740308"/>
                  <a:pt x="3606913" y="742912"/>
                </a:cubicBezTo>
                <a:cubicBezTo>
                  <a:pt x="3613859" y="745517"/>
                  <a:pt x="3622106" y="750726"/>
                  <a:pt x="3631656" y="758539"/>
                </a:cubicBezTo>
                <a:cubicBezTo>
                  <a:pt x="3635997" y="764616"/>
                  <a:pt x="3635128" y="768523"/>
                  <a:pt x="3629051" y="770259"/>
                </a:cubicBezTo>
                <a:cubicBezTo>
                  <a:pt x="3628183" y="770259"/>
                  <a:pt x="3627315" y="770694"/>
                  <a:pt x="3626447" y="771562"/>
                </a:cubicBezTo>
                <a:cubicBezTo>
                  <a:pt x="3617765" y="775903"/>
                  <a:pt x="3610820" y="779809"/>
                  <a:pt x="3605611" y="783282"/>
                </a:cubicBezTo>
                <a:cubicBezTo>
                  <a:pt x="3586511" y="793700"/>
                  <a:pt x="3570884" y="801079"/>
                  <a:pt x="3558730" y="805420"/>
                </a:cubicBezTo>
                <a:cubicBezTo>
                  <a:pt x="3558730" y="814970"/>
                  <a:pt x="3559164" y="821481"/>
                  <a:pt x="3560032" y="824954"/>
                </a:cubicBezTo>
                <a:cubicBezTo>
                  <a:pt x="3560032" y="832767"/>
                  <a:pt x="3564807" y="838844"/>
                  <a:pt x="3574357" y="843185"/>
                </a:cubicBezTo>
                <a:cubicBezTo>
                  <a:pt x="3588247" y="844922"/>
                  <a:pt x="3599100" y="844488"/>
                  <a:pt x="3606913" y="841883"/>
                </a:cubicBezTo>
                <a:cubicBezTo>
                  <a:pt x="3618199" y="838410"/>
                  <a:pt x="3626447" y="824954"/>
                  <a:pt x="3631656" y="801513"/>
                </a:cubicBezTo>
                <a:cubicBezTo>
                  <a:pt x="3632524" y="798041"/>
                  <a:pt x="3633826" y="795870"/>
                  <a:pt x="3635563" y="795002"/>
                </a:cubicBezTo>
                <a:cubicBezTo>
                  <a:pt x="3636430" y="795002"/>
                  <a:pt x="3637733" y="796304"/>
                  <a:pt x="3639469" y="798909"/>
                </a:cubicBezTo>
                <a:cubicBezTo>
                  <a:pt x="3641206" y="810195"/>
                  <a:pt x="3647283" y="821915"/>
                  <a:pt x="3657701" y="834070"/>
                </a:cubicBezTo>
                <a:cubicBezTo>
                  <a:pt x="3662910" y="841883"/>
                  <a:pt x="3662910" y="849262"/>
                  <a:pt x="3657701" y="856208"/>
                </a:cubicBezTo>
                <a:cubicBezTo>
                  <a:pt x="3645546" y="871835"/>
                  <a:pt x="3624710" y="878780"/>
                  <a:pt x="3595193" y="877044"/>
                </a:cubicBezTo>
                <a:cubicBezTo>
                  <a:pt x="3570884" y="877044"/>
                  <a:pt x="3555257" y="874439"/>
                  <a:pt x="3548312" y="869230"/>
                </a:cubicBezTo>
                <a:cubicBezTo>
                  <a:pt x="3535290" y="862285"/>
                  <a:pt x="3528779" y="849262"/>
                  <a:pt x="3528779" y="830163"/>
                </a:cubicBezTo>
                <a:cubicBezTo>
                  <a:pt x="3527910" y="818008"/>
                  <a:pt x="3528344" y="798909"/>
                  <a:pt x="3530081" y="772864"/>
                </a:cubicBezTo>
                <a:cubicBezTo>
                  <a:pt x="3530081" y="760710"/>
                  <a:pt x="3529213" y="750292"/>
                  <a:pt x="3527476" y="741610"/>
                </a:cubicBezTo>
                <a:cubicBezTo>
                  <a:pt x="3516190" y="752028"/>
                  <a:pt x="3503168" y="760710"/>
                  <a:pt x="3488409" y="767655"/>
                </a:cubicBezTo>
                <a:cubicBezTo>
                  <a:pt x="3484936" y="769391"/>
                  <a:pt x="3482765" y="769391"/>
                  <a:pt x="3481898" y="767655"/>
                </a:cubicBezTo>
                <a:cubicBezTo>
                  <a:pt x="3481898" y="765919"/>
                  <a:pt x="3483200" y="763314"/>
                  <a:pt x="3485804" y="759842"/>
                </a:cubicBezTo>
                <a:cubicBezTo>
                  <a:pt x="3513586" y="729456"/>
                  <a:pt x="3532685" y="699070"/>
                  <a:pt x="3543103" y="668684"/>
                </a:cubicBezTo>
                <a:cubicBezTo>
                  <a:pt x="3551784" y="646980"/>
                  <a:pt x="3554823" y="631353"/>
                  <a:pt x="3552219" y="621803"/>
                </a:cubicBezTo>
                <a:cubicBezTo>
                  <a:pt x="3551351" y="618331"/>
                  <a:pt x="3551784" y="615726"/>
                  <a:pt x="3553521" y="613990"/>
                </a:cubicBezTo>
                <a:cubicBezTo>
                  <a:pt x="3553955" y="613122"/>
                  <a:pt x="3554606" y="612688"/>
                  <a:pt x="3555474" y="612688"/>
                </a:cubicBezTo>
                <a:close/>
                <a:moveTo>
                  <a:pt x="6277345" y="611385"/>
                </a:moveTo>
                <a:cubicBezTo>
                  <a:pt x="6278431" y="610951"/>
                  <a:pt x="6279841" y="610951"/>
                  <a:pt x="6281577" y="611385"/>
                </a:cubicBezTo>
                <a:cubicBezTo>
                  <a:pt x="6297204" y="614858"/>
                  <a:pt x="6310227" y="620501"/>
                  <a:pt x="6320645" y="628315"/>
                </a:cubicBezTo>
                <a:cubicBezTo>
                  <a:pt x="6324986" y="632655"/>
                  <a:pt x="6325854" y="638298"/>
                  <a:pt x="6323249" y="645244"/>
                </a:cubicBezTo>
                <a:cubicBezTo>
                  <a:pt x="6320645" y="652189"/>
                  <a:pt x="6318909" y="663041"/>
                  <a:pt x="6318040" y="677800"/>
                </a:cubicBezTo>
                <a:cubicBezTo>
                  <a:pt x="6319777" y="676932"/>
                  <a:pt x="6321947" y="676498"/>
                  <a:pt x="6324552" y="676498"/>
                </a:cubicBezTo>
                <a:cubicBezTo>
                  <a:pt x="6327156" y="675630"/>
                  <a:pt x="6328893" y="675196"/>
                  <a:pt x="6329761" y="675196"/>
                </a:cubicBezTo>
                <a:cubicBezTo>
                  <a:pt x="6337574" y="672591"/>
                  <a:pt x="6343651" y="672591"/>
                  <a:pt x="6347992" y="675196"/>
                </a:cubicBezTo>
                <a:cubicBezTo>
                  <a:pt x="6353201" y="677800"/>
                  <a:pt x="6357542" y="681273"/>
                  <a:pt x="6361014" y="685613"/>
                </a:cubicBezTo>
                <a:cubicBezTo>
                  <a:pt x="6366223" y="693427"/>
                  <a:pt x="6365355" y="698202"/>
                  <a:pt x="6358410" y="699938"/>
                </a:cubicBezTo>
                <a:cubicBezTo>
                  <a:pt x="6354069" y="700806"/>
                  <a:pt x="6346256" y="702109"/>
                  <a:pt x="6334970" y="703845"/>
                </a:cubicBezTo>
                <a:cubicBezTo>
                  <a:pt x="6327156" y="704713"/>
                  <a:pt x="6321079" y="705581"/>
                  <a:pt x="6316738" y="706449"/>
                </a:cubicBezTo>
                <a:cubicBezTo>
                  <a:pt x="6316738" y="715131"/>
                  <a:pt x="6316738" y="721642"/>
                  <a:pt x="6316738" y="725983"/>
                </a:cubicBezTo>
                <a:cubicBezTo>
                  <a:pt x="6334102" y="723379"/>
                  <a:pt x="6346256" y="720774"/>
                  <a:pt x="6353201" y="718170"/>
                </a:cubicBezTo>
                <a:cubicBezTo>
                  <a:pt x="6361014" y="715565"/>
                  <a:pt x="6368827" y="716433"/>
                  <a:pt x="6376641" y="720774"/>
                </a:cubicBezTo>
                <a:cubicBezTo>
                  <a:pt x="6382718" y="723379"/>
                  <a:pt x="6387059" y="726851"/>
                  <a:pt x="6389663" y="731192"/>
                </a:cubicBezTo>
                <a:cubicBezTo>
                  <a:pt x="6394873" y="739006"/>
                  <a:pt x="6393571" y="743780"/>
                  <a:pt x="6385757" y="745517"/>
                </a:cubicBezTo>
                <a:cubicBezTo>
                  <a:pt x="6351899" y="747253"/>
                  <a:pt x="6323249" y="749424"/>
                  <a:pt x="6299809" y="752028"/>
                </a:cubicBezTo>
                <a:cubicBezTo>
                  <a:pt x="6281577" y="753764"/>
                  <a:pt x="6259874" y="758105"/>
                  <a:pt x="6234697" y="765050"/>
                </a:cubicBezTo>
                <a:cubicBezTo>
                  <a:pt x="6228620" y="766787"/>
                  <a:pt x="6224279" y="766353"/>
                  <a:pt x="6221674" y="763748"/>
                </a:cubicBezTo>
                <a:cubicBezTo>
                  <a:pt x="6216465" y="761144"/>
                  <a:pt x="6210823" y="757237"/>
                  <a:pt x="6204745" y="752028"/>
                </a:cubicBezTo>
                <a:cubicBezTo>
                  <a:pt x="6203877" y="751160"/>
                  <a:pt x="6203443" y="750726"/>
                  <a:pt x="6203443" y="750726"/>
                </a:cubicBezTo>
                <a:cubicBezTo>
                  <a:pt x="6199102" y="752462"/>
                  <a:pt x="6193459" y="758105"/>
                  <a:pt x="6186514" y="767655"/>
                </a:cubicBezTo>
                <a:cubicBezTo>
                  <a:pt x="6183909" y="774600"/>
                  <a:pt x="6184778" y="781112"/>
                  <a:pt x="6189118" y="787189"/>
                </a:cubicBezTo>
                <a:cubicBezTo>
                  <a:pt x="6195195" y="798475"/>
                  <a:pt x="6196064" y="808025"/>
                  <a:pt x="6191723" y="815838"/>
                </a:cubicBezTo>
                <a:cubicBezTo>
                  <a:pt x="6189118" y="819311"/>
                  <a:pt x="6186514" y="822349"/>
                  <a:pt x="6183909" y="824954"/>
                </a:cubicBezTo>
                <a:cubicBezTo>
                  <a:pt x="6197799" y="825822"/>
                  <a:pt x="6214729" y="828861"/>
                  <a:pt x="6234697" y="834070"/>
                </a:cubicBezTo>
                <a:cubicBezTo>
                  <a:pt x="6241642" y="834938"/>
                  <a:pt x="6248153" y="836240"/>
                  <a:pt x="6254230" y="837976"/>
                </a:cubicBezTo>
                <a:cubicBezTo>
                  <a:pt x="6253362" y="836240"/>
                  <a:pt x="6252928" y="833635"/>
                  <a:pt x="6252928" y="830163"/>
                </a:cubicBezTo>
                <a:cubicBezTo>
                  <a:pt x="6250324" y="820613"/>
                  <a:pt x="6248588" y="811931"/>
                  <a:pt x="6247719" y="804118"/>
                </a:cubicBezTo>
                <a:cubicBezTo>
                  <a:pt x="6244247" y="788491"/>
                  <a:pt x="6240774" y="779375"/>
                  <a:pt x="6237301" y="776771"/>
                </a:cubicBezTo>
                <a:cubicBezTo>
                  <a:pt x="6234697" y="770694"/>
                  <a:pt x="6237301" y="767221"/>
                  <a:pt x="6245115" y="766353"/>
                </a:cubicBezTo>
                <a:cubicBezTo>
                  <a:pt x="6252928" y="766353"/>
                  <a:pt x="6259874" y="767655"/>
                  <a:pt x="6265951" y="770259"/>
                </a:cubicBezTo>
                <a:cubicBezTo>
                  <a:pt x="6269423" y="770259"/>
                  <a:pt x="6275935" y="768957"/>
                  <a:pt x="6285484" y="766353"/>
                </a:cubicBezTo>
                <a:cubicBezTo>
                  <a:pt x="6302848" y="762880"/>
                  <a:pt x="6314568" y="759407"/>
                  <a:pt x="6320645" y="755935"/>
                </a:cubicBezTo>
                <a:cubicBezTo>
                  <a:pt x="6327590" y="755067"/>
                  <a:pt x="6334536" y="755935"/>
                  <a:pt x="6341481" y="758539"/>
                </a:cubicBezTo>
                <a:cubicBezTo>
                  <a:pt x="6350162" y="762012"/>
                  <a:pt x="6356239" y="766787"/>
                  <a:pt x="6359712" y="772864"/>
                </a:cubicBezTo>
                <a:cubicBezTo>
                  <a:pt x="6364053" y="778073"/>
                  <a:pt x="6364053" y="782414"/>
                  <a:pt x="6359712" y="785886"/>
                </a:cubicBezTo>
                <a:cubicBezTo>
                  <a:pt x="6359712" y="785886"/>
                  <a:pt x="6359279" y="786320"/>
                  <a:pt x="6358410" y="787189"/>
                </a:cubicBezTo>
                <a:cubicBezTo>
                  <a:pt x="6354937" y="790661"/>
                  <a:pt x="6350597" y="797607"/>
                  <a:pt x="6345387" y="808025"/>
                </a:cubicBezTo>
                <a:cubicBezTo>
                  <a:pt x="6347992" y="809761"/>
                  <a:pt x="6350597" y="813234"/>
                  <a:pt x="6353201" y="818443"/>
                </a:cubicBezTo>
                <a:cubicBezTo>
                  <a:pt x="6356673" y="824520"/>
                  <a:pt x="6354937" y="827992"/>
                  <a:pt x="6347992" y="828861"/>
                </a:cubicBezTo>
                <a:cubicBezTo>
                  <a:pt x="6332365" y="828861"/>
                  <a:pt x="6309793" y="830597"/>
                  <a:pt x="6280275" y="834070"/>
                </a:cubicBezTo>
                <a:cubicBezTo>
                  <a:pt x="6279407" y="837542"/>
                  <a:pt x="6278105" y="840581"/>
                  <a:pt x="6276369" y="843185"/>
                </a:cubicBezTo>
                <a:cubicBezTo>
                  <a:pt x="6291127" y="845790"/>
                  <a:pt x="6307622" y="847526"/>
                  <a:pt x="6325854" y="848394"/>
                </a:cubicBezTo>
                <a:cubicBezTo>
                  <a:pt x="6338876" y="848394"/>
                  <a:pt x="6369262" y="847526"/>
                  <a:pt x="6417011" y="845790"/>
                </a:cubicBezTo>
                <a:cubicBezTo>
                  <a:pt x="6420483" y="844922"/>
                  <a:pt x="6422654" y="845356"/>
                  <a:pt x="6423522" y="847092"/>
                </a:cubicBezTo>
                <a:cubicBezTo>
                  <a:pt x="6424390" y="847960"/>
                  <a:pt x="6423089" y="849262"/>
                  <a:pt x="6419615" y="850999"/>
                </a:cubicBezTo>
                <a:cubicBezTo>
                  <a:pt x="6406593" y="858812"/>
                  <a:pt x="6383587" y="871401"/>
                  <a:pt x="6350597" y="888764"/>
                </a:cubicBezTo>
                <a:cubicBezTo>
                  <a:pt x="6344519" y="891368"/>
                  <a:pt x="6337574" y="891802"/>
                  <a:pt x="6329761" y="890066"/>
                </a:cubicBezTo>
                <a:cubicBezTo>
                  <a:pt x="6312397" y="885725"/>
                  <a:pt x="6288089" y="877912"/>
                  <a:pt x="6256835" y="866626"/>
                </a:cubicBezTo>
                <a:cubicBezTo>
                  <a:pt x="6246417" y="863153"/>
                  <a:pt x="6238603" y="860549"/>
                  <a:pt x="6233394" y="858812"/>
                </a:cubicBezTo>
                <a:cubicBezTo>
                  <a:pt x="6214295" y="851867"/>
                  <a:pt x="6199102" y="848394"/>
                  <a:pt x="6187816" y="848394"/>
                </a:cubicBezTo>
                <a:cubicBezTo>
                  <a:pt x="6177398" y="846658"/>
                  <a:pt x="6165244" y="849697"/>
                  <a:pt x="6151353" y="857510"/>
                </a:cubicBezTo>
                <a:cubicBezTo>
                  <a:pt x="6147880" y="859246"/>
                  <a:pt x="6143974" y="859246"/>
                  <a:pt x="6139633" y="857510"/>
                </a:cubicBezTo>
                <a:cubicBezTo>
                  <a:pt x="6130083" y="851433"/>
                  <a:pt x="6124006" y="845790"/>
                  <a:pt x="6121401" y="840581"/>
                </a:cubicBezTo>
                <a:cubicBezTo>
                  <a:pt x="6119665" y="836240"/>
                  <a:pt x="6120968" y="833635"/>
                  <a:pt x="6125308" y="832767"/>
                </a:cubicBezTo>
                <a:cubicBezTo>
                  <a:pt x="6133121" y="831899"/>
                  <a:pt x="6135726" y="831465"/>
                  <a:pt x="6133121" y="831465"/>
                </a:cubicBezTo>
                <a:cubicBezTo>
                  <a:pt x="6147012" y="829729"/>
                  <a:pt x="6156996" y="828426"/>
                  <a:pt x="6163073" y="827558"/>
                </a:cubicBezTo>
                <a:cubicBezTo>
                  <a:pt x="6171755" y="813668"/>
                  <a:pt x="6171755" y="801079"/>
                  <a:pt x="6163073" y="789793"/>
                </a:cubicBezTo>
                <a:cubicBezTo>
                  <a:pt x="6158732" y="783716"/>
                  <a:pt x="6156996" y="776771"/>
                  <a:pt x="6157864" y="768957"/>
                </a:cubicBezTo>
                <a:cubicBezTo>
                  <a:pt x="6158732" y="766353"/>
                  <a:pt x="6160469" y="762446"/>
                  <a:pt x="6163073" y="757237"/>
                </a:cubicBezTo>
                <a:cubicBezTo>
                  <a:pt x="6160469" y="758105"/>
                  <a:pt x="6156996" y="759842"/>
                  <a:pt x="6152655" y="762446"/>
                </a:cubicBezTo>
                <a:cubicBezTo>
                  <a:pt x="6150919" y="764182"/>
                  <a:pt x="6149183" y="765485"/>
                  <a:pt x="6147446" y="766353"/>
                </a:cubicBezTo>
                <a:cubicBezTo>
                  <a:pt x="6143974" y="768957"/>
                  <a:pt x="6140501" y="768957"/>
                  <a:pt x="6137028" y="766353"/>
                </a:cubicBezTo>
                <a:cubicBezTo>
                  <a:pt x="6131819" y="762012"/>
                  <a:pt x="6126610" y="756369"/>
                  <a:pt x="6121401" y="749424"/>
                </a:cubicBezTo>
                <a:cubicBezTo>
                  <a:pt x="6117929" y="745083"/>
                  <a:pt x="6118363" y="742478"/>
                  <a:pt x="6122703" y="741610"/>
                </a:cubicBezTo>
                <a:cubicBezTo>
                  <a:pt x="6141803" y="738137"/>
                  <a:pt x="6156562" y="732494"/>
                  <a:pt x="6166980" y="724681"/>
                </a:cubicBezTo>
                <a:cubicBezTo>
                  <a:pt x="6171321" y="722076"/>
                  <a:pt x="6176096" y="722076"/>
                  <a:pt x="6181305" y="724681"/>
                </a:cubicBezTo>
                <a:cubicBezTo>
                  <a:pt x="6189986" y="727285"/>
                  <a:pt x="6197366" y="732060"/>
                  <a:pt x="6203443" y="739006"/>
                </a:cubicBezTo>
                <a:cubicBezTo>
                  <a:pt x="6206047" y="740742"/>
                  <a:pt x="6207349" y="742912"/>
                  <a:pt x="6207349" y="745517"/>
                </a:cubicBezTo>
                <a:cubicBezTo>
                  <a:pt x="6208217" y="745517"/>
                  <a:pt x="6209086" y="745083"/>
                  <a:pt x="6209954" y="744215"/>
                </a:cubicBezTo>
                <a:cubicBezTo>
                  <a:pt x="6210822" y="744215"/>
                  <a:pt x="6211256" y="744215"/>
                  <a:pt x="6211256" y="744215"/>
                </a:cubicBezTo>
                <a:cubicBezTo>
                  <a:pt x="6219938" y="732928"/>
                  <a:pt x="6228185" y="715565"/>
                  <a:pt x="6235999" y="692125"/>
                </a:cubicBezTo>
                <a:cubicBezTo>
                  <a:pt x="6240340" y="675630"/>
                  <a:pt x="6241642" y="666080"/>
                  <a:pt x="6239906" y="663475"/>
                </a:cubicBezTo>
                <a:cubicBezTo>
                  <a:pt x="6239038" y="660003"/>
                  <a:pt x="6239472" y="657832"/>
                  <a:pt x="6241208" y="656964"/>
                </a:cubicBezTo>
                <a:cubicBezTo>
                  <a:pt x="6242076" y="656096"/>
                  <a:pt x="6244681" y="656096"/>
                  <a:pt x="6249021" y="656964"/>
                </a:cubicBezTo>
                <a:cubicBezTo>
                  <a:pt x="6254230" y="658700"/>
                  <a:pt x="6261176" y="661739"/>
                  <a:pt x="6269857" y="666080"/>
                </a:cubicBezTo>
                <a:cubicBezTo>
                  <a:pt x="6271594" y="667816"/>
                  <a:pt x="6272896" y="668684"/>
                  <a:pt x="6273764" y="668684"/>
                </a:cubicBezTo>
                <a:cubicBezTo>
                  <a:pt x="6278973" y="672157"/>
                  <a:pt x="6280275" y="676932"/>
                  <a:pt x="6277671" y="683009"/>
                </a:cubicBezTo>
                <a:cubicBezTo>
                  <a:pt x="6276803" y="684745"/>
                  <a:pt x="6275501" y="686916"/>
                  <a:pt x="6273764" y="689520"/>
                </a:cubicBezTo>
                <a:cubicBezTo>
                  <a:pt x="6276369" y="687784"/>
                  <a:pt x="6279842" y="686482"/>
                  <a:pt x="6284182" y="685613"/>
                </a:cubicBezTo>
                <a:cubicBezTo>
                  <a:pt x="6284182" y="652623"/>
                  <a:pt x="6281577" y="631353"/>
                  <a:pt x="6276369" y="621803"/>
                </a:cubicBezTo>
                <a:cubicBezTo>
                  <a:pt x="6274632" y="618331"/>
                  <a:pt x="6274198" y="615726"/>
                  <a:pt x="6275066" y="613990"/>
                </a:cubicBezTo>
                <a:cubicBezTo>
                  <a:pt x="6275500" y="612688"/>
                  <a:pt x="6276260" y="611820"/>
                  <a:pt x="6277345" y="611385"/>
                </a:cubicBezTo>
                <a:close/>
                <a:moveTo>
                  <a:pt x="873325" y="611385"/>
                </a:moveTo>
                <a:cubicBezTo>
                  <a:pt x="875711" y="611385"/>
                  <a:pt x="878425" y="611820"/>
                  <a:pt x="881463" y="612688"/>
                </a:cubicBezTo>
                <a:cubicBezTo>
                  <a:pt x="891013" y="618765"/>
                  <a:pt x="897524" y="625276"/>
                  <a:pt x="900997" y="632221"/>
                </a:cubicBezTo>
                <a:cubicBezTo>
                  <a:pt x="907074" y="639167"/>
                  <a:pt x="906206" y="644810"/>
                  <a:pt x="898392" y="649151"/>
                </a:cubicBezTo>
                <a:cubicBezTo>
                  <a:pt x="886238" y="656096"/>
                  <a:pt x="876254" y="663475"/>
                  <a:pt x="868441" y="671289"/>
                </a:cubicBezTo>
                <a:cubicBezTo>
                  <a:pt x="877990" y="671289"/>
                  <a:pt x="885370" y="669552"/>
                  <a:pt x="890579" y="666080"/>
                </a:cubicBezTo>
                <a:cubicBezTo>
                  <a:pt x="894920" y="664343"/>
                  <a:pt x="898392" y="664343"/>
                  <a:pt x="900997" y="666080"/>
                </a:cubicBezTo>
                <a:cubicBezTo>
                  <a:pt x="912283" y="671289"/>
                  <a:pt x="920096" y="677800"/>
                  <a:pt x="924437" y="685613"/>
                </a:cubicBezTo>
                <a:cubicBezTo>
                  <a:pt x="927041" y="689954"/>
                  <a:pt x="927041" y="694729"/>
                  <a:pt x="924437" y="699938"/>
                </a:cubicBezTo>
                <a:cubicBezTo>
                  <a:pt x="918360" y="709488"/>
                  <a:pt x="912717" y="719906"/>
                  <a:pt x="907508" y="731192"/>
                </a:cubicBezTo>
                <a:cubicBezTo>
                  <a:pt x="899694" y="748555"/>
                  <a:pt x="890145" y="757671"/>
                  <a:pt x="878859" y="758539"/>
                </a:cubicBezTo>
                <a:cubicBezTo>
                  <a:pt x="872782" y="758539"/>
                  <a:pt x="868875" y="753764"/>
                  <a:pt x="867139" y="744215"/>
                </a:cubicBezTo>
                <a:cubicBezTo>
                  <a:pt x="865402" y="739006"/>
                  <a:pt x="862364" y="734231"/>
                  <a:pt x="858023" y="729890"/>
                </a:cubicBezTo>
                <a:cubicBezTo>
                  <a:pt x="844132" y="737703"/>
                  <a:pt x="833280" y="745083"/>
                  <a:pt x="825466" y="752028"/>
                </a:cubicBezTo>
                <a:cubicBezTo>
                  <a:pt x="830675" y="754633"/>
                  <a:pt x="835884" y="759842"/>
                  <a:pt x="841093" y="767655"/>
                </a:cubicBezTo>
                <a:cubicBezTo>
                  <a:pt x="851512" y="767655"/>
                  <a:pt x="861061" y="767221"/>
                  <a:pt x="869743" y="766353"/>
                </a:cubicBezTo>
                <a:cubicBezTo>
                  <a:pt x="870611" y="766353"/>
                  <a:pt x="872347" y="766353"/>
                  <a:pt x="874952" y="766353"/>
                </a:cubicBezTo>
                <a:cubicBezTo>
                  <a:pt x="897524" y="764616"/>
                  <a:pt x="914020" y="762446"/>
                  <a:pt x="924437" y="759842"/>
                </a:cubicBezTo>
                <a:cubicBezTo>
                  <a:pt x="931383" y="758973"/>
                  <a:pt x="937025" y="759842"/>
                  <a:pt x="941366" y="762446"/>
                </a:cubicBezTo>
                <a:cubicBezTo>
                  <a:pt x="950048" y="767655"/>
                  <a:pt x="956994" y="773298"/>
                  <a:pt x="962203" y="779375"/>
                </a:cubicBezTo>
                <a:cubicBezTo>
                  <a:pt x="966544" y="789793"/>
                  <a:pt x="963505" y="795436"/>
                  <a:pt x="953086" y="796304"/>
                </a:cubicBezTo>
                <a:cubicBezTo>
                  <a:pt x="927910" y="791964"/>
                  <a:pt x="894051" y="790661"/>
                  <a:pt x="851512" y="792398"/>
                </a:cubicBezTo>
                <a:cubicBezTo>
                  <a:pt x="852380" y="797607"/>
                  <a:pt x="852814" y="802382"/>
                  <a:pt x="852814" y="806722"/>
                </a:cubicBezTo>
                <a:cubicBezTo>
                  <a:pt x="854550" y="831031"/>
                  <a:pt x="853248" y="850565"/>
                  <a:pt x="848906" y="865323"/>
                </a:cubicBezTo>
                <a:cubicBezTo>
                  <a:pt x="841962" y="890500"/>
                  <a:pt x="829374" y="903523"/>
                  <a:pt x="811142" y="904391"/>
                </a:cubicBezTo>
                <a:cubicBezTo>
                  <a:pt x="805933" y="905259"/>
                  <a:pt x="803329" y="903957"/>
                  <a:pt x="803329" y="900484"/>
                </a:cubicBezTo>
                <a:cubicBezTo>
                  <a:pt x="798988" y="885725"/>
                  <a:pt x="787701" y="870532"/>
                  <a:pt x="769471" y="854906"/>
                </a:cubicBezTo>
                <a:cubicBezTo>
                  <a:pt x="765998" y="852301"/>
                  <a:pt x="764695" y="850999"/>
                  <a:pt x="765563" y="850999"/>
                </a:cubicBezTo>
                <a:cubicBezTo>
                  <a:pt x="764695" y="850131"/>
                  <a:pt x="766866" y="850131"/>
                  <a:pt x="772074" y="850999"/>
                </a:cubicBezTo>
                <a:cubicBezTo>
                  <a:pt x="776415" y="851867"/>
                  <a:pt x="783795" y="852735"/>
                  <a:pt x="794214" y="853603"/>
                </a:cubicBezTo>
                <a:cubicBezTo>
                  <a:pt x="800289" y="854471"/>
                  <a:pt x="805065" y="854906"/>
                  <a:pt x="808537" y="854906"/>
                </a:cubicBezTo>
                <a:cubicBezTo>
                  <a:pt x="812011" y="855774"/>
                  <a:pt x="813746" y="854471"/>
                  <a:pt x="813746" y="850999"/>
                </a:cubicBezTo>
                <a:cubicBezTo>
                  <a:pt x="816351" y="837976"/>
                  <a:pt x="817653" y="824954"/>
                  <a:pt x="817653" y="811931"/>
                </a:cubicBezTo>
                <a:cubicBezTo>
                  <a:pt x="817653" y="805854"/>
                  <a:pt x="817219" y="800211"/>
                  <a:pt x="816351" y="795002"/>
                </a:cubicBezTo>
                <a:cubicBezTo>
                  <a:pt x="782492" y="796738"/>
                  <a:pt x="748634" y="800211"/>
                  <a:pt x="714776" y="805420"/>
                </a:cubicBezTo>
                <a:cubicBezTo>
                  <a:pt x="707830" y="808025"/>
                  <a:pt x="702622" y="807156"/>
                  <a:pt x="699149" y="802816"/>
                </a:cubicBezTo>
                <a:cubicBezTo>
                  <a:pt x="693071" y="797607"/>
                  <a:pt x="687863" y="791095"/>
                  <a:pt x="683521" y="783282"/>
                </a:cubicBezTo>
                <a:cubicBezTo>
                  <a:pt x="682653" y="778941"/>
                  <a:pt x="684390" y="776771"/>
                  <a:pt x="688731" y="776771"/>
                </a:cubicBezTo>
                <a:cubicBezTo>
                  <a:pt x="690467" y="776771"/>
                  <a:pt x="696110" y="776771"/>
                  <a:pt x="705660" y="776771"/>
                </a:cubicBezTo>
                <a:cubicBezTo>
                  <a:pt x="723023" y="775903"/>
                  <a:pt x="734743" y="775468"/>
                  <a:pt x="740821" y="775468"/>
                </a:cubicBezTo>
                <a:cubicBezTo>
                  <a:pt x="746030" y="775468"/>
                  <a:pt x="754711" y="774600"/>
                  <a:pt x="766866" y="772864"/>
                </a:cubicBezTo>
                <a:cubicBezTo>
                  <a:pt x="785965" y="771996"/>
                  <a:pt x="800724" y="771128"/>
                  <a:pt x="811142" y="770259"/>
                </a:cubicBezTo>
                <a:cubicBezTo>
                  <a:pt x="811142" y="769391"/>
                  <a:pt x="810708" y="768523"/>
                  <a:pt x="809840" y="767655"/>
                </a:cubicBezTo>
                <a:cubicBezTo>
                  <a:pt x="809840" y="765919"/>
                  <a:pt x="809405" y="764616"/>
                  <a:pt x="808537" y="763748"/>
                </a:cubicBezTo>
                <a:cubicBezTo>
                  <a:pt x="805933" y="761144"/>
                  <a:pt x="802894" y="756803"/>
                  <a:pt x="799422" y="750726"/>
                </a:cubicBezTo>
                <a:cubicBezTo>
                  <a:pt x="798553" y="748989"/>
                  <a:pt x="798553" y="747687"/>
                  <a:pt x="799422" y="746819"/>
                </a:cubicBezTo>
                <a:cubicBezTo>
                  <a:pt x="800289" y="745951"/>
                  <a:pt x="802026" y="745517"/>
                  <a:pt x="804631" y="745517"/>
                </a:cubicBezTo>
                <a:cubicBezTo>
                  <a:pt x="808104" y="745517"/>
                  <a:pt x="811142" y="745951"/>
                  <a:pt x="813746" y="746819"/>
                </a:cubicBezTo>
                <a:cubicBezTo>
                  <a:pt x="816351" y="739874"/>
                  <a:pt x="819824" y="733797"/>
                  <a:pt x="824165" y="728588"/>
                </a:cubicBezTo>
                <a:cubicBezTo>
                  <a:pt x="825032" y="725983"/>
                  <a:pt x="825032" y="724681"/>
                  <a:pt x="824165" y="724681"/>
                </a:cubicBezTo>
                <a:cubicBezTo>
                  <a:pt x="824165" y="723813"/>
                  <a:pt x="822862" y="723379"/>
                  <a:pt x="820257" y="723379"/>
                </a:cubicBezTo>
                <a:cubicBezTo>
                  <a:pt x="811576" y="725115"/>
                  <a:pt x="802461" y="727285"/>
                  <a:pt x="792910" y="729890"/>
                </a:cubicBezTo>
                <a:cubicBezTo>
                  <a:pt x="790306" y="730758"/>
                  <a:pt x="787267" y="730758"/>
                  <a:pt x="783795" y="729890"/>
                </a:cubicBezTo>
                <a:cubicBezTo>
                  <a:pt x="778586" y="727285"/>
                  <a:pt x="774679" y="725549"/>
                  <a:pt x="772074" y="724681"/>
                </a:cubicBezTo>
                <a:cubicBezTo>
                  <a:pt x="755580" y="737703"/>
                  <a:pt x="735611" y="748989"/>
                  <a:pt x="712171" y="758539"/>
                </a:cubicBezTo>
                <a:cubicBezTo>
                  <a:pt x="709566" y="759407"/>
                  <a:pt x="707830" y="759407"/>
                  <a:pt x="706962" y="758539"/>
                </a:cubicBezTo>
                <a:cubicBezTo>
                  <a:pt x="706094" y="757671"/>
                  <a:pt x="706962" y="756369"/>
                  <a:pt x="709566" y="754633"/>
                </a:cubicBezTo>
                <a:cubicBezTo>
                  <a:pt x="737348" y="731192"/>
                  <a:pt x="761656" y="702543"/>
                  <a:pt x="782492" y="668684"/>
                </a:cubicBezTo>
                <a:cubicBezTo>
                  <a:pt x="786834" y="662607"/>
                  <a:pt x="789438" y="656530"/>
                  <a:pt x="790306" y="650453"/>
                </a:cubicBezTo>
                <a:cubicBezTo>
                  <a:pt x="785965" y="652189"/>
                  <a:pt x="779888" y="653925"/>
                  <a:pt x="772074" y="655662"/>
                </a:cubicBezTo>
                <a:cubicBezTo>
                  <a:pt x="770338" y="655662"/>
                  <a:pt x="769036" y="655662"/>
                  <a:pt x="768168" y="655662"/>
                </a:cubicBezTo>
                <a:cubicBezTo>
                  <a:pt x="762958" y="657398"/>
                  <a:pt x="757750" y="656530"/>
                  <a:pt x="752541" y="653057"/>
                </a:cubicBezTo>
                <a:cubicBezTo>
                  <a:pt x="747332" y="649585"/>
                  <a:pt x="742122" y="643507"/>
                  <a:pt x="736914" y="634826"/>
                </a:cubicBezTo>
                <a:cubicBezTo>
                  <a:pt x="734310" y="630485"/>
                  <a:pt x="735611" y="627881"/>
                  <a:pt x="740821" y="627012"/>
                </a:cubicBezTo>
                <a:cubicBezTo>
                  <a:pt x="761656" y="626144"/>
                  <a:pt x="794214" y="623106"/>
                  <a:pt x="838489" y="617897"/>
                </a:cubicBezTo>
                <a:cubicBezTo>
                  <a:pt x="839358" y="617897"/>
                  <a:pt x="840225" y="617897"/>
                  <a:pt x="841093" y="617897"/>
                </a:cubicBezTo>
                <a:cubicBezTo>
                  <a:pt x="848906" y="617029"/>
                  <a:pt x="857589" y="615292"/>
                  <a:pt x="867139" y="612688"/>
                </a:cubicBezTo>
                <a:cubicBezTo>
                  <a:pt x="868875" y="611820"/>
                  <a:pt x="870936" y="611385"/>
                  <a:pt x="873325" y="611385"/>
                </a:cubicBezTo>
                <a:close/>
                <a:moveTo>
                  <a:pt x="4202858" y="607479"/>
                </a:moveTo>
                <a:cubicBezTo>
                  <a:pt x="4215881" y="608347"/>
                  <a:pt x="4228903" y="610083"/>
                  <a:pt x="4241926" y="612688"/>
                </a:cubicBezTo>
                <a:cubicBezTo>
                  <a:pt x="4252343" y="616160"/>
                  <a:pt x="4257552" y="623540"/>
                  <a:pt x="4257552" y="634826"/>
                </a:cubicBezTo>
                <a:cubicBezTo>
                  <a:pt x="4257552" y="635694"/>
                  <a:pt x="4257118" y="636996"/>
                  <a:pt x="4256250" y="638733"/>
                </a:cubicBezTo>
                <a:cubicBezTo>
                  <a:pt x="4255382" y="643942"/>
                  <a:pt x="4254080" y="647848"/>
                  <a:pt x="4252343" y="650453"/>
                </a:cubicBezTo>
                <a:cubicBezTo>
                  <a:pt x="4245398" y="658266"/>
                  <a:pt x="4237585" y="657832"/>
                  <a:pt x="4228903" y="649151"/>
                </a:cubicBezTo>
                <a:cubicBezTo>
                  <a:pt x="4218485" y="638733"/>
                  <a:pt x="4208501" y="627012"/>
                  <a:pt x="4198951" y="613990"/>
                </a:cubicBezTo>
                <a:cubicBezTo>
                  <a:pt x="4197215" y="610517"/>
                  <a:pt x="4196347" y="608781"/>
                  <a:pt x="4196347" y="608781"/>
                </a:cubicBezTo>
                <a:cubicBezTo>
                  <a:pt x="4197215" y="607913"/>
                  <a:pt x="4199385" y="607479"/>
                  <a:pt x="4202858" y="607479"/>
                </a:cubicBezTo>
                <a:close/>
                <a:moveTo>
                  <a:pt x="1818597" y="607479"/>
                </a:moveTo>
                <a:cubicBezTo>
                  <a:pt x="1835092" y="610951"/>
                  <a:pt x="1848548" y="618331"/>
                  <a:pt x="1858967" y="629617"/>
                </a:cubicBezTo>
                <a:cubicBezTo>
                  <a:pt x="1861571" y="633090"/>
                  <a:pt x="1862005" y="636562"/>
                  <a:pt x="1860269" y="640035"/>
                </a:cubicBezTo>
                <a:cubicBezTo>
                  <a:pt x="1857665" y="644376"/>
                  <a:pt x="1858098" y="660871"/>
                  <a:pt x="1861571" y="689520"/>
                </a:cubicBezTo>
                <a:cubicBezTo>
                  <a:pt x="1863307" y="697334"/>
                  <a:pt x="1864609" y="704713"/>
                  <a:pt x="1865477" y="711658"/>
                </a:cubicBezTo>
                <a:cubicBezTo>
                  <a:pt x="1870687" y="709922"/>
                  <a:pt x="1874594" y="708620"/>
                  <a:pt x="1877199" y="707752"/>
                </a:cubicBezTo>
                <a:cubicBezTo>
                  <a:pt x="1890221" y="701674"/>
                  <a:pt x="1901941" y="704713"/>
                  <a:pt x="1912359" y="716867"/>
                </a:cubicBezTo>
                <a:cubicBezTo>
                  <a:pt x="1915831" y="722076"/>
                  <a:pt x="1914529" y="725983"/>
                  <a:pt x="1908452" y="728588"/>
                </a:cubicBezTo>
                <a:cubicBezTo>
                  <a:pt x="1903244" y="730324"/>
                  <a:pt x="1894995" y="732928"/>
                  <a:pt x="1883709" y="736401"/>
                </a:cubicBezTo>
                <a:cubicBezTo>
                  <a:pt x="1878500" y="737269"/>
                  <a:pt x="1874594" y="738137"/>
                  <a:pt x="1871988" y="739006"/>
                </a:cubicBezTo>
                <a:cubicBezTo>
                  <a:pt x="1874594" y="749424"/>
                  <a:pt x="1877632" y="759407"/>
                  <a:pt x="1881105" y="768957"/>
                </a:cubicBezTo>
                <a:cubicBezTo>
                  <a:pt x="1887182" y="759407"/>
                  <a:pt x="1890655" y="751160"/>
                  <a:pt x="1891523" y="744215"/>
                </a:cubicBezTo>
                <a:cubicBezTo>
                  <a:pt x="1893259" y="737269"/>
                  <a:pt x="1897165" y="735533"/>
                  <a:pt x="1903244" y="739006"/>
                </a:cubicBezTo>
                <a:cubicBezTo>
                  <a:pt x="1911055" y="743346"/>
                  <a:pt x="1918002" y="749858"/>
                  <a:pt x="1924078" y="758539"/>
                </a:cubicBezTo>
                <a:cubicBezTo>
                  <a:pt x="1926684" y="762880"/>
                  <a:pt x="1925815" y="766787"/>
                  <a:pt x="1921474" y="770259"/>
                </a:cubicBezTo>
                <a:cubicBezTo>
                  <a:pt x="1919738" y="771996"/>
                  <a:pt x="1917134" y="775034"/>
                  <a:pt x="1913661" y="779375"/>
                </a:cubicBezTo>
                <a:cubicBezTo>
                  <a:pt x="1910188" y="782848"/>
                  <a:pt x="1907584" y="785886"/>
                  <a:pt x="1905848" y="788491"/>
                </a:cubicBezTo>
                <a:cubicBezTo>
                  <a:pt x="1904978" y="789359"/>
                  <a:pt x="1903244" y="791095"/>
                  <a:pt x="1900638" y="793700"/>
                </a:cubicBezTo>
                <a:cubicBezTo>
                  <a:pt x="1898902" y="796304"/>
                  <a:pt x="1897165" y="798475"/>
                  <a:pt x="1895430" y="800211"/>
                </a:cubicBezTo>
                <a:cubicBezTo>
                  <a:pt x="1906716" y="821047"/>
                  <a:pt x="1920173" y="838410"/>
                  <a:pt x="1935800" y="852301"/>
                </a:cubicBezTo>
                <a:cubicBezTo>
                  <a:pt x="1939271" y="854906"/>
                  <a:pt x="1941876" y="854471"/>
                  <a:pt x="1943613" y="850999"/>
                </a:cubicBezTo>
                <a:cubicBezTo>
                  <a:pt x="1944480" y="849262"/>
                  <a:pt x="1944915" y="846658"/>
                  <a:pt x="1944915" y="843185"/>
                </a:cubicBezTo>
                <a:cubicBezTo>
                  <a:pt x="1946651" y="837108"/>
                  <a:pt x="1948821" y="830597"/>
                  <a:pt x="1951426" y="823652"/>
                </a:cubicBezTo>
                <a:cubicBezTo>
                  <a:pt x="1952294" y="821915"/>
                  <a:pt x="1953163" y="820613"/>
                  <a:pt x="1954031" y="819745"/>
                </a:cubicBezTo>
                <a:cubicBezTo>
                  <a:pt x="1954899" y="819745"/>
                  <a:pt x="1955767" y="820613"/>
                  <a:pt x="1956635" y="822349"/>
                </a:cubicBezTo>
                <a:cubicBezTo>
                  <a:pt x="1959239" y="834504"/>
                  <a:pt x="1964882" y="850999"/>
                  <a:pt x="1973564" y="871835"/>
                </a:cubicBezTo>
                <a:cubicBezTo>
                  <a:pt x="1976169" y="877044"/>
                  <a:pt x="1977037" y="881819"/>
                  <a:pt x="1976169" y="886159"/>
                </a:cubicBezTo>
                <a:cubicBezTo>
                  <a:pt x="1975300" y="893105"/>
                  <a:pt x="1970526" y="896577"/>
                  <a:pt x="1961845" y="896577"/>
                </a:cubicBezTo>
                <a:cubicBezTo>
                  <a:pt x="1941008" y="894841"/>
                  <a:pt x="1923644" y="887028"/>
                  <a:pt x="1909754" y="873137"/>
                </a:cubicBezTo>
                <a:cubicBezTo>
                  <a:pt x="1894127" y="860114"/>
                  <a:pt x="1881105" y="843185"/>
                  <a:pt x="1870687" y="822349"/>
                </a:cubicBezTo>
                <a:cubicBezTo>
                  <a:pt x="1859401" y="831899"/>
                  <a:pt x="1841603" y="841015"/>
                  <a:pt x="1817295" y="849697"/>
                </a:cubicBezTo>
                <a:cubicBezTo>
                  <a:pt x="1815559" y="850565"/>
                  <a:pt x="1814256" y="850131"/>
                  <a:pt x="1813388" y="848394"/>
                </a:cubicBezTo>
                <a:cubicBezTo>
                  <a:pt x="1813388" y="847526"/>
                  <a:pt x="1813822" y="846224"/>
                  <a:pt x="1814690" y="844488"/>
                </a:cubicBezTo>
                <a:cubicBezTo>
                  <a:pt x="1825976" y="834070"/>
                  <a:pt x="1839866" y="819745"/>
                  <a:pt x="1856362" y="801513"/>
                </a:cubicBezTo>
                <a:cubicBezTo>
                  <a:pt x="1855494" y="803250"/>
                  <a:pt x="1856362" y="802382"/>
                  <a:pt x="1858967" y="798909"/>
                </a:cubicBezTo>
                <a:cubicBezTo>
                  <a:pt x="1852889" y="783282"/>
                  <a:pt x="1847247" y="765919"/>
                  <a:pt x="1842038" y="746819"/>
                </a:cubicBezTo>
                <a:lnTo>
                  <a:pt x="1808179" y="755935"/>
                </a:lnTo>
                <a:lnTo>
                  <a:pt x="1808179" y="765050"/>
                </a:lnTo>
                <a:cubicBezTo>
                  <a:pt x="1808179" y="768523"/>
                  <a:pt x="1808179" y="771996"/>
                  <a:pt x="1808179" y="775468"/>
                </a:cubicBezTo>
                <a:cubicBezTo>
                  <a:pt x="1816861" y="772864"/>
                  <a:pt x="1826410" y="769825"/>
                  <a:pt x="1836828" y="766353"/>
                </a:cubicBezTo>
                <a:cubicBezTo>
                  <a:pt x="1838565" y="765485"/>
                  <a:pt x="1839866" y="765919"/>
                  <a:pt x="1840735" y="767655"/>
                </a:cubicBezTo>
                <a:cubicBezTo>
                  <a:pt x="1841603" y="769391"/>
                  <a:pt x="1841170" y="770694"/>
                  <a:pt x="1839433" y="771562"/>
                </a:cubicBezTo>
                <a:cubicBezTo>
                  <a:pt x="1836828" y="773298"/>
                  <a:pt x="1833356" y="775468"/>
                  <a:pt x="1829015" y="778073"/>
                </a:cubicBezTo>
                <a:cubicBezTo>
                  <a:pt x="1820334" y="783282"/>
                  <a:pt x="1813388" y="787623"/>
                  <a:pt x="1808179" y="791095"/>
                </a:cubicBezTo>
                <a:cubicBezTo>
                  <a:pt x="1808179" y="796304"/>
                  <a:pt x="1808613" y="804986"/>
                  <a:pt x="1809480" y="817140"/>
                </a:cubicBezTo>
                <a:cubicBezTo>
                  <a:pt x="1809480" y="827558"/>
                  <a:pt x="1809480" y="834938"/>
                  <a:pt x="1809480" y="839279"/>
                </a:cubicBezTo>
                <a:cubicBezTo>
                  <a:pt x="1808613" y="862719"/>
                  <a:pt x="1799063" y="875741"/>
                  <a:pt x="1780833" y="878346"/>
                </a:cubicBezTo>
                <a:cubicBezTo>
                  <a:pt x="1776491" y="878346"/>
                  <a:pt x="1773018" y="875307"/>
                  <a:pt x="1770414" y="869230"/>
                </a:cubicBezTo>
                <a:cubicBezTo>
                  <a:pt x="1767809" y="859680"/>
                  <a:pt x="1760864" y="849262"/>
                  <a:pt x="1749578" y="837976"/>
                </a:cubicBezTo>
                <a:cubicBezTo>
                  <a:pt x="1748709" y="837108"/>
                  <a:pt x="1748276" y="836240"/>
                  <a:pt x="1748276" y="835372"/>
                </a:cubicBezTo>
                <a:cubicBezTo>
                  <a:pt x="1748276" y="834504"/>
                  <a:pt x="1749144" y="834070"/>
                  <a:pt x="1750880" y="834070"/>
                </a:cubicBezTo>
                <a:cubicBezTo>
                  <a:pt x="1755221" y="834938"/>
                  <a:pt x="1760430" y="835806"/>
                  <a:pt x="1766507" y="836674"/>
                </a:cubicBezTo>
                <a:cubicBezTo>
                  <a:pt x="1769980" y="837542"/>
                  <a:pt x="1772584" y="837976"/>
                  <a:pt x="1774321" y="837976"/>
                </a:cubicBezTo>
                <a:cubicBezTo>
                  <a:pt x="1776925" y="837976"/>
                  <a:pt x="1778228" y="836240"/>
                  <a:pt x="1778228" y="832767"/>
                </a:cubicBezTo>
                <a:cubicBezTo>
                  <a:pt x="1778228" y="824954"/>
                  <a:pt x="1778228" y="817140"/>
                  <a:pt x="1778228" y="809327"/>
                </a:cubicBezTo>
                <a:cubicBezTo>
                  <a:pt x="1773887" y="811931"/>
                  <a:pt x="1766941" y="816272"/>
                  <a:pt x="1757392" y="822349"/>
                </a:cubicBezTo>
                <a:cubicBezTo>
                  <a:pt x="1748709" y="828426"/>
                  <a:pt x="1741765" y="833201"/>
                  <a:pt x="1736556" y="836674"/>
                </a:cubicBezTo>
                <a:cubicBezTo>
                  <a:pt x="1733083" y="839279"/>
                  <a:pt x="1729610" y="839713"/>
                  <a:pt x="1726138" y="837976"/>
                </a:cubicBezTo>
                <a:cubicBezTo>
                  <a:pt x="1715720" y="831031"/>
                  <a:pt x="1709208" y="822349"/>
                  <a:pt x="1706604" y="811931"/>
                </a:cubicBezTo>
                <a:cubicBezTo>
                  <a:pt x="1705736" y="806722"/>
                  <a:pt x="1707472" y="804118"/>
                  <a:pt x="1711813" y="804118"/>
                </a:cubicBezTo>
                <a:cubicBezTo>
                  <a:pt x="1722231" y="804118"/>
                  <a:pt x="1734384" y="801513"/>
                  <a:pt x="1748276" y="796304"/>
                </a:cubicBezTo>
                <a:cubicBezTo>
                  <a:pt x="1750880" y="795436"/>
                  <a:pt x="1754787" y="794134"/>
                  <a:pt x="1759997" y="792398"/>
                </a:cubicBezTo>
                <a:cubicBezTo>
                  <a:pt x="1767809" y="789793"/>
                  <a:pt x="1773452" y="787623"/>
                  <a:pt x="1776925" y="785886"/>
                </a:cubicBezTo>
                <a:cubicBezTo>
                  <a:pt x="1776925" y="778941"/>
                  <a:pt x="1776925" y="771996"/>
                  <a:pt x="1776925" y="765050"/>
                </a:cubicBezTo>
                <a:cubicBezTo>
                  <a:pt x="1774321" y="765919"/>
                  <a:pt x="1769980" y="766787"/>
                  <a:pt x="1763903" y="767655"/>
                </a:cubicBezTo>
                <a:cubicBezTo>
                  <a:pt x="1756089" y="769391"/>
                  <a:pt x="1750880" y="770694"/>
                  <a:pt x="1748276" y="771562"/>
                </a:cubicBezTo>
                <a:cubicBezTo>
                  <a:pt x="1741330" y="775034"/>
                  <a:pt x="1732648" y="770259"/>
                  <a:pt x="1722231" y="757237"/>
                </a:cubicBezTo>
                <a:cubicBezTo>
                  <a:pt x="1719627" y="755501"/>
                  <a:pt x="1718758" y="753330"/>
                  <a:pt x="1719627" y="750726"/>
                </a:cubicBezTo>
                <a:cubicBezTo>
                  <a:pt x="1720494" y="748989"/>
                  <a:pt x="1722665" y="747687"/>
                  <a:pt x="1726138" y="746819"/>
                </a:cubicBezTo>
                <a:cubicBezTo>
                  <a:pt x="1727874" y="746819"/>
                  <a:pt x="1730044" y="746385"/>
                  <a:pt x="1732648" y="745517"/>
                </a:cubicBezTo>
                <a:cubicBezTo>
                  <a:pt x="1750880" y="742044"/>
                  <a:pt x="1765205" y="739440"/>
                  <a:pt x="1775623" y="737703"/>
                </a:cubicBezTo>
                <a:cubicBezTo>
                  <a:pt x="1774754" y="725549"/>
                  <a:pt x="1772584" y="716433"/>
                  <a:pt x="1769111" y="710356"/>
                </a:cubicBezTo>
                <a:cubicBezTo>
                  <a:pt x="1769111" y="709488"/>
                  <a:pt x="1769111" y="709054"/>
                  <a:pt x="1769111" y="709054"/>
                </a:cubicBezTo>
                <a:cubicBezTo>
                  <a:pt x="1755221" y="712527"/>
                  <a:pt x="1739160" y="715565"/>
                  <a:pt x="1720929" y="718170"/>
                </a:cubicBezTo>
                <a:cubicBezTo>
                  <a:pt x="1719192" y="719038"/>
                  <a:pt x="1717890" y="718604"/>
                  <a:pt x="1717022" y="716867"/>
                </a:cubicBezTo>
                <a:cubicBezTo>
                  <a:pt x="1717022" y="715131"/>
                  <a:pt x="1717890" y="713829"/>
                  <a:pt x="1719627" y="712961"/>
                </a:cubicBezTo>
                <a:cubicBezTo>
                  <a:pt x="1739594" y="702543"/>
                  <a:pt x="1754787" y="692559"/>
                  <a:pt x="1765205" y="683009"/>
                </a:cubicBezTo>
                <a:cubicBezTo>
                  <a:pt x="1769546" y="679536"/>
                  <a:pt x="1773887" y="675196"/>
                  <a:pt x="1778228" y="669987"/>
                </a:cubicBezTo>
                <a:cubicBezTo>
                  <a:pt x="1779095" y="669118"/>
                  <a:pt x="1779964" y="668250"/>
                  <a:pt x="1780833" y="667382"/>
                </a:cubicBezTo>
                <a:cubicBezTo>
                  <a:pt x="1782567" y="663909"/>
                  <a:pt x="1786041" y="662607"/>
                  <a:pt x="1791249" y="663475"/>
                </a:cubicBezTo>
                <a:cubicBezTo>
                  <a:pt x="1807745" y="669552"/>
                  <a:pt x="1818597" y="675196"/>
                  <a:pt x="1823806" y="680405"/>
                </a:cubicBezTo>
                <a:cubicBezTo>
                  <a:pt x="1827279" y="685613"/>
                  <a:pt x="1826845" y="689086"/>
                  <a:pt x="1822504" y="690822"/>
                </a:cubicBezTo>
                <a:cubicBezTo>
                  <a:pt x="1812086" y="694295"/>
                  <a:pt x="1801234" y="698202"/>
                  <a:pt x="1789948" y="702543"/>
                </a:cubicBezTo>
                <a:cubicBezTo>
                  <a:pt x="1797761" y="705147"/>
                  <a:pt x="1803838" y="709488"/>
                  <a:pt x="1808179" y="715565"/>
                </a:cubicBezTo>
                <a:cubicBezTo>
                  <a:pt x="1810784" y="718170"/>
                  <a:pt x="1811217" y="722076"/>
                  <a:pt x="1809480" y="727285"/>
                </a:cubicBezTo>
                <a:cubicBezTo>
                  <a:pt x="1809480" y="727285"/>
                  <a:pt x="1809480" y="727719"/>
                  <a:pt x="1809480" y="728588"/>
                </a:cubicBezTo>
                <a:cubicBezTo>
                  <a:pt x="1813822" y="728588"/>
                  <a:pt x="1817729" y="727719"/>
                  <a:pt x="1821202" y="725983"/>
                </a:cubicBezTo>
                <a:cubicBezTo>
                  <a:pt x="1822070" y="725983"/>
                  <a:pt x="1823806" y="725549"/>
                  <a:pt x="1826410" y="724681"/>
                </a:cubicBezTo>
                <a:cubicBezTo>
                  <a:pt x="1830751" y="722944"/>
                  <a:pt x="1833790" y="722076"/>
                  <a:pt x="1835526" y="722076"/>
                </a:cubicBezTo>
                <a:cubicBezTo>
                  <a:pt x="1832921" y="706449"/>
                  <a:pt x="1830317" y="689520"/>
                  <a:pt x="1827712" y="671289"/>
                </a:cubicBezTo>
                <a:cubicBezTo>
                  <a:pt x="1824240" y="652189"/>
                  <a:pt x="1819031" y="634392"/>
                  <a:pt x="1812086" y="617897"/>
                </a:cubicBezTo>
                <a:cubicBezTo>
                  <a:pt x="1809480" y="610083"/>
                  <a:pt x="1811652" y="606611"/>
                  <a:pt x="1818597" y="607479"/>
                </a:cubicBezTo>
                <a:close/>
                <a:moveTo>
                  <a:pt x="174828" y="607479"/>
                </a:moveTo>
                <a:cubicBezTo>
                  <a:pt x="190454" y="609215"/>
                  <a:pt x="202609" y="615292"/>
                  <a:pt x="211290" y="625710"/>
                </a:cubicBezTo>
                <a:cubicBezTo>
                  <a:pt x="213895" y="630051"/>
                  <a:pt x="213461" y="633958"/>
                  <a:pt x="209987" y="637430"/>
                </a:cubicBezTo>
                <a:cubicBezTo>
                  <a:pt x="199571" y="646980"/>
                  <a:pt x="185246" y="659134"/>
                  <a:pt x="167014" y="673893"/>
                </a:cubicBezTo>
                <a:cubicBezTo>
                  <a:pt x="169618" y="673025"/>
                  <a:pt x="173959" y="672157"/>
                  <a:pt x="180036" y="671289"/>
                </a:cubicBezTo>
                <a:cubicBezTo>
                  <a:pt x="196531" y="669552"/>
                  <a:pt x="206082" y="667816"/>
                  <a:pt x="208686" y="666080"/>
                </a:cubicBezTo>
                <a:cubicBezTo>
                  <a:pt x="213027" y="663475"/>
                  <a:pt x="219103" y="663909"/>
                  <a:pt x="226917" y="667382"/>
                </a:cubicBezTo>
                <a:cubicBezTo>
                  <a:pt x="239940" y="674327"/>
                  <a:pt x="249489" y="682141"/>
                  <a:pt x="255566" y="690822"/>
                </a:cubicBezTo>
                <a:cubicBezTo>
                  <a:pt x="259039" y="700372"/>
                  <a:pt x="257302" y="706883"/>
                  <a:pt x="250357" y="710356"/>
                </a:cubicBezTo>
                <a:cubicBezTo>
                  <a:pt x="228653" y="711224"/>
                  <a:pt x="207817" y="717736"/>
                  <a:pt x="187850" y="729890"/>
                </a:cubicBezTo>
                <a:cubicBezTo>
                  <a:pt x="189585" y="733362"/>
                  <a:pt x="189585" y="736401"/>
                  <a:pt x="187850" y="739006"/>
                </a:cubicBezTo>
                <a:cubicBezTo>
                  <a:pt x="184377" y="747687"/>
                  <a:pt x="183075" y="764182"/>
                  <a:pt x="183942" y="788491"/>
                </a:cubicBezTo>
                <a:cubicBezTo>
                  <a:pt x="184811" y="804118"/>
                  <a:pt x="181772" y="814536"/>
                  <a:pt x="174828" y="819745"/>
                </a:cubicBezTo>
                <a:cubicBezTo>
                  <a:pt x="171354" y="824086"/>
                  <a:pt x="166580" y="824520"/>
                  <a:pt x="160503" y="821047"/>
                </a:cubicBezTo>
                <a:cubicBezTo>
                  <a:pt x="157898" y="819311"/>
                  <a:pt x="156596" y="818008"/>
                  <a:pt x="156596" y="817140"/>
                </a:cubicBezTo>
                <a:cubicBezTo>
                  <a:pt x="156596" y="817140"/>
                  <a:pt x="156596" y="817574"/>
                  <a:pt x="156596" y="818443"/>
                </a:cubicBezTo>
                <a:cubicBezTo>
                  <a:pt x="153991" y="827124"/>
                  <a:pt x="153124" y="835806"/>
                  <a:pt x="153991" y="844488"/>
                </a:cubicBezTo>
                <a:cubicBezTo>
                  <a:pt x="155727" y="854906"/>
                  <a:pt x="162240" y="860549"/>
                  <a:pt x="173524" y="861417"/>
                </a:cubicBezTo>
                <a:cubicBezTo>
                  <a:pt x="176997" y="861417"/>
                  <a:pt x="183942" y="860983"/>
                  <a:pt x="194361" y="860114"/>
                </a:cubicBezTo>
                <a:cubicBezTo>
                  <a:pt x="201306" y="860114"/>
                  <a:pt x="205213" y="860114"/>
                  <a:pt x="206082" y="860114"/>
                </a:cubicBezTo>
                <a:cubicBezTo>
                  <a:pt x="219971" y="858378"/>
                  <a:pt x="229088" y="851433"/>
                  <a:pt x="233428" y="839279"/>
                </a:cubicBezTo>
                <a:cubicBezTo>
                  <a:pt x="236033" y="828861"/>
                  <a:pt x="238203" y="818443"/>
                  <a:pt x="239940" y="808025"/>
                </a:cubicBezTo>
                <a:cubicBezTo>
                  <a:pt x="240808" y="805420"/>
                  <a:pt x="242109" y="804118"/>
                  <a:pt x="243846" y="804118"/>
                </a:cubicBezTo>
                <a:cubicBezTo>
                  <a:pt x="245582" y="804986"/>
                  <a:pt x="246451" y="806722"/>
                  <a:pt x="246451" y="809327"/>
                </a:cubicBezTo>
                <a:cubicBezTo>
                  <a:pt x="247318" y="818877"/>
                  <a:pt x="252962" y="832333"/>
                  <a:pt x="263379" y="849697"/>
                </a:cubicBezTo>
                <a:cubicBezTo>
                  <a:pt x="267721" y="859246"/>
                  <a:pt x="267286" y="867060"/>
                  <a:pt x="262079" y="873137"/>
                </a:cubicBezTo>
                <a:cubicBezTo>
                  <a:pt x="256001" y="884423"/>
                  <a:pt x="240373" y="890500"/>
                  <a:pt x="215197" y="891368"/>
                </a:cubicBezTo>
                <a:cubicBezTo>
                  <a:pt x="206515" y="892237"/>
                  <a:pt x="194795" y="892671"/>
                  <a:pt x="180036" y="892671"/>
                </a:cubicBezTo>
                <a:cubicBezTo>
                  <a:pt x="160068" y="892671"/>
                  <a:pt x="145310" y="887896"/>
                  <a:pt x="135760" y="878346"/>
                </a:cubicBezTo>
                <a:cubicBezTo>
                  <a:pt x="127946" y="870532"/>
                  <a:pt x="124040" y="860114"/>
                  <a:pt x="124040" y="847092"/>
                </a:cubicBezTo>
                <a:cubicBezTo>
                  <a:pt x="123172" y="845356"/>
                  <a:pt x="123172" y="840581"/>
                  <a:pt x="124040" y="832767"/>
                </a:cubicBezTo>
                <a:cubicBezTo>
                  <a:pt x="124040" y="828426"/>
                  <a:pt x="124040" y="824954"/>
                  <a:pt x="124040" y="822349"/>
                </a:cubicBezTo>
                <a:cubicBezTo>
                  <a:pt x="119699" y="831031"/>
                  <a:pt x="111452" y="841449"/>
                  <a:pt x="99297" y="853603"/>
                </a:cubicBezTo>
                <a:cubicBezTo>
                  <a:pt x="79329" y="870098"/>
                  <a:pt x="51982" y="881819"/>
                  <a:pt x="17256" y="888764"/>
                </a:cubicBezTo>
                <a:cubicBezTo>
                  <a:pt x="14651" y="889632"/>
                  <a:pt x="12915" y="889198"/>
                  <a:pt x="12047" y="887462"/>
                </a:cubicBezTo>
                <a:cubicBezTo>
                  <a:pt x="12047" y="886593"/>
                  <a:pt x="13349" y="885291"/>
                  <a:pt x="15953" y="883555"/>
                </a:cubicBezTo>
                <a:cubicBezTo>
                  <a:pt x="49812" y="866626"/>
                  <a:pt x="73903" y="846034"/>
                  <a:pt x="88228" y="821780"/>
                </a:cubicBezTo>
                <a:lnTo>
                  <a:pt x="89400" y="819082"/>
                </a:lnTo>
                <a:lnTo>
                  <a:pt x="86599" y="821373"/>
                </a:lnTo>
                <a:cubicBezTo>
                  <a:pt x="82693" y="823326"/>
                  <a:pt x="77810" y="822349"/>
                  <a:pt x="71950" y="818443"/>
                </a:cubicBezTo>
                <a:cubicBezTo>
                  <a:pt x="63269" y="811497"/>
                  <a:pt x="59796" y="803250"/>
                  <a:pt x="61532" y="793700"/>
                </a:cubicBezTo>
                <a:cubicBezTo>
                  <a:pt x="64136" y="784150"/>
                  <a:pt x="65438" y="769825"/>
                  <a:pt x="65438" y="750726"/>
                </a:cubicBezTo>
                <a:cubicBezTo>
                  <a:pt x="65438" y="740308"/>
                  <a:pt x="64571" y="732928"/>
                  <a:pt x="62835" y="728588"/>
                </a:cubicBezTo>
                <a:cubicBezTo>
                  <a:pt x="62835" y="727719"/>
                  <a:pt x="62835" y="726851"/>
                  <a:pt x="62835" y="725983"/>
                </a:cubicBezTo>
                <a:cubicBezTo>
                  <a:pt x="61098" y="721642"/>
                  <a:pt x="62400" y="719038"/>
                  <a:pt x="66741" y="718170"/>
                </a:cubicBezTo>
                <a:cubicBezTo>
                  <a:pt x="72818" y="719038"/>
                  <a:pt x="78462" y="720340"/>
                  <a:pt x="83671" y="722076"/>
                </a:cubicBezTo>
                <a:cubicBezTo>
                  <a:pt x="84538" y="722076"/>
                  <a:pt x="85841" y="722076"/>
                  <a:pt x="87577" y="722076"/>
                </a:cubicBezTo>
                <a:cubicBezTo>
                  <a:pt x="95391" y="721208"/>
                  <a:pt x="106243" y="719472"/>
                  <a:pt x="120132" y="716867"/>
                </a:cubicBezTo>
                <a:cubicBezTo>
                  <a:pt x="131419" y="714263"/>
                  <a:pt x="140969" y="711658"/>
                  <a:pt x="148782" y="709054"/>
                </a:cubicBezTo>
                <a:cubicBezTo>
                  <a:pt x="153991" y="707318"/>
                  <a:pt x="159635" y="707318"/>
                  <a:pt x="165711" y="709054"/>
                </a:cubicBezTo>
                <a:cubicBezTo>
                  <a:pt x="170053" y="711658"/>
                  <a:pt x="175696" y="716433"/>
                  <a:pt x="182641" y="723379"/>
                </a:cubicBezTo>
                <a:cubicBezTo>
                  <a:pt x="183510" y="721642"/>
                  <a:pt x="186114" y="718170"/>
                  <a:pt x="190454" y="712961"/>
                </a:cubicBezTo>
                <a:cubicBezTo>
                  <a:pt x="194795" y="706015"/>
                  <a:pt x="197400" y="701674"/>
                  <a:pt x="198268" y="699938"/>
                </a:cubicBezTo>
                <a:cubicBezTo>
                  <a:pt x="199136" y="695597"/>
                  <a:pt x="197834" y="693861"/>
                  <a:pt x="194361" y="694729"/>
                </a:cubicBezTo>
                <a:cubicBezTo>
                  <a:pt x="149216" y="699938"/>
                  <a:pt x="101902" y="706449"/>
                  <a:pt x="52416" y="714263"/>
                </a:cubicBezTo>
                <a:cubicBezTo>
                  <a:pt x="52416" y="728153"/>
                  <a:pt x="49812" y="739874"/>
                  <a:pt x="44603" y="749424"/>
                </a:cubicBezTo>
                <a:cubicBezTo>
                  <a:pt x="33317" y="760710"/>
                  <a:pt x="22465" y="761144"/>
                  <a:pt x="12047" y="750726"/>
                </a:cubicBezTo>
                <a:cubicBezTo>
                  <a:pt x="6838" y="739440"/>
                  <a:pt x="7272" y="729022"/>
                  <a:pt x="13349" y="719472"/>
                </a:cubicBezTo>
                <a:cubicBezTo>
                  <a:pt x="22899" y="705581"/>
                  <a:pt x="30712" y="691257"/>
                  <a:pt x="36789" y="676498"/>
                </a:cubicBezTo>
                <a:cubicBezTo>
                  <a:pt x="37657" y="673025"/>
                  <a:pt x="38526" y="671289"/>
                  <a:pt x="39394" y="671289"/>
                </a:cubicBezTo>
                <a:cubicBezTo>
                  <a:pt x="41130" y="671289"/>
                  <a:pt x="42866" y="672591"/>
                  <a:pt x="44603" y="675196"/>
                </a:cubicBezTo>
                <a:cubicBezTo>
                  <a:pt x="44603" y="676064"/>
                  <a:pt x="45037" y="677366"/>
                  <a:pt x="45905" y="679102"/>
                </a:cubicBezTo>
                <a:cubicBezTo>
                  <a:pt x="46773" y="679970"/>
                  <a:pt x="48075" y="683877"/>
                  <a:pt x="49812" y="690822"/>
                </a:cubicBezTo>
                <a:cubicBezTo>
                  <a:pt x="78462" y="686482"/>
                  <a:pt x="110582" y="682141"/>
                  <a:pt x="146178" y="677800"/>
                </a:cubicBezTo>
                <a:cubicBezTo>
                  <a:pt x="147915" y="674327"/>
                  <a:pt x="150520" y="668250"/>
                  <a:pt x="153991" y="659569"/>
                </a:cubicBezTo>
                <a:cubicBezTo>
                  <a:pt x="157464" y="651755"/>
                  <a:pt x="159635" y="646112"/>
                  <a:pt x="160503" y="642639"/>
                </a:cubicBezTo>
                <a:cubicBezTo>
                  <a:pt x="166580" y="629617"/>
                  <a:pt x="168750" y="620501"/>
                  <a:pt x="167014" y="615292"/>
                </a:cubicBezTo>
                <a:cubicBezTo>
                  <a:pt x="165278" y="609215"/>
                  <a:pt x="167882" y="606611"/>
                  <a:pt x="174828" y="607479"/>
                </a:cubicBezTo>
                <a:close/>
                <a:moveTo>
                  <a:pt x="5271518" y="606176"/>
                </a:moveTo>
                <a:cubicBezTo>
                  <a:pt x="5289750" y="609649"/>
                  <a:pt x="5304074" y="617463"/>
                  <a:pt x="5314492" y="629617"/>
                </a:cubicBezTo>
                <a:cubicBezTo>
                  <a:pt x="5317097" y="633090"/>
                  <a:pt x="5317097" y="637430"/>
                  <a:pt x="5314492" y="642639"/>
                </a:cubicBezTo>
                <a:cubicBezTo>
                  <a:pt x="5313624" y="645244"/>
                  <a:pt x="5312756" y="650887"/>
                  <a:pt x="5311888" y="659569"/>
                </a:cubicBezTo>
                <a:cubicBezTo>
                  <a:pt x="5311020" y="663909"/>
                  <a:pt x="5310586" y="666948"/>
                  <a:pt x="5310586" y="668684"/>
                </a:cubicBezTo>
                <a:cubicBezTo>
                  <a:pt x="5310586" y="669552"/>
                  <a:pt x="5310586" y="670421"/>
                  <a:pt x="5310586" y="671289"/>
                </a:cubicBezTo>
                <a:cubicBezTo>
                  <a:pt x="5320136" y="669552"/>
                  <a:pt x="5327949" y="667382"/>
                  <a:pt x="5334026" y="664778"/>
                </a:cubicBezTo>
                <a:cubicBezTo>
                  <a:pt x="5340103" y="663041"/>
                  <a:pt x="5345746" y="663475"/>
                  <a:pt x="5350955" y="666080"/>
                </a:cubicBezTo>
                <a:cubicBezTo>
                  <a:pt x="5358769" y="669552"/>
                  <a:pt x="5364846" y="675196"/>
                  <a:pt x="5369187" y="683009"/>
                </a:cubicBezTo>
                <a:cubicBezTo>
                  <a:pt x="5372659" y="688218"/>
                  <a:pt x="5369621" y="691691"/>
                  <a:pt x="5360071" y="693427"/>
                </a:cubicBezTo>
                <a:cubicBezTo>
                  <a:pt x="5344444" y="696031"/>
                  <a:pt x="5327949" y="698636"/>
                  <a:pt x="5310586" y="701240"/>
                </a:cubicBezTo>
                <a:cubicBezTo>
                  <a:pt x="5310586" y="705581"/>
                  <a:pt x="5310586" y="709054"/>
                  <a:pt x="5310586" y="711658"/>
                </a:cubicBezTo>
                <a:cubicBezTo>
                  <a:pt x="5312322" y="710790"/>
                  <a:pt x="5314492" y="710356"/>
                  <a:pt x="5317097" y="710356"/>
                </a:cubicBezTo>
                <a:cubicBezTo>
                  <a:pt x="5320569" y="709488"/>
                  <a:pt x="5323174" y="709054"/>
                  <a:pt x="5324910" y="709054"/>
                </a:cubicBezTo>
                <a:cubicBezTo>
                  <a:pt x="5333592" y="706449"/>
                  <a:pt x="5340103" y="706449"/>
                  <a:pt x="5344444" y="709054"/>
                </a:cubicBezTo>
                <a:cubicBezTo>
                  <a:pt x="5349653" y="712527"/>
                  <a:pt x="5353994" y="716433"/>
                  <a:pt x="5357466" y="720774"/>
                </a:cubicBezTo>
                <a:cubicBezTo>
                  <a:pt x="5360939" y="727719"/>
                  <a:pt x="5358769" y="732060"/>
                  <a:pt x="5350955" y="733797"/>
                </a:cubicBezTo>
                <a:cubicBezTo>
                  <a:pt x="5337933" y="736401"/>
                  <a:pt x="5324042" y="738571"/>
                  <a:pt x="5309283" y="740308"/>
                </a:cubicBezTo>
                <a:lnTo>
                  <a:pt x="5309283" y="753330"/>
                </a:lnTo>
                <a:lnTo>
                  <a:pt x="5319701" y="752028"/>
                </a:lnTo>
                <a:cubicBezTo>
                  <a:pt x="5322306" y="752028"/>
                  <a:pt x="5325778" y="751594"/>
                  <a:pt x="5330119" y="750726"/>
                </a:cubicBezTo>
                <a:cubicBezTo>
                  <a:pt x="5338801" y="749858"/>
                  <a:pt x="5345746" y="748989"/>
                  <a:pt x="5350955" y="748121"/>
                </a:cubicBezTo>
                <a:cubicBezTo>
                  <a:pt x="5355296" y="745517"/>
                  <a:pt x="5359637" y="745517"/>
                  <a:pt x="5363978" y="748121"/>
                </a:cubicBezTo>
                <a:cubicBezTo>
                  <a:pt x="5375264" y="753330"/>
                  <a:pt x="5383946" y="760710"/>
                  <a:pt x="5390023" y="770259"/>
                </a:cubicBezTo>
                <a:cubicBezTo>
                  <a:pt x="5393495" y="773732"/>
                  <a:pt x="5394364" y="777639"/>
                  <a:pt x="5392627" y="781980"/>
                </a:cubicBezTo>
                <a:cubicBezTo>
                  <a:pt x="5389155" y="787189"/>
                  <a:pt x="5386116" y="795870"/>
                  <a:pt x="5383511" y="808025"/>
                </a:cubicBezTo>
                <a:cubicBezTo>
                  <a:pt x="5376566" y="834938"/>
                  <a:pt x="5365280" y="850565"/>
                  <a:pt x="5349653" y="854906"/>
                </a:cubicBezTo>
                <a:cubicBezTo>
                  <a:pt x="5344444" y="854906"/>
                  <a:pt x="5340972" y="853169"/>
                  <a:pt x="5339235" y="849697"/>
                </a:cubicBezTo>
                <a:cubicBezTo>
                  <a:pt x="5333158" y="833201"/>
                  <a:pt x="5324476" y="821047"/>
                  <a:pt x="5313190" y="813234"/>
                </a:cubicBezTo>
                <a:cubicBezTo>
                  <a:pt x="5310586" y="811497"/>
                  <a:pt x="5309718" y="809761"/>
                  <a:pt x="5310586" y="808025"/>
                </a:cubicBezTo>
                <a:cubicBezTo>
                  <a:pt x="5310586" y="807156"/>
                  <a:pt x="5312322" y="806722"/>
                  <a:pt x="5315795" y="806722"/>
                </a:cubicBezTo>
                <a:cubicBezTo>
                  <a:pt x="5318399" y="806722"/>
                  <a:pt x="5322306" y="807156"/>
                  <a:pt x="5327515" y="808025"/>
                </a:cubicBezTo>
                <a:cubicBezTo>
                  <a:pt x="5331856" y="808025"/>
                  <a:pt x="5335328" y="808459"/>
                  <a:pt x="5337933" y="809327"/>
                </a:cubicBezTo>
                <a:cubicBezTo>
                  <a:pt x="5343142" y="810195"/>
                  <a:pt x="5346181" y="808893"/>
                  <a:pt x="5347048" y="805420"/>
                </a:cubicBezTo>
                <a:cubicBezTo>
                  <a:pt x="5347048" y="803684"/>
                  <a:pt x="5347483" y="801079"/>
                  <a:pt x="5348351" y="797607"/>
                </a:cubicBezTo>
                <a:cubicBezTo>
                  <a:pt x="5349219" y="791529"/>
                  <a:pt x="5350087" y="786320"/>
                  <a:pt x="5350955" y="781980"/>
                </a:cubicBezTo>
                <a:cubicBezTo>
                  <a:pt x="5350955" y="776771"/>
                  <a:pt x="5348785" y="774600"/>
                  <a:pt x="5344444" y="775468"/>
                </a:cubicBezTo>
                <a:cubicBezTo>
                  <a:pt x="5333158" y="775468"/>
                  <a:pt x="5321438" y="776771"/>
                  <a:pt x="5309283" y="779375"/>
                </a:cubicBezTo>
                <a:lnTo>
                  <a:pt x="5309283" y="797607"/>
                </a:lnTo>
                <a:cubicBezTo>
                  <a:pt x="5309283" y="841883"/>
                  <a:pt x="5304074" y="872703"/>
                  <a:pt x="5293656" y="890066"/>
                </a:cubicBezTo>
                <a:cubicBezTo>
                  <a:pt x="5291052" y="894407"/>
                  <a:pt x="5288882" y="896577"/>
                  <a:pt x="5287145" y="896577"/>
                </a:cubicBezTo>
                <a:cubicBezTo>
                  <a:pt x="5285409" y="896577"/>
                  <a:pt x="5284106" y="894407"/>
                  <a:pt x="5283238" y="890066"/>
                </a:cubicBezTo>
                <a:cubicBezTo>
                  <a:pt x="5276293" y="870098"/>
                  <a:pt x="5272820" y="839713"/>
                  <a:pt x="5272820" y="798909"/>
                </a:cubicBezTo>
                <a:lnTo>
                  <a:pt x="5272820" y="783282"/>
                </a:lnTo>
                <a:cubicBezTo>
                  <a:pt x="5271085" y="783282"/>
                  <a:pt x="5268914" y="783716"/>
                  <a:pt x="5266309" y="784584"/>
                </a:cubicBezTo>
                <a:cubicBezTo>
                  <a:pt x="5257628" y="786320"/>
                  <a:pt x="5245908" y="788925"/>
                  <a:pt x="5231149" y="792398"/>
                </a:cubicBezTo>
                <a:cubicBezTo>
                  <a:pt x="5225940" y="794134"/>
                  <a:pt x="5222033" y="793700"/>
                  <a:pt x="5219428" y="791095"/>
                </a:cubicBezTo>
                <a:cubicBezTo>
                  <a:pt x="5215956" y="790227"/>
                  <a:pt x="5212917" y="788491"/>
                  <a:pt x="5210313" y="785886"/>
                </a:cubicBezTo>
                <a:cubicBezTo>
                  <a:pt x="5208577" y="825822"/>
                  <a:pt x="5206406" y="852301"/>
                  <a:pt x="5203801" y="865323"/>
                </a:cubicBezTo>
                <a:cubicBezTo>
                  <a:pt x="5201197" y="873137"/>
                  <a:pt x="5196422" y="875307"/>
                  <a:pt x="5189477" y="871835"/>
                </a:cubicBezTo>
                <a:cubicBezTo>
                  <a:pt x="5181663" y="868362"/>
                  <a:pt x="5175586" y="861851"/>
                  <a:pt x="5171245" y="852301"/>
                </a:cubicBezTo>
                <a:cubicBezTo>
                  <a:pt x="5169509" y="847960"/>
                  <a:pt x="5169509" y="841883"/>
                  <a:pt x="5171245" y="834070"/>
                </a:cubicBezTo>
                <a:cubicBezTo>
                  <a:pt x="5176454" y="809761"/>
                  <a:pt x="5179059" y="779809"/>
                  <a:pt x="5179059" y="744215"/>
                </a:cubicBezTo>
                <a:cubicBezTo>
                  <a:pt x="5165168" y="759842"/>
                  <a:pt x="5144766" y="774600"/>
                  <a:pt x="5117853" y="788491"/>
                </a:cubicBezTo>
                <a:cubicBezTo>
                  <a:pt x="5114381" y="790227"/>
                  <a:pt x="5112210" y="790661"/>
                  <a:pt x="5111342" y="789793"/>
                </a:cubicBezTo>
                <a:cubicBezTo>
                  <a:pt x="5110474" y="788925"/>
                  <a:pt x="5111342" y="786755"/>
                  <a:pt x="5113946" y="783282"/>
                </a:cubicBezTo>
                <a:cubicBezTo>
                  <a:pt x="5149541" y="745083"/>
                  <a:pt x="5173850" y="706883"/>
                  <a:pt x="5186872" y="668684"/>
                </a:cubicBezTo>
                <a:cubicBezTo>
                  <a:pt x="5194686" y="648716"/>
                  <a:pt x="5197290" y="634826"/>
                  <a:pt x="5194686" y="627012"/>
                </a:cubicBezTo>
                <a:cubicBezTo>
                  <a:pt x="5193818" y="620935"/>
                  <a:pt x="5196422" y="617897"/>
                  <a:pt x="5202499" y="617897"/>
                </a:cubicBezTo>
                <a:cubicBezTo>
                  <a:pt x="5216390" y="622237"/>
                  <a:pt x="5226808" y="629617"/>
                  <a:pt x="5233753" y="640035"/>
                </a:cubicBezTo>
                <a:cubicBezTo>
                  <a:pt x="5238962" y="646112"/>
                  <a:pt x="5239396" y="652623"/>
                  <a:pt x="5235055" y="659569"/>
                </a:cubicBezTo>
                <a:cubicBezTo>
                  <a:pt x="5234187" y="661305"/>
                  <a:pt x="5232017" y="664778"/>
                  <a:pt x="5228544" y="669987"/>
                </a:cubicBezTo>
                <a:cubicBezTo>
                  <a:pt x="5223335" y="677800"/>
                  <a:pt x="5220296" y="682575"/>
                  <a:pt x="5219428" y="684311"/>
                </a:cubicBezTo>
                <a:cubicBezTo>
                  <a:pt x="5214219" y="695597"/>
                  <a:pt x="5208142" y="706015"/>
                  <a:pt x="5201197" y="715565"/>
                </a:cubicBezTo>
                <a:cubicBezTo>
                  <a:pt x="5206406" y="720774"/>
                  <a:pt x="5209010" y="726417"/>
                  <a:pt x="5209010" y="732494"/>
                </a:cubicBezTo>
                <a:cubicBezTo>
                  <a:pt x="5209010" y="735967"/>
                  <a:pt x="5209010" y="741176"/>
                  <a:pt x="5209010" y="748121"/>
                </a:cubicBezTo>
                <a:cubicBezTo>
                  <a:pt x="5209879" y="755935"/>
                  <a:pt x="5210313" y="762012"/>
                  <a:pt x="5210313" y="766353"/>
                </a:cubicBezTo>
                <a:cubicBezTo>
                  <a:pt x="5213786" y="765485"/>
                  <a:pt x="5219428" y="764616"/>
                  <a:pt x="5227242" y="763748"/>
                </a:cubicBezTo>
                <a:cubicBezTo>
                  <a:pt x="5234187" y="762880"/>
                  <a:pt x="5239396" y="762446"/>
                  <a:pt x="5242869" y="762446"/>
                </a:cubicBezTo>
                <a:cubicBezTo>
                  <a:pt x="5246342" y="761578"/>
                  <a:pt x="5251985" y="760710"/>
                  <a:pt x="5259798" y="759842"/>
                </a:cubicBezTo>
                <a:cubicBezTo>
                  <a:pt x="5265876" y="758105"/>
                  <a:pt x="5270216" y="757237"/>
                  <a:pt x="5272820" y="757237"/>
                </a:cubicBezTo>
                <a:lnTo>
                  <a:pt x="5272820" y="745517"/>
                </a:lnTo>
                <a:cubicBezTo>
                  <a:pt x="5267611" y="746385"/>
                  <a:pt x="5261968" y="746819"/>
                  <a:pt x="5255891" y="746819"/>
                </a:cubicBezTo>
                <a:cubicBezTo>
                  <a:pt x="5250682" y="748555"/>
                  <a:pt x="5242869" y="743346"/>
                  <a:pt x="5232451" y="731192"/>
                </a:cubicBezTo>
                <a:cubicBezTo>
                  <a:pt x="5230715" y="725983"/>
                  <a:pt x="5232017" y="723379"/>
                  <a:pt x="5236358" y="723379"/>
                </a:cubicBezTo>
                <a:cubicBezTo>
                  <a:pt x="5237226" y="723379"/>
                  <a:pt x="5238094" y="723379"/>
                  <a:pt x="5238962" y="723379"/>
                </a:cubicBezTo>
                <a:cubicBezTo>
                  <a:pt x="5249380" y="722510"/>
                  <a:pt x="5260666" y="720774"/>
                  <a:pt x="5272820" y="718170"/>
                </a:cubicBezTo>
                <a:lnTo>
                  <a:pt x="5272820" y="706449"/>
                </a:lnTo>
                <a:cubicBezTo>
                  <a:pt x="5271085" y="706449"/>
                  <a:pt x="5268046" y="706449"/>
                  <a:pt x="5263705" y="706449"/>
                </a:cubicBezTo>
                <a:cubicBezTo>
                  <a:pt x="5259364" y="707318"/>
                  <a:pt x="5256326" y="707752"/>
                  <a:pt x="5254589" y="707752"/>
                </a:cubicBezTo>
                <a:cubicBezTo>
                  <a:pt x="5247644" y="709488"/>
                  <a:pt x="5242435" y="708620"/>
                  <a:pt x="5238962" y="705147"/>
                </a:cubicBezTo>
                <a:cubicBezTo>
                  <a:pt x="5233753" y="701674"/>
                  <a:pt x="5228544" y="697334"/>
                  <a:pt x="5223335" y="692125"/>
                </a:cubicBezTo>
                <a:cubicBezTo>
                  <a:pt x="5220731" y="689520"/>
                  <a:pt x="5219863" y="687350"/>
                  <a:pt x="5220731" y="685613"/>
                </a:cubicBezTo>
                <a:cubicBezTo>
                  <a:pt x="5221599" y="684745"/>
                  <a:pt x="5224203" y="684311"/>
                  <a:pt x="5228544" y="684311"/>
                </a:cubicBezTo>
                <a:cubicBezTo>
                  <a:pt x="5230281" y="684311"/>
                  <a:pt x="5232885" y="683877"/>
                  <a:pt x="5236358" y="683009"/>
                </a:cubicBezTo>
                <a:cubicBezTo>
                  <a:pt x="5251117" y="682141"/>
                  <a:pt x="5263270" y="680405"/>
                  <a:pt x="5272820" y="677800"/>
                </a:cubicBezTo>
                <a:lnTo>
                  <a:pt x="5272820" y="667382"/>
                </a:lnTo>
                <a:cubicBezTo>
                  <a:pt x="5272820" y="647414"/>
                  <a:pt x="5269782" y="630051"/>
                  <a:pt x="5263705" y="615292"/>
                </a:cubicBezTo>
                <a:cubicBezTo>
                  <a:pt x="5261100" y="608347"/>
                  <a:pt x="5263705" y="605308"/>
                  <a:pt x="5271518" y="606176"/>
                </a:cubicBezTo>
                <a:close/>
                <a:moveTo>
                  <a:pt x="2489418" y="604874"/>
                </a:moveTo>
                <a:cubicBezTo>
                  <a:pt x="2490721" y="604440"/>
                  <a:pt x="2492240" y="604440"/>
                  <a:pt x="2493976" y="604874"/>
                </a:cubicBezTo>
                <a:cubicBezTo>
                  <a:pt x="2511340" y="606611"/>
                  <a:pt x="2525230" y="612688"/>
                  <a:pt x="2535648" y="623106"/>
                </a:cubicBezTo>
                <a:cubicBezTo>
                  <a:pt x="2538253" y="625710"/>
                  <a:pt x="2538687" y="629617"/>
                  <a:pt x="2536950" y="634826"/>
                </a:cubicBezTo>
                <a:cubicBezTo>
                  <a:pt x="2535214" y="637430"/>
                  <a:pt x="2533912" y="643942"/>
                  <a:pt x="2533044" y="654360"/>
                </a:cubicBezTo>
                <a:cubicBezTo>
                  <a:pt x="2532176" y="656964"/>
                  <a:pt x="2531741" y="658700"/>
                  <a:pt x="2531741" y="659569"/>
                </a:cubicBezTo>
                <a:cubicBezTo>
                  <a:pt x="2531741" y="670855"/>
                  <a:pt x="2531307" y="679102"/>
                  <a:pt x="2530439" y="684311"/>
                </a:cubicBezTo>
                <a:cubicBezTo>
                  <a:pt x="2539121" y="673893"/>
                  <a:pt x="2546066" y="662173"/>
                  <a:pt x="2551275" y="649151"/>
                </a:cubicBezTo>
                <a:cubicBezTo>
                  <a:pt x="2555616" y="642205"/>
                  <a:pt x="2557786" y="634826"/>
                  <a:pt x="2557786" y="627012"/>
                </a:cubicBezTo>
                <a:cubicBezTo>
                  <a:pt x="2557786" y="621803"/>
                  <a:pt x="2560825" y="619633"/>
                  <a:pt x="2566902" y="620501"/>
                </a:cubicBezTo>
                <a:cubicBezTo>
                  <a:pt x="2579057" y="623974"/>
                  <a:pt x="2590342" y="630051"/>
                  <a:pt x="2600760" y="638733"/>
                </a:cubicBezTo>
                <a:cubicBezTo>
                  <a:pt x="2604233" y="642205"/>
                  <a:pt x="2604233" y="646112"/>
                  <a:pt x="2600760" y="650453"/>
                </a:cubicBezTo>
                <a:cubicBezTo>
                  <a:pt x="2585134" y="662607"/>
                  <a:pt x="2567336" y="675196"/>
                  <a:pt x="2547368" y="688218"/>
                </a:cubicBezTo>
                <a:cubicBezTo>
                  <a:pt x="2549973" y="687350"/>
                  <a:pt x="2553880" y="686482"/>
                  <a:pt x="2559089" y="685613"/>
                </a:cubicBezTo>
                <a:cubicBezTo>
                  <a:pt x="2563430" y="684745"/>
                  <a:pt x="2566902" y="684311"/>
                  <a:pt x="2569507" y="684311"/>
                </a:cubicBezTo>
                <a:cubicBezTo>
                  <a:pt x="2579925" y="682575"/>
                  <a:pt x="2590342" y="679970"/>
                  <a:pt x="2600760" y="676498"/>
                </a:cubicBezTo>
                <a:cubicBezTo>
                  <a:pt x="2607706" y="674761"/>
                  <a:pt x="2613783" y="676064"/>
                  <a:pt x="2618992" y="680405"/>
                </a:cubicBezTo>
                <a:cubicBezTo>
                  <a:pt x="2629410" y="686482"/>
                  <a:pt x="2638526" y="694295"/>
                  <a:pt x="2646339" y="703845"/>
                </a:cubicBezTo>
                <a:cubicBezTo>
                  <a:pt x="2650680" y="710790"/>
                  <a:pt x="2649378" y="715131"/>
                  <a:pt x="2642432" y="716867"/>
                </a:cubicBezTo>
                <a:cubicBezTo>
                  <a:pt x="2619860" y="720340"/>
                  <a:pt x="2600326" y="729022"/>
                  <a:pt x="2583831" y="742912"/>
                </a:cubicBezTo>
                <a:cubicBezTo>
                  <a:pt x="2583831" y="743780"/>
                  <a:pt x="2583831" y="744215"/>
                  <a:pt x="2583831" y="744215"/>
                </a:cubicBezTo>
                <a:cubicBezTo>
                  <a:pt x="2587304" y="747687"/>
                  <a:pt x="2586436" y="752462"/>
                  <a:pt x="2581227" y="758539"/>
                </a:cubicBezTo>
                <a:cubicBezTo>
                  <a:pt x="2576018" y="764616"/>
                  <a:pt x="2571677" y="771128"/>
                  <a:pt x="2568204" y="778073"/>
                </a:cubicBezTo>
                <a:cubicBezTo>
                  <a:pt x="2570809" y="779809"/>
                  <a:pt x="2573413" y="783282"/>
                  <a:pt x="2576018" y="788491"/>
                </a:cubicBezTo>
                <a:cubicBezTo>
                  <a:pt x="2577754" y="792832"/>
                  <a:pt x="2576018" y="795436"/>
                  <a:pt x="2570809" y="796304"/>
                </a:cubicBezTo>
                <a:cubicBezTo>
                  <a:pt x="2569073" y="797173"/>
                  <a:pt x="2566034" y="797607"/>
                  <a:pt x="2561693" y="797607"/>
                </a:cubicBezTo>
                <a:cubicBezTo>
                  <a:pt x="2558221" y="798475"/>
                  <a:pt x="2555616" y="798909"/>
                  <a:pt x="2553880" y="798909"/>
                </a:cubicBezTo>
                <a:cubicBezTo>
                  <a:pt x="2559089" y="802382"/>
                  <a:pt x="2562561" y="805420"/>
                  <a:pt x="2564298" y="808025"/>
                </a:cubicBezTo>
                <a:cubicBezTo>
                  <a:pt x="2566902" y="811497"/>
                  <a:pt x="2566902" y="815404"/>
                  <a:pt x="2564298" y="819745"/>
                </a:cubicBezTo>
                <a:cubicBezTo>
                  <a:pt x="2559089" y="827558"/>
                  <a:pt x="2556484" y="836674"/>
                  <a:pt x="2556484" y="847092"/>
                </a:cubicBezTo>
                <a:cubicBezTo>
                  <a:pt x="2556484" y="857510"/>
                  <a:pt x="2561259" y="863153"/>
                  <a:pt x="2570809" y="864021"/>
                </a:cubicBezTo>
                <a:cubicBezTo>
                  <a:pt x="2589040" y="864021"/>
                  <a:pt x="2600760" y="863153"/>
                  <a:pt x="2605969" y="861417"/>
                </a:cubicBezTo>
                <a:cubicBezTo>
                  <a:pt x="2612047" y="858812"/>
                  <a:pt x="2617256" y="850131"/>
                  <a:pt x="2621596" y="835372"/>
                </a:cubicBezTo>
                <a:cubicBezTo>
                  <a:pt x="2624201" y="827558"/>
                  <a:pt x="2626371" y="819745"/>
                  <a:pt x="2628108" y="811931"/>
                </a:cubicBezTo>
                <a:cubicBezTo>
                  <a:pt x="2629844" y="807590"/>
                  <a:pt x="2631146" y="805420"/>
                  <a:pt x="2632014" y="805420"/>
                </a:cubicBezTo>
                <a:cubicBezTo>
                  <a:pt x="2632883" y="805420"/>
                  <a:pt x="2633751" y="807156"/>
                  <a:pt x="2634619" y="810629"/>
                </a:cubicBezTo>
                <a:cubicBezTo>
                  <a:pt x="2638092" y="824520"/>
                  <a:pt x="2644603" y="838410"/>
                  <a:pt x="2654153" y="852301"/>
                </a:cubicBezTo>
                <a:cubicBezTo>
                  <a:pt x="2656757" y="855774"/>
                  <a:pt x="2658493" y="859680"/>
                  <a:pt x="2659362" y="864021"/>
                </a:cubicBezTo>
                <a:cubicBezTo>
                  <a:pt x="2659362" y="867494"/>
                  <a:pt x="2658059" y="870532"/>
                  <a:pt x="2655455" y="873137"/>
                </a:cubicBezTo>
                <a:cubicBezTo>
                  <a:pt x="2645037" y="887896"/>
                  <a:pt x="2624201" y="896143"/>
                  <a:pt x="2592947" y="897880"/>
                </a:cubicBezTo>
                <a:cubicBezTo>
                  <a:pt x="2564298" y="900484"/>
                  <a:pt x="2545632" y="896143"/>
                  <a:pt x="2536950" y="884857"/>
                </a:cubicBezTo>
                <a:cubicBezTo>
                  <a:pt x="2527401" y="874439"/>
                  <a:pt x="2523060" y="861417"/>
                  <a:pt x="2523928" y="845790"/>
                </a:cubicBezTo>
                <a:cubicBezTo>
                  <a:pt x="2523928" y="838844"/>
                  <a:pt x="2523928" y="832333"/>
                  <a:pt x="2523928" y="826256"/>
                </a:cubicBezTo>
                <a:cubicBezTo>
                  <a:pt x="2523928" y="828861"/>
                  <a:pt x="2523060" y="830597"/>
                  <a:pt x="2521323" y="831465"/>
                </a:cubicBezTo>
                <a:cubicBezTo>
                  <a:pt x="2519587" y="832333"/>
                  <a:pt x="2516548" y="835372"/>
                  <a:pt x="2512208" y="840581"/>
                </a:cubicBezTo>
                <a:cubicBezTo>
                  <a:pt x="2509603" y="844053"/>
                  <a:pt x="2507433" y="846658"/>
                  <a:pt x="2505696" y="848394"/>
                </a:cubicBezTo>
                <a:cubicBezTo>
                  <a:pt x="2495279" y="859680"/>
                  <a:pt x="2481388" y="869664"/>
                  <a:pt x="2464025" y="878346"/>
                </a:cubicBezTo>
                <a:cubicBezTo>
                  <a:pt x="2445793" y="890500"/>
                  <a:pt x="2426259" y="897011"/>
                  <a:pt x="2405424" y="897880"/>
                </a:cubicBezTo>
                <a:cubicBezTo>
                  <a:pt x="2400215" y="898748"/>
                  <a:pt x="2397610" y="898748"/>
                  <a:pt x="2397610" y="897880"/>
                </a:cubicBezTo>
                <a:cubicBezTo>
                  <a:pt x="2397610" y="897011"/>
                  <a:pt x="2399780" y="895275"/>
                  <a:pt x="2404121" y="892671"/>
                </a:cubicBezTo>
                <a:cubicBezTo>
                  <a:pt x="2434507" y="877044"/>
                  <a:pt x="2457513" y="857076"/>
                  <a:pt x="2473140" y="832767"/>
                </a:cubicBezTo>
                <a:cubicBezTo>
                  <a:pt x="2477481" y="827558"/>
                  <a:pt x="2480954" y="821915"/>
                  <a:pt x="2483558" y="815838"/>
                </a:cubicBezTo>
                <a:cubicBezTo>
                  <a:pt x="2483558" y="815838"/>
                  <a:pt x="2483124" y="815838"/>
                  <a:pt x="2482256" y="815838"/>
                </a:cubicBezTo>
                <a:cubicBezTo>
                  <a:pt x="2473575" y="810629"/>
                  <a:pt x="2468365" y="804986"/>
                  <a:pt x="2466629" y="798909"/>
                </a:cubicBezTo>
                <a:cubicBezTo>
                  <a:pt x="2465761" y="782414"/>
                  <a:pt x="2461420" y="764616"/>
                  <a:pt x="2453607" y="745517"/>
                </a:cubicBezTo>
                <a:cubicBezTo>
                  <a:pt x="2451870" y="742044"/>
                  <a:pt x="2451436" y="739874"/>
                  <a:pt x="2452304" y="739006"/>
                </a:cubicBezTo>
                <a:cubicBezTo>
                  <a:pt x="2453173" y="738137"/>
                  <a:pt x="2455777" y="737703"/>
                  <a:pt x="2460118" y="737703"/>
                </a:cubicBezTo>
                <a:cubicBezTo>
                  <a:pt x="2460986" y="737703"/>
                  <a:pt x="2462722" y="738137"/>
                  <a:pt x="2465327" y="739006"/>
                </a:cubicBezTo>
                <a:cubicBezTo>
                  <a:pt x="2469668" y="739874"/>
                  <a:pt x="2472706" y="740742"/>
                  <a:pt x="2474443" y="741610"/>
                </a:cubicBezTo>
                <a:cubicBezTo>
                  <a:pt x="2478784" y="740742"/>
                  <a:pt x="2485729" y="739006"/>
                  <a:pt x="2495279" y="736401"/>
                </a:cubicBezTo>
                <a:cubicBezTo>
                  <a:pt x="2503960" y="734665"/>
                  <a:pt x="2510471" y="733362"/>
                  <a:pt x="2514812" y="732494"/>
                </a:cubicBezTo>
                <a:cubicBezTo>
                  <a:pt x="2516549" y="731626"/>
                  <a:pt x="2519153" y="730758"/>
                  <a:pt x="2522626" y="729890"/>
                </a:cubicBezTo>
                <a:cubicBezTo>
                  <a:pt x="2533044" y="727285"/>
                  <a:pt x="2540423" y="725115"/>
                  <a:pt x="2544764" y="723379"/>
                </a:cubicBezTo>
                <a:cubicBezTo>
                  <a:pt x="2549105" y="721642"/>
                  <a:pt x="2553880" y="721642"/>
                  <a:pt x="2559089" y="723379"/>
                </a:cubicBezTo>
                <a:cubicBezTo>
                  <a:pt x="2567770" y="727719"/>
                  <a:pt x="2573847" y="731626"/>
                  <a:pt x="2577320" y="735099"/>
                </a:cubicBezTo>
                <a:cubicBezTo>
                  <a:pt x="2577320" y="734231"/>
                  <a:pt x="2577754" y="732928"/>
                  <a:pt x="2578622" y="731192"/>
                </a:cubicBezTo>
                <a:cubicBezTo>
                  <a:pt x="2582095" y="722510"/>
                  <a:pt x="2584265" y="716867"/>
                  <a:pt x="2585134" y="714263"/>
                </a:cubicBezTo>
                <a:cubicBezTo>
                  <a:pt x="2586002" y="711658"/>
                  <a:pt x="2586002" y="710356"/>
                  <a:pt x="2585134" y="710356"/>
                </a:cubicBezTo>
                <a:cubicBezTo>
                  <a:pt x="2585134" y="709488"/>
                  <a:pt x="2583831" y="709054"/>
                  <a:pt x="2581227" y="709054"/>
                </a:cubicBezTo>
                <a:cubicBezTo>
                  <a:pt x="2520455" y="716867"/>
                  <a:pt x="2475745" y="724247"/>
                  <a:pt x="2447095" y="731192"/>
                </a:cubicBezTo>
                <a:cubicBezTo>
                  <a:pt x="2447964" y="740742"/>
                  <a:pt x="2448398" y="749424"/>
                  <a:pt x="2448398" y="757237"/>
                </a:cubicBezTo>
                <a:cubicBezTo>
                  <a:pt x="2444925" y="772864"/>
                  <a:pt x="2437546" y="781546"/>
                  <a:pt x="2426259" y="783282"/>
                </a:cubicBezTo>
                <a:cubicBezTo>
                  <a:pt x="2405424" y="774600"/>
                  <a:pt x="2399780" y="758973"/>
                  <a:pt x="2409330" y="736401"/>
                </a:cubicBezTo>
                <a:cubicBezTo>
                  <a:pt x="2420617" y="722510"/>
                  <a:pt x="2427128" y="709054"/>
                  <a:pt x="2428864" y="696031"/>
                </a:cubicBezTo>
                <a:cubicBezTo>
                  <a:pt x="2428864" y="692559"/>
                  <a:pt x="2429732" y="690822"/>
                  <a:pt x="2431468" y="690822"/>
                </a:cubicBezTo>
                <a:cubicBezTo>
                  <a:pt x="2433205" y="690822"/>
                  <a:pt x="2434941" y="692125"/>
                  <a:pt x="2436677" y="694729"/>
                </a:cubicBezTo>
                <a:cubicBezTo>
                  <a:pt x="2436677" y="694729"/>
                  <a:pt x="2437111" y="695163"/>
                  <a:pt x="2437980" y="696031"/>
                </a:cubicBezTo>
                <a:cubicBezTo>
                  <a:pt x="2438848" y="697768"/>
                  <a:pt x="2440150" y="701240"/>
                  <a:pt x="2441886" y="706449"/>
                </a:cubicBezTo>
                <a:cubicBezTo>
                  <a:pt x="2461854" y="703845"/>
                  <a:pt x="2480954" y="700372"/>
                  <a:pt x="2499185" y="696031"/>
                </a:cubicBezTo>
                <a:cubicBezTo>
                  <a:pt x="2499185" y="674327"/>
                  <a:pt x="2498751" y="659569"/>
                  <a:pt x="2497883" y="651755"/>
                </a:cubicBezTo>
                <a:cubicBezTo>
                  <a:pt x="2497015" y="639601"/>
                  <a:pt x="2493542" y="627446"/>
                  <a:pt x="2487465" y="615292"/>
                </a:cubicBezTo>
                <a:cubicBezTo>
                  <a:pt x="2485729" y="611820"/>
                  <a:pt x="2485295" y="609215"/>
                  <a:pt x="2486163" y="607479"/>
                </a:cubicBezTo>
                <a:cubicBezTo>
                  <a:pt x="2487031" y="606176"/>
                  <a:pt x="2488116" y="605308"/>
                  <a:pt x="2489418" y="604874"/>
                </a:cubicBezTo>
                <a:close/>
                <a:moveTo>
                  <a:pt x="1126694" y="600967"/>
                </a:moveTo>
                <a:cubicBezTo>
                  <a:pt x="1143190" y="600099"/>
                  <a:pt x="1158817" y="601402"/>
                  <a:pt x="1173576" y="604874"/>
                </a:cubicBezTo>
                <a:cubicBezTo>
                  <a:pt x="1187466" y="610083"/>
                  <a:pt x="1191807" y="620501"/>
                  <a:pt x="1186598" y="636128"/>
                </a:cubicBezTo>
                <a:cubicBezTo>
                  <a:pt x="1180521" y="644810"/>
                  <a:pt x="1172707" y="646980"/>
                  <a:pt x="1163157" y="642639"/>
                </a:cubicBezTo>
                <a:cubicBezTo>
                  <a:pt x="1157949" y="639167"/>
                  <a:pt x="1147965" y="629183"/>
                  <a:pt x="1133206" y="612688"/>
                </a:cubicBezTo>
                <a:cubicBezTo>
                  <a:pt x="1128865" y="608347"/>
                  <a:pt x="1126260" y="605742"/>
                  <a:pt x="1125392" y="604874"/>
                </a:cubicBezTo>
                <a:cubicBezTo>
                  <a:pt x="1123656" y="603138"/>
                  <a:pt x="1123222" y="602270"/>
                  <a:pt x="1124090" y="602270"/>
                </a:cubicBezTo>
                <a:cubicBezTo>
                  <a:pt x="1124090" y="601402"/>
                  <a:pt x="1124958" y="600967"/>
                  <a:pt x="1126694" y="600967"/>
                </a:cubicBezTo>
                <a:close/>
                <a:moveTo>
                  <a:pt x="5834089" y="226590"/>
                </a:moveTo>
                <a:cubicBezTo>
                  <a:pt x="5860133" y="225722"/>
                  <a:pt x="5873590" y="234404"/>
                  <a:pt x="5874458" y="252635"/>
                </a:cubicBezTo>
                <a:cubicBezTo>
                  <a:pt x="5874458" y="266526"/>
                  <a:pt x="5854056" y="279114"/>
                  <a:pt x="5813253" y="290400"/>
                </a:cubicBezTo>
                <a:cubicBezTo>
                  <a:pt x="5807176" y="291269"/>
                  <a:pt x="5803269" y="290400"/>
                  <a:pt x="5801532" y="287796"/>
                </a:cubicBezTo>
                <a:cubicBezTo>
                  <a:pt x="5799796" y="285191"/>
                  <a:pt x="5801099" y="282153"/>
                  <a:pt x="5805439" y="278680"/>
                </a:cubicBezTo>
                <a:cubicBezTo>
                  <a:pt x="5814989" y="274339"/>
                  <a:pt x="5821935" y="269564"/>
                  <a:pt x="5826275" y="264355"/>
                </a:cubicBezTo>
                <a:cubicBezTo>
                  <a:pt x="5828012" y="262619"/>
                  <a:pt x="5828446" y="261317"/>
                  <a:pt x="5827577" y="260449"/>
                </a:cubicBezTo>
                <a:cubicBezTo>
                  <a:pt x="5826709" y="259581"/>
                  <a:pt x="5824973" y="258712"/>
                  <a:pt x="5822368" y="257844"/>
                </a:cubicBezTo>
                <a:cubicBezTo>
                  <a:pt x="5811082" y="256108"/>
                  <a:pt x="5805439" y="250899"/>
                  <a:pt x="5805439" y="242217"/>
                </a:cubicBezTo>
                <a:cubicBezTo>
                  <a:pt x="5806308" y="231799"/>
                  <a:pt x="5815857" y="226590"/>
                  <a:pt x="5834089" y="226590"/>
                </a:cubicBezTo>
                <a:close/>
                <a:moveTo>
                  <a:pt x="3167721" y="212266"/>
                </a:moveTo>
                <a:cubicBezTo>
                  <a:pt x="3165117" y="212266"/>
                  <a:pt x="3161644" y="212700"/>
                  <a:pt x="3157303" y="213568"/>
                </a:cubicBezTo>
                <a:cubicBezTo>
                  <a:pt x="3152963" y="213568"/>
                  <a:pt x="3149490" y="214002"/>
                  <a:pt x="3146885" y="214870"/>
                </a:cubicBezTo>
                <a:cubicBezTo>
                  <a:pt x="3150358" y="216606"/>
                  <a:pt x="3156435" y="220513"/>
                  <a:pt x="3165117" y="226590"/>
                </a:cubicBezTo>
                <a:cubicBezTo>
                  <a:pt x="3166853" y="228327"/>
                  <a:pt x="3168155" y="229195"/>
                  <a:pt x="3169023" y="229195"/>
                </a:cubicBezTo>
                <a:cubicBezTo>
                  <a:pt x="3169892" y="229195"/>
                  <a:pt x="3170326" y="229629"/>
                  <a:pt x="3170326" y="230497"/>
                </a:cubicBezTo>
                <a:cubicBezTo>
                  <a:pt x="3171194" y="231365"/>
                  <a:pt x="3171628" y="232233"/>
                  <a:pt x="3171628" y="233102"/>
                </a:cubicBezTo>
                <a:cubicBezTo>
                  <a:pt x="3171628" y="224420"/>
                  <a:pt x="3170326" y="217475"/>
                  <a:pt x="3167721" y="212266"/>
                </a:cubicBezTo>
                <a:close/>
                <a:moveTo>
                  <a:pt x="1756573" y="199243"/>
                </a:moveTo>
                <a:cubicBezTo>
                  <a:pt x="1756573" y="200111"/>
                  <a:pt x="1755705" y="201414"/>
                  <a:pt x="1753968" y="203150"/>
                </a:cubicBezTo>
                <a:cubicBezTo>
                  <a:pt x="1753100" y="205755"/>
                  <a:pt x="1752232" y="207491"/>
                  <a:pt x="1751363" y="208359"/>
                </a:cubicBezTo>
                <a:cubicBezTo>
                  <a:pt x="1745287" y="222250"/>
                  <a:pt x="1737039" y="234404"/>
                  <a:pt x="1726621" y="244822"/>
                </a:cubicBezTo>
                <a:cubicBezTo>
                  <a:pt x="1730094" y="245690"/>
                  <a:pt x="1737473" y="247861"/>
                  <a:pt x="1748759" y="251333"/>
                </a:cubicBezTo>
                <a:cubicBezTo>
                  <a:pt x="1752232" y="253069"/>
                  <a:pt x="1754402" y="253937"/>
                  <a:pt x="1755271" y="253937"/>
                </a:cubicBezTo>
                <a:cubicBezTo>
                  <a:pt x="1759611" y="254806"/>
                  <a:pt x="1762216" y="253937"/>
                  <a:pt x="1763084" y="251333"/>
                </a:cubicBezTo>
                <a:cubicBezTo>
                  <a:pt x="1768293" y="237442"/>
                  <a:pt x="1773067" y="221816"/>
                  <a:pt x="1777409" y="204452"/>
                </a:cubicBezTo>
                <a:cubicBezTo>
                  <a:pt x="1777409" y="201848"/>
                  <a:pt x="1776540" y="200979"/>
                  <a:pt x="1774804" y="201848"/>
                </a:cubicBezTo>
                <a:cubicBezTo>
                  <a:pt x="1769596" y="201848"/>
                  <a:pt x="1765254" y="201848"/>
                  <a:pt x="1761782" y="201848"/>
                </a:cubicBezTo>
                <a:cubicBezTo>
                  <a:pt x="1760914" y="201848"/>
                  <a:pt x="1759178" y="200979"/>
                  <a:pt x="1756573" y="199243"/>
                </a:cubicBezTo>
                <a:close/>
                <a:moveTo>
                  <a:pt x="5592764" y="187523"/>
                </a:moveTo>
                <a:cubicBezTo>
                  <a:pt x="5585818" y="197073"/>
                  <a:pt x="5574967" y="206623"/>
                  <a:pt x="5560208" y="216172"/>
                </a:cubicBezTo>
                <a:cubicBezTo>
                  <a:pt x="5560208" y="226590"/>
                  <a:pt x="5560208" y="235272"/>
                  <a:pt x="5560208" y="242217"/>
                </a:cubicBezTo>
                <a:cubicBezTo>
                  <a:pt x="5560208" y="245690"/>
                  <a:pt x="5559773" y="249163"/>
                  <a:pt x="5558906" y="252635"/>
                </a:cubicBezTo>
                <a:cubicBezTo>
                  <a:pt x="5562378" y="251767"/>
                  <a:pt x="5568455" y="251333"/>
                  <a:pt x="5577137" y="251333"/>
                </a:cubicBezTo>
                <a:cubicBezTo>
                  <a:pt x="5586687" y="251333"/>
                  <a:pt x="5594067" y="251333"/>
                  <a:pt x="5599276" y="251333"/>
                </a:cubicBezTo>
                <a:cubicBezTo>
                  <a:pt x="5601011" y="250465"/>
                  <a:pt x="5604050" y="250031"/>
                  <a:pt x="5608391" y="250031"/>
                </a:cubicBezTo>
                <a:cubicBezTo>
                  <a:pt x="5611863" y="249163"/>
                  <a:pt x="5614468" y="248729"/>
                  <a:pt x="5616205" y="248729"/>
                </a:cubicBezTo>
                <a:lnTo>
                  <a:pt x="5616205" y="229195"/>
                </a:lnTo>
                <a:cubicBezTo>
                  <a:pt x="5613600" y="229195"/>
                  <a:pt x="5610561" y="229629"/>
                  <a:pt x="5607089" y="230497"/>
                </a:cubicBezTo>
                <a:cubicBezTo>
                  <a:pt x="5602747" y="230497"/>
                  <a:pt x="5599709" y="230931"/>
                  <a:pt x="5597973" y="231799"/>
                </a:cubicBezTo>
                <a:cubicBezTo>
                  <a:pt x="5591896" y="232667"/>
                  <a:pt x="5584082" y="227892"/>
                  <a:pt x="5574533" y="217475"/>
                </a:cubicBezTo>
                <a:cubicBezTo>
                  <a:pt x="5571928" y="213134"/>
                  <a:pt x="5572796" y="210529"/>
                  <a:pt x="5577137" y="209661"/>
                </a:cubicBezTo>
                <a:cubicBezTo>
                  <a:pt x="5588423" y="209661"/>
                  <a:pt x="5601445" y="208359"/>
                  <a:pt x="5616205" y="205755"/>
                </a:cubicBezTo>
                <a:lnTo>
                  <a:pt x="5616205" y="194034"/>
                </a:lnTo>
                <a:cubicBezTo>
                  <a:pt x="5614468" y="194034"/>
                  <a:pt x="5612732" y="194034"/>
                  <a:pt x="5610996" y="194034"/>
                </a:cubicBezTo>
                <a:cubicBezTo>
                  <a:pt x="5605787" y="194034"/>
                  <a:pt x="5600578" y="192732"/>
                  <a:pt x="5595369" y="190127"/>
                </a:cubicBezTo>
                <a:cubicBezTo>
                  <a:pt x="5595369" y="190127"/>
                  <a:pt x="5594500" y="189259"/>
                  <a:pt x="5592764" y="187523"/>
                </a:cubicBezTo>
                <a:close/>
                <a:moveTo>
                  <a:pt x="3468949" y="184918"/>
                </a:moveTo>
                <a:cubicBezTo>
                  <a:pt x="3460268" y="187523"/>
                  <a:pt x="3449416" y="189259"/>
                  <a:pt x="3436393" y="190127"/>
                </a:cubicBezTo>
                <a:cubicBezTo>
                  <a:pt x="3435525" y="190127"/>
                  <a:pt x="3434223" y="190127"/>
                  <a:pt x="3432486" y="190127"/>
                </a:cubicBezTo>
                <a:cubicBezTo>
                  <a:pt x="3432486" y="192732"/>
                  <a:pt x="3432486" y="196639"/>
                  <a:pt x="3432486" y="201848"/>
                </a:cubicBezTo>
                <a:cubicBezTo>
                  <a:pt x="3433355" y="209661"/>
                  <a:pt x="3433789" y="215738"/>
                  <a:pt x="3433789" y="220079"/>
                </a:cubicBezTo>
                <a:cubicBezTo>
                  <a:pt x="3438998" y="219211"/>
                  <a:pt x="3443339" y="217475"/>
                  <a:pt x="3446811" y="214870"/>
                </a:cubicBezTo>
                <a:cubicBezTo>
                  <a:pt x="3453757" y="212266"/>
                  <a:pt x="3461136" y="212266"/>
                  <a:pt x="3468949" y="214870"/>
                </a:cubicBezTo>
                <a:cubicBezTo>
                  <a:pt x="3468949" y="206188"/>
                  <a:pt x="3468949" y="196205"/>
                  <a:pt x="3468949" y="184918"/>
                </a:cubicBezTo>
                <a:close/>
                <a:moveTo>
                  <a:pt x="6578490" y="167989"/>
                </a:moveTo>
                <a:cubicBezTo>
                  <a:pt x="6575017" y="167989"/>
                  <a:pt x="6569808" y="168423"/>
                  <a:pt x="6562863" y="169291"/>
                </a:cubicBezTo>
                <a:cubicBezTo>
                  <a:pt x="6555049" y="169291"/>
                  <a:pt x="6549406" y="169726"/>
                  <a:pt x="6545933" y="170594"/>
                </a:cubicBezTo>
                <a:cubicBezTo>
                  <a:pt x="6553747" y="174066"/>
                  <a:pt x="6561127" y="180143"/>
                  <a:pt x="6568071" y="188825"/>
                </a:cubicBezTo>
                <a:cubicBezTo>
                  <a:pt x="6572413" y="196639"/>
                  <a:pt x="6571978" y="202282"/>
                  <a:pt x="6566769" y="205755"/>
                </a:cubicBezTo>
                <a:cubicBezTo>
                  <a:pt x="6569374" y="206623"/>
                  <a:pt x="6572847" y="208793"/>
                  <a:pt x="6577187" y="212266"/>
                </a:cubicBezTo>
                <a:cubicBezTo>
                  <a:pt x="6578923" y="214002"/>
                  <a:pt x="6580226" y="215304"/>
                  <a:pt x="6581094" y="216172"/>
                </a:cubicBezTo>
                <a:cubicBezTo>
                  <a:pt x="6581094" y="211832"/>
                  <a:pt x="6581094" y="207057"/>
                  <a:pt x="6581094" y="201848"/>
                </a:cubicBezTo>
                <a:cubicBezTo>
                  <a:pt x="6582831" y="185352"/>
                  <a:pt x="6582396" y="174500"/>
                  <a:pt x="6579791" y="169291"/>
                </a:cubicBezTo>
                <a:cubicBezTo>
                  <a:pt x="6578923" y="168423"/>
                  <a:pt x="6578490" y="167989"/>
                  <a:pt x="6578490" y="167989"/>
                </a:cubicBezTo>
                <a:close/>
                <a:moveTo>
                  <a:pt x="2130318" y="167989"/>
                </a:moveTo>
                <a:cubicBezTo>
                  <a:pt x="2126845" y="167989"/>
                  <a:pt x="2121636" y="168423"/>
                  <a:pt x="2114691" y="169291"/>
                </a:cubicBezTo>
                <a:cubicBezTo>
                  <a:pt x="2106878" y="169291"/>
                  <a:pt x="2101234" y="169726"/>
                  <a:pt x="2097761" y="170594"/>
                </a:cubicBezTo>
                <a:cubicBezTo>
                  <a:pt x="2105574" y="174066"/>
                  <a:pt x="2112954" y="180143"/>
                  <a:pt x="2119899" y="188825"/>
                </a:cubicBezTo>
                <a:cubicBezTo>
                  <a:pt x="2124241" y="196639"/>
                  <a:pt x="2123806" y="202282"/>
                  <a:pt x="2118597" y="205755"/>
                </a:cubicBezTo>
                <a:cubicBezTo>
                  <a:pt x="2121202" y="206623"/>
                  <a:pt x="2124675" y="208793"/>
                  <a:pt x="2129015" y="212266"/>
                </a:cubicBezTo>
                <a:cubicBezTo>
                  <a:pt x="2130751" y="214002"/>
                  <a:pt x="2132055" y="215304"/>
                  <a:pt x="2132922" y="216172"/>
                </a:cubicBezTo>
                <a:cubicBezTo>
                  <a:pt x="2132922" y="211832"/>
                  <a:pt x="2132922" y="207057"/>
                  <a:pt x="2132922" y="201848"/>
                </a:cubicBezTo>
                <a:cubicBezTo>
                  <a:pt x="2134659" y="185352"/>
                  <a:pt x="2134224" y="174500"/>
                  <a:pt x="2131620" y="169291"/>
                </a:cubicBezTo>
                <a:cubicBezTo>
                  <a:pt x="2130751" y="168423"/>
                  <a:pt x="2130318" y="167989"/>
                  <a:pt x="2130318" y="167989"/>
                </a:cubicBezTo>
                <a:close/>
                <a:moveTo>
                  <a:pt x="3180744" y="161478"/>
                </a:moveTo>
                <a:cubicBezTo>
                  <a:pt x="3166853" y="164083"/>
                  <a:pt x="3152529" y="167555"/>
                  <a:pt x="3137770" y="171896"/>
                </a:cubicBezTo>
                <a:cubicBezTo>
                  <a:pt x="3137770" y="177105"/>
                  <a:pt x="3138204" y="184050"/>
                  <a:pt x="3139072" y="192732"/>
                </a:cubicBezTo>
                <a:cubicBezTo>
                  <a:pt x="3143413" y="191864"/>
                  <a:pt x="3150358" y="190562"/>
                  <a:pt x="3159908" y="188825"/>
                </a:cubicBezTo>
                <a:cubicBezTo>
                  <a:pt x="3168589" y="187957"/>
                  <a:pt x="3175101" y="187089"/>
                  <a:pt x="3179441" y="186221"/>
                </a:cubicBezTo>
                <a:cubicBezTo>
                  <a:pt x="3180310" y="183616"/>
                  <a:pt x="3181178" y="180578"/>
                  <a:pt x="3182046" y="177105"/>
                </a:cubicBezTo>
                <a:cubicBezTo>
                  <a:pt x="3183782" y="171896"/>
                  <a:pt x="3185085" y="167989"/>
                  <a:pt x="3185953" y="165385"/>
                </a:cubicBezTo>
                <a:cubicBezTo>
                  <a:pt x="3185953" y="162780"/>
                  <a:pt x="3185519" y="161478"/>
                  <a:pt x="3184650" y="161478"/>
                </a:cubicBezTo>
                <a:cubicBezTo>
                  <a:pt x="3184650" y="160610"/>
                  <a:pt x="3183348" y="160610"/>
                  <a:pt x="3180744" y="161478"/>
                </a:cubicBezTo>
                <a:close/>
                <a:moveTo>
                  <a:pt x="4161586" y="153665"/>
                </a:moveTo>
                <a:cubicBezTo>
                  <a:pt x="4162671" y="153230"/>
                  <a:pt x="4163431" y="153230"/>
                  <a:pt x="4163865" y="153665"/>
                </a:cubicBezTo>
                <a:cubicBezTo>
                  <a:pt x="4163865" y="155401"/>
                  <a:pt x="4162563" y="159308"/>
                  <a:pt x="4159958" y="165385"/>
                </a:cubicBezTo>
                <a:cubicBezTo>
                  <a:pt x="4159090" y="167989"/>
                  <a:pt x="4156920" y="171896"/>
                  <a:pt x="4153447" y="177105"/>
                </a:cubicBezTo>
                <a:cubicBezTo>
                  <a:pt x="4138689" y="204886"/>
                  <a:pt x="4126968" y="226590"/>
                  <a:pt x="4118287" y="242217"/>
                </a:cubicBezTo>
                <a:cubicBezTo>
                  <a:pt x="4111341" y="252635"/>
                  <a:pt x="4104830" y="254371"/>
                  <a:pt x="4098753" y="247426"/>
                </a:cubicBezTo>
                <a:cubicBezTo>
                  <a:pt x="4089203" y="238745"/>
                  <a:pt x="4082258" y="227024"/>
                  <a:pt x="4077917" y="212266"/>
                </a:cubicBezTo>
                <a:cubicBezTo>
                  <a:pt x="4076181" y="206188"/>
                  <a:pt x="4078351" y="203584"/>
                  <a:pt x="4084428" y="204452"/>
                </a:cubicBezTo>
                <a:cubicBezTo>
                  <a:pt x="4091373" y="203584"/>
                  <a:pt x="4099187" y="199677"/>
                  <a:pt x="4107869" y="192732"/>
                </a:cubicBezTo>
                <a:cubicBezTo>
                  <a:pt x="4126968" y="175369"/>
                  <a:pt x="4143463" y="163214"/>
                  <a:pt x="4157354" y="156269"/>
                </a:cubicBezTo>
                <a:cubicBezTo>
                  <a:pt x="4159090" y="154967"/>
                  <a:pt x="4160501" y="154099"/>
                  <a:pt x="4161586" y="153665"/>
                </a:cubicBezTo>
                <a:close/>
                <a:moveTo>
                  <a:pt x="1136704" y="149758"/>
                </a:moveTo>
                <a:cubicBezTo>
                  <a:pt x="1127154" y="149758"/>
                  <a:pt x="1118472" y="150626"/>
                  <a:pt x="1110658" y="152362"/>
                </a:cubicBezTo>
                <a:cubicBezTo>
                  <a:pt x="1111528" y="154099"/>
                  <a:pt x="1111961" y="156703"/>
                  <a:pt x="1111961" y="160176"/>
                </a:cubicBezTo>
                <a:cubicBezTo>
                  <a:pt x="1112829" y="163648"/>
                  <a:pt x="1113263" y="166253"/>
                  <a:pt x="1113263" y="167989"/>
                </a:cubicBezTo>
                <a:cubicBezTo>
                  <a:pt x="1116735" y="167989"/>
                  <a:pt x="1123247" y="167121"/>
                  <a:pt x="1132796" y="165385"/>
                </a:cubicBezTo>
                <a:cubicBezTo>
                  <a:pt x="1126720" y="167121"/>
                  <a:pt x="1128021" y="167121"/>
                  <a:pt x="1136704" y="165385"/>
                </a:cubicBezTo>
                <a:lnTo>
                  <a:pt x="1136704" y="158874"/>
                </a:lnTo>
                <a:close/>
                <a:moveTo>
                  <a:pt x="5472958" y="145851"/>
                </a:moveTo>
                <a:lnTo>
                  <a:pt x="5466446" y="147153"/>
                </a:lnTo>
                <a:cubicBezTo>
                  <a:pt x="5466446" y="158439"/>
                  <a:pt x="5466446" y="172764"/>
                  <a:pt x="5466446" y="190127"/>
                </a:cubicBezTo>
                <a:cubicBezTo>
                  <a:pt x="5469918" y="180578"/>
                  <a:pt x="5472089" y="165819"/>
                  <a:pt x="5472958" y="145851"/>
                </a:cubicBezTo>
                <a:close/>
                <a:moveTo>
                  <a:pt x="5235539" y="145851"/>
                </a:moveTo>
                <a:cubicBezTo>
                  <a:pt x="5231199" y="145851"/>
                  <a:pt x="5223819" y="146719"/>
                  <a:pt x="5213401" y="148455"/>
                </a:cubicBezTo>
                <a:cubicBezTo>
                  <a:pt x="5202983" y="149324"/>
                  <a:pt x="5195169" y="150192"/>
                  <a:pt x="5189960" y="151060"/>
                </a:cubicBezTo>
                <a:cubicBezTo>
                  <a:pt x="5189960" y="156269"/>
                  <a:pt x="5189960" y="169291"/>
                  <a:pt x="5189960" y="190127"/>
                </a:cubicBezTo>
                <a:cubicBezTo>
                  <a:pt x="5189526" y="197507"/>
                  <a:pt x="5188984" y="204344"/>
                  <a:pt x="5188333" y="210638"/>
                </a:cubicBezTo>
                <a:lnTo>
                  <a:pt x="5186273" y="226228"/>
                </a:lnTo>
                <a:lnTo>
                  <a:pt x="5195169" y="205755"/>
                </a:lnTo>
                <a:cubicBezTo>
                  <a:pt x="5199510" y="187523"/>
                  <a:pt x="5199510" y="173198"/>
                  <a:pt x="5195169" y="162780"/>
                </a:cubicBezTo>
                <a:cubicBezTo>
                  <a:pt x="5194301" y="159308"/>
                  <a:pt x="5194301" y="156703"/>
                  <a:pt x="5195169" y="154967"/>
                </a:cubicBezTo>
                <a:cubicBezTo>
                  <a:pt x="5196038" y="154099"/>
                  <a:pt x="5198208" y="154099"/>
                  <a:pt x="5201681" y="154967"/>
                </a:cubicBezTo>
                <a:cubicBezTo>
                  <a:pt x="5214703" y="157571"/>
                  <a:pt x="5225555" y="162780"/>
                  <a:pt x="5234237" y="170594"/>
                </a:cubicBezTo>
                <a:cubicBezTo>
                  <a:pt x="5237710" y="174935"/>
                  <a:pt x="5238144" y="179275"/>
                  <a:pt x="5235539" y="183616"/>
                </a:cubicBezTo>
                <a:cubicBezTo>
                  <a:pt x="5235539" y="184484"/>
                  <a:pt x="5234671" y="186221"/>
                  <a:pt x="5232935" y="188825"/>
                </a:cubicBezTo>
                <a:cubicBezTo>
                  <a:pt x="5232067" y="193166"/>
                  <a:pt x="5231199" y="196639"/>
                  <a:pt x="5230330" y="199243"/>
                </a:cubicBezTo>
                <a:cubicBezTo>
                  <a:pt x="5235539" y="201848"/>
                  <a:pt x="5239880" y="204452"/>
                  <a:pt x="5243352" y="207057"/>
                </a:cubicBezTo>
                <a:cubicBezTo>
                  <a:pt x="5243352" y="203584"/>
                  <a:pt x="5243352" y="199243"/>
                  <a:pt x="5243352" y="194034"/>
                </a:cubicBezTo>
                <a:cubicBezTo>
                  <a:pt x="5243352" y="189693"/>
                  <a:pt x="5243352" y="184918"/>
                  <a:pt x="5243352" y="179709"/>
                </a:cubicBezTo>
                <a:cubicBezTo>
                  <a:pt x="5244221" y="173632"/>
                  <a:pt x="5244221" y="163648"/>
                  <a:pt x="5243352" y="149758"/>
                </a:cubicBezTo>
                <a:cubicBezTo>
                  <a:pt x="5243352" y="147153"/>
                  <a:pt x="5240748" y="145851"/>
                  <a:pt x="5235539" y="145851"/>
                </a:cubicBezTo>
                <a:close/>
                <a:moveTo>
                  <a:pt x="1838615" y="145851"/>
                </a:moveTo>
                <a:cubicBezTo>
                  <a:pt x="1833405" y="153665"/>
                  <a:pt x="1827328" y="160610"/>
                  <a:pt x="1820383" y="166687"/>
                </a:cubicBezTo>
                <a:cubicBezTo>
                  <a:pt x="1821251" y="167555"/>
                  <a:pt x="1822119" y="167989"/>
                  <a:pt x="1822988" y="167989"/>
                </a:cubicBezTo>
                <a:cubicBezTo>
                  <a:pt x="1824724" y="168857"/>
                  <a:pt x="1826026" y="169291"/>
                  <a:pt x="1826894" y="169291"/>
                </a:cubicBezTo>
                <a:cubicBezTo>
                  <a:pt x="1832103" y="171028"/>
                  <a:pt x="1836878" y="174500"/>
                  <a:pt x="1841219" y="179709"/>
                </a:cubicBezTo>
                <a:cubicBezTo>
                  <a:pt x="1842955" y="181446"/>
                  <a:pt x="1845560" y="184484"/>
                  <a:pt x="1849032" y="188825"/>
                </a:cubicBezTo>
                <a:cubicBezTo>
                  <a:pt x="1851637" y="192298"/>
                  <a:pt x="1853807" y="195336"/>
                  <a:pt x="1855544" y="197941"/>
                </a:cubicBezTo>
                <a:lnTo>
                  <a:pt x="1856846" y="190127"/>
                </a:lnTo>
                <a:lnTo>
                  <a:pt x="1858149" y="187523"/>
                </a:lnTo>
                <a:cubicBezTo>
                  <a:pt x="1860752" y="178841"/>
                  <a:pt x="1861621" y="166687"/>
                  <a:pt x="1860752" y="151060"/>
                </a:cubicBezTo>
                <a:cubicBezTo>
                  <a:pt x="1860752" y="149324"/>
                  <a:pt x="1860752" y="148455"/>
                  <a:pt x="1860752" y="148455"/>
                </a:cubicBezTo>
                <a:cubicBezTo>
                  <a:pt x="1858149" y="148455"/>
                  <a:pt x="1855544" y="148455"/>
                  <a:pt x="1852940" y="148455"/>
                </a:cubicBezTo>
                <a:cubicBezTo>
                  <a:pt x="1848599" y="150192"/>
                  <a:pt x="1843823" y="149324"/>
                  <a:pt x="1838615" y="145851"/>
                </a:cubicBezTo>
                <a:close/>
                <a:moveTo>
                  <a:pt x="825466" y="145851"/>
                </a:moveTo>
                <a:cubicBezTo>
                  <a:pt x="823731" y="147587"/>
                  <a:pt x="821560" y="149758"/>
                  <a:pt x="818955" y="152362"/>
                </a:cubicBezTo>
                <a:cubicBezTo>
                  <a:pt x="817219" y="154967"/>
                  <a:pt x="813313" y="158874"/>
                  <a:pt x="807235" y="164083"/>
                </a:cubicBezTo>
                <a:lnTo>
                  <a:pt x="813746" y="165385"/>
                </a:lnTo>
                <a:lnTo>
                  <a:pt x="816351" y="166687"/>
                </a:lnTo>
                <a:cubicBezTo>
                  <a:pt x="823296" y="170160"/>
                  <a:pt x="828505" y="173632"/>
                  <a:pt x="831979" y="177105"/>
                </a:cubicBezTo>
                <a:cubicBezTo>
                  <a:pt x="836318" y="182314"/>
                  <a:pt x="840660" y="187089"/>
                  <a:pt x="845000" y="191430"/>
                </a:cubicBezTo>
                <a:cubicBezTo>
                  <a:pt x="848473" y="181880"/>
                  <a:pt x="851946" y="167555"/>
                  <a:pt x="855419" y="148455"/>
                </a:cubicBezTo>
                <a:lnTo>
                  <a:pt x="855419" y="147153"/>
                </a:lnTo>
                <a:lnTo>
                  <a:pt x="842396" y="149758"/>
                </a:lnTo>
                <a:cubicBezTo>
                  <a:pt x="837187" y="151494"/>
                  <a:pt x="831544" y="150192"/>
                  <a:pt x="825466" y="145851"/>
                </a:cubicBezTo>
                <a:close/>
                <a:moveTo>
                  <a:pt x="1194002" y="143246"/>
                </a:moveTo>
                <a:cubicBezTo>
                  <a:pt x="1188793" y="143246"/>
                  <a:pt x="1181848" y="144115"/>
                  <a:pt x="1173166" y="145851"/>
                </a:cubicBezTo>
                <a:cubicBezTo>
                  <a:pt x="1173166" y="151060"/>
                  <a:pt x="1173166" y="156703"/>
                  <a:pt x="1173166" y="162780"/>
                </a:cubicBezTo>
                <a:cubicBezTo>
                  <a:pt x="1174903" y="162780"/>
                  <a:pt x="1177941" y="162346"/>
                  <a:pt x="1182282" y="161478"/>
                </a:cubicBezTo>
                <a:cubicBezTo>
                  <a:pt x="1186623" y="161478"/>
                  <a:pt x="1189662" y="161044"/>
                  <a:pt x="1191398" y="160176"/>
                </a:cubicBezTo>
                <a:cubicBezTo>
                  <a:pt x="1192266" y="158439"/>
                  <a:pt x="1193568" y="155401"/>
                  <a:pt x="1195305" y="151060"/>
                </a:cubicBezTo>
                <a:cubicBezTo>
                  <a:pt x="1196173" y="149324"/>
                  <a:pt x="1196607" y="148021"/>
                  <a:pt x="1196607" y="147153"/>
                </a:cubicBezTo>
                <a:cubicBezTo>
                  <a:pt x="1197475" y="144549"/>
                  <a:pt x="1196607" y="143246"/>
                  <a:pt x="1194002" y="143246"/>
                </a:cubicBezTo>
                <a:close/>
                <a:moveTo>
                  <a:pt x="5502909" y="140642"/>
                </a:moveTo>
                <a:cubicBezTo>
                  <a:pt x="5501172" y="141510"/>
                  <a:pt x="5499003" y="141944"/>
                  <a:pt x="5496398" y="141944"/>
                </a:cubicBezTo>
                <a:cubicBezTo>
                  <a:pt x="5494661" y="170594"/>
                  <a:pt x="5485980" y="190996"/>
                  <a:pt x="5470353" y="203150"/>
                </a:cubicBezTo>
                <a:lnTo>
                  <a:pt x="5471655" y="203150"/>
                </a:lnTo>
                <a:cubicBezTo>
                  <a:pt x="5480336" y="202282"/>
                  <a:pt x="5489887" y="199677"/>
                  <a:pt x="5500305" y="195336"/>
                </a:cubicBezTo>
                <a:cubicBezTo>
                  <a:pt x="5504645" y="193600"/>
                  <a:pt x="5508552" y="193600"/>
                  <a:pt x="5512025" y="195336"/>
                </a:cubicBezTo>
                <a:cubicBezTo>
                  <a:pt x="5513761" y="196205"/>
                  <a:pt x="5515932" y="197507"/>
                  <a:pt x="5518536" y="199243"/>
                </a:cubicBezTo>
                <a:cubicBezTo>
                  <a:pt x="5519404" y="200111"/>
                  <a:pt x="5520272" y="200545"/>
                  <a:pt x="5521141" y="200545"/>
                </a:cubicBezTo>
                <a:cubicBezTo>
                  <a:pt x="5524613" y="205755"/>
                  <a:pt x="5524179" y="209661"/>
                  <a:pt x="5519839" y="212266"/>
                </a:cubicBezTo>
                <a:cubicBezTo>
                  <a:pt x="5506816" y="216606"/>
                  <a:pt x="5495530" y="218777"/>
                  <a:pt x="5485980" y="218777"/>
                </a:cubicBezTo>
                <a:cubicBezTo>
                  <a:pt x="5482507" y="218777"/>
                  <a:pt x="5478167" y="216606"/>
                  <a:pt x="5472958" y="212266"/>
                </a:cubicBezTo>
                <a:cubicBezTo>
                  <a:pt x="5472089" y="211398"/>
                  <a:pt x="5471221" y="210964"/>
                  <a:pt x="5470353" y="210964"/>
                </a:cubicBezTo>
                <a:cubicBezTo>
                  <a:pt x="5470353" y="210095"/>
                  <a:pt x="5469918" y="209227"/>
                  <a:pt x="5469051" y="208359"/>
                </a:cubicBezTo>
                <a:cubicBezTo>
                  <a:pt x="5468182" y="207491"/>
                  <a:pt x="5467749" y="206623"/>
                  <a:pt x="5467749" y="205755"/>
                </a:cubicBezTo>
                <a:cubicBezTo>
                  <a:pt x="5467749" y="205755"/>
                  <a:pt x="5467314" y="206188"/>
                  <a:pt x="5466446" y="207057"/>
                </a:cubicBezTo>
                <a:lnTo>
                  <a:pt x="5466446" y="235706"/>
                </a:lnTo>
                <a:cubicBezTo>
                  <a:pt x="5487282" y="232233"/>
                  <a:pt x="5500739" y="229629"/>
                  <a:pt x="5506816" y="227892"/>
                </a:cubicBezTo>
                <a:cubicBezTo>
                  <a:pt x="5509421" y="227024"/>
                  <a:pt x="5514195" y="226590"/>
                  <a:pt x="5521141" y="226590"/>
                </a:cubicBezTo>
                <a:cubicBezTo>
                  <a:pt x="5522877" y="227458"/>
                  <a:pt x="5525915" y="228761"/>
                  <a:pt x="5530256" y="230497"/>
                </a:cubicBezTo>
                <a:cubicBezTo>
                  <a:pt x="5530256" y="219211"/>
                  <a:pt x="5530256" y="206623"/>
                  <a:pt x="5530256" y="192732"/>
                </a:cubicBezTo>
                <a:lnTo>
                  <a:pt x="5521141" y="192732"/>
                </a:lnTo>
                <a:cubicBezTo>
                  <a:pt x="5508118" y="191864"/>
                  <a:pt x="5502041" y="184484"/>
                  <a:pt x="5502909" y="170594"/>
                </a:cubicBezTo>
                <a:cubicBezTo>
                  <a:pt x="5502909" y="163648"/>
                  <a:pt x="5502909" y="153665"/>
                  <a:pt x="5502909" y="140642"/>
                </a:cubicBezTo>
                <a:close/>
                <a:moveTo>
                  <a:pt x="5522443" y="138038"/>
                </a:moveTo>
                <a:cubicBezTo>
                  <a:pt x="5522443" y="139774"/>
                  <a:pt x="5522443" y="142812"/>
                  <a:pt x="5522443" y="147153"/>
                </a:cubicBezTo>
                <a:cubicBezTo>
                  <a:pt x="5521574" y="155835"/>
                  <a:pt x="5521574" y="161912"/>
                  <a:pt x="5522443" y="165385"/>
                </a:cubicBezTo>
                <a:cubicBezTo>
                  <a:pt x="5523310" y="168857"/>
                  <a:pt x="5525048" y="170594"/>
                  <a:pt x="5527652" y="170594"/>
                </a:cubicBezTo>
                <a:lnTo>
                  <a:pt x="5530256" y="170594"/>
                </a:lnTo>
                <a:lnTo>
                  <a:pt x="5530256" y="143246"/>
                </a:lnTo>
                <a:cubicBezTo>
                  <a:pt x="5530256" y="138906"/>
                  <a:pt x="5527652" y="137169"/>
                  <a:pt x="5522443" y="138038"/>
                </a:cubicBezTo>
                <a:close/>
                <a:moveTo>
                  <a:pt x="3961933" y="133805"/>
                </a:moveTo>
                <a:cubicBezTo>
                  <a:pt x="3966057" y="134022"/>
                  <a:pt x="3969855" y="134999"/>
                  <a:pt x="3973328" y="136735"/>
                </a:cubicBezTo>
                <a:cubicBezTo>
                  <a:pt x="3983746" y="143681"/>
                  <a:pt x="3992427" y="151060"/>
                  <a:pt x="3999373" y="158874"/>
                </a:cubicBezTo>
                <a:cubicBezTo>
                  <a:pt x="4001977" y="162346"/>
                  <a:pt x="4003280" y="165819"/>
                  <a:pt x="4003280" y="169291"/>
                </a:cubicBezTo>
                <a:cubicBezTo>
                  <a:pt x="4002411" y="174500"/>
                  <a:pt x="3996334" y="176671"/>
                  <a:pt x="3985048" y="175803"/>
                </a:cubicBezTo>
                <a:cubicBezTo>
                  <a:pt x="3948585" y="172330"/>
                  <a:pt x="3909518" y="171896"/>
                  <a:pt x="3867846" y="174500"/>
                </a:cubicBezTo>
                <a:cubicBezTo>
                  <a:pt x="3829647" y="177105"/>
                  <a:pt x="3794486" y="182748"/>
                  <a:pt x="3762364" y="191430"/>
                </a:cubicBezTo>
                <a:cubicBezTo>
                  <a:pt x="3758891" y="192298"/>
                  <a:pt x="3754984" y="191864"/>
                  <a:pt x="3750644" y="190127"/>
                </a:cubicBezTo>
                <a:cubicBezTo>
                  <a:pt x="3749776" y="190127"/>
                  <a:pt x="3748907" y="190127"/>
                  <a:pt x="3748039" y="190127"/>
                </a:cubicBezTo>
                <a:cubicBezTo>
                  <a:pt x="3737621" y="184050"/>
                  <a:pt x="3729374" y="175803"/>
                  <a:pt x="3723297" y="165385"/>
                </a:cubicBezTo>
                <a:cubicBezTo>
                  <a:pt x="3721560" y="162780"/>
                  <a:pt x="3721126" y="160610"/>
                  <a:pt x="3721994" y="158874"/>
                </a:cubicBezTo>
                <a:cubicBezTo>
                  <a:pt x="3722862" y="158006"/>
                  <a:pt x="3725033" y="157571"/>
                  <a:pt x="3728506" y="157571"/>
                </a:cubicBezTo>
                <a:cubicBezTo>
                  <a:pt x="3737187" y="157571"/>
                  <a:pt x="3749342" y="156703"/>
                  <a:pt x="3764968" y="154967"/>
                </a:cubicBezTo>
                <a:cubicBezTo>
                  <a:pt x="3801431" y="150626"/>
                  <a:pt x="3854389" y="145417"/>
                  <a:pt x="3923842" y="139340"/>
                </a:cubicBezTo>
                <a:cubicBezTo>
                  <a:pt x="3926447" y="138472"/>
                  <a:pt x="3930788" y="137603"/>
                  <a:pt x="3936865" y="136735"/>
                </a:cubicBezTo>
                <a:cubicBezTo>
                  <a:pt x="3942074" y="135867"/>
                  <a:pt x="3945981" y="135433"/>
                  <a:pt x="3948585" y="135433"/>
                </a:cubicBezTo>
                <a:cubicBezTo>
                  <a:pt x="3953360" y="134131"/>
                  <a:pt x="3957809" y="133588"/>
                  <a:pt x="3961933" y="133805"/>
                </a:cubicBezTo>
                <a:close/>
                <a:moveTo>
                  <a:pt x="3461136" y="132829"/>
                </a:moveTo>
                <a:cubicBezTo>
                  <a:pt x="3450718" y="133697"/>
                  <a:pt x="3440300" y="134999"/>
                  <a:pt x="3429882" y="136735"/>
                </a:cubicBezTo>
                <a:cubicBezTo>
                  <a:pt x="3429882" y="138472"/>
                  <a:pt x="3430316" y="141076"/>
                  <a:pt x="3431184" y="144549"/>
                </a:cubicBezTo>
                <a:cubicBezTo>
                  <a:pt x="3431184" y="148021"/>
                  <a:pt x="3431184" y="150626"/>
                  <a:pt x="3431184" y="152362"/>
                </a:cubicBezTo>
                <a:cubicBezTo>
                  <a:pt x="3431184" y="157571"/>
                  <a:pt x="3431184" y="162346"/>
                  <a:pt x="3431184" y="166687"/>
                </a:cubicBezTo>
                <a:cubicBezTo>
                  <a:pt x="3436393" y="165819"/>
                  <a:pt x="3440300" y="164083"/>
                  <a:pt x="3442904" y="161478"/>
                </a:cubicBezTo>
                <a:cubicBezTo>
                  <a:pt x="3447245" y="158874"/>
                  <a:pt x="3453757" y="159308"/>
                  <a:pt x="3462438" y="162780"/>
                </a:cubicBezTo>
                <a:cubicBezTo>
                  <a:pt x="3464175" y="162780"/>
                  <a:pt x="3465911" y="163648"/>
                  <a:pt x="3467647" y="165385"/>
                </a:cubicBezTo>
                <a:cubicBezTo>
                  <a:pt x="3467647" y="154967"/>
                  <a:pt x="3467213" y="146285"/>
                  <a:pt x="3466345" y="139340"/>
                </a:cubicBezTo>
                <a:cubicBezTo>
                  <a:pt x="3466345" y="134999"/>
                  <a:pt x="3464609" y="132829"/>
                  <a:pt x="3461136" y="132829"/>
                </a:cubicBezTo>
                <a:close/>
                <a:moveTo>
                  <a:pt x="6679821" y="131038"/>
                </a:moveTo>
                <a:cubicBezTo>
                  <a:pt x="6688448" y="132015"/>
                  <a:pt x="6696343" y="137386"/>
                  <a:pt x="6703505" y="147153"/>
                </a:cubicBezTo>
                <a:cubicBezTo>
                  <a:pt x="6710451" y="158439"/>
                  <a:pt x="6707846" y="164517"/>
                  <a:pt x="6695691" y="165385"/>
                </a:cubicBezTo>
                <a:cubicBezTo>
                  <a:pt x="6690483" y="165385"/>
                  <a:pt x="6682235" y="165385"/>
                  <a:pt x="6670949" y="165385"/>
                </a:cubicBezTo>
                <a:cubicBezTo>
                  <a:pt x="6646641" y="164517"/>
                  <a:pt x="6628843" y="164517"/>
                  <a:pt x="6617557" y="165385"/>
                </a:cubicBezTo>
                <a:cubicBezTo>
                  <a:pt x="6621030" y="170594"/>
                  <a:pt x="6621030" y="177105"/>
                  <a:pt x="6617557" y="184918"/>
                </a:cubicBezTo>
                <a:cubicBezTo>
                  <a:pt x="6617557" y="186655"/>
                  <a:pt x="6617123" y="188825"/>
                  <a:pt x="6616255" y="191430"/>
                </a:cubicBezTo>
                <a:cubicBezTo>
                  <a:pt x="6617991" y="190562"/>
                  <a:pt x="6621030" y="189693"/>
                  <a:pt x="6625370" y="188825"/>
                </a:cubicBezTo>
                <a:cubicBezTo>
                  <a:pt x="6634920" y="185352"/>
                  <a:pt x="6640129" y="183616"/>
                  <a:pt x="6640997" y="183616"/>
                </a:cubicBezTo>
                <a:cubicBezTo>
                  <a:pt x="6646206" y="182748"/>
                  <a:pt x="6651415" y="183616"/>
                  <a:pt x="6656624" y="186221"/>
                </a:cubicBezTo>
                <a:cubicBezTo>
                  <a:pt x="6662701" y="190562"/>
                  <a:pt x="6667042" y="196205"/>
                  <a:pt x="6669647" y="203150"/>
                </a:cubicBezTo>
                <a:cubicBezTo>
                  <a:pt x="6671383" y="205755"/>
                  <a:pt x="6670949" y="208359"/>
                  <a:pt x="6668345" y="210964"/>
                </a:cubicBezTo>
                <a:cubicBezTo>
                  <a:pt x="6665740" y="214436"/>
                  <a:pt x="6659663" y="216172"/>
                  <a:pt x="6650113" y="216172"/>
                </a:cubicBezTo>
                <a:cubicBezTo>
                  <a:pt x="6636223" y="217040"/>
                  <a:pt x="6623635" y="217475"/>
                  <a:pt x="6612347" y="217475"/>
                </a:cubicBezTo>
                <a:cubicBezTo>
                  <a:pt x="6612347" y="222684"/>
                  <a:pt x="6611914" y="228327"/>
                  <a:pt x="6611045" y="234404"/>
                </a:cubicBezTo>
                <a:cubicBezTo>
                  <a:pt x="6621463" y="239613"/>
                  <a:pt x="6631447" y="243954"/>
                  <a:pt x="6640997" y="247426"/>
                </a:cubicBezTo>
                <a:cubicBezTo>
                  <a:pt x="6660965" y="256108"/>
                  <a:pt x="6693087" y="264790"/>
                  <a:pt x="6737363" y="273471"/>
                </a:cubicBezTo>
                <a:cubicBezTo>
                  <a:pt x="6743441" y="274339"/>
                  <a:pt x="6746913" y="275642"/>
                  <a:pt x="6747781" y="277378"/>
                </a:cubicBezTo>
                <a:cubicBezTo>
                  <a:pt x="6747781" y="278246"/>
                  <a:pt x="6744743" y="279114"/>
                  <a:pt x="6738665" y="279982"/>
                </a:cubicBezTo>
                <a:cubicBezTo>
                  <a:pt x="6733457" y="280851"/>
                  <a:pt x="6725643" y="283455"/>
                  <a:pt x="6715225" y="287796"/>
                </a:cubicBezTo>
                <a:cubicBezTo>
                  <a:pt x="6695258" y="294741"/>
                  <a:pt x="6680065" y="299082"/>
                  <a:pt x="6669647" y="300818"/>
                </a:cubicBezTo>
                <a:cubicBezTo>
                  <a:pt x="6663569" y="301687"/>
                  <a:pt x="6656624" y="300818"/>
                  <a:pt x="6648811" y="298214"/>
                </a:cubicBezTo>
                <a:cubicBezTo>
                  <a:pt x="6608875" y="279114"/>
                  <a:pt x="6576319" y="253069"/>
                  <a:pt x="6551142" y="220079"/>
                </a:cubicBezTo>
                <a:cubicBezTo>
                  <a:pt x="6550274" y="220947"/>
                  <a:pt x="6549840" y="221816"/>
                  <a:pt x="6549840" y="222684"/>
                </a:cubicBezTo>
                <a:cubicBezTo>
                  <a:pt x="6526399" y="246124"/>
                  <a:pt x="6502091" y="262619"/>
                  <a:pt x="6476915" y="272169"/>
                </a:cubicBezTo>
                <a:cubicBezTo>
                  <a:pt x="6467365" y="275642"/>
                  <a:pt x="6462155" y="276510"/>
                  <a:pt x="6461287" y="274773"/>
                </a:cubicBezTo>
                <a:cubicBezTo>
                  <a:pt x="6459551" y="272169"/>
                  <a:pt x="6462589" y="268262"/>
                  <a:pt x="6470403" y="263053"/>
                </a:cubicBezTo>
                <a:cubicBezTo>
                  <a:pt x="6486899" y="249163"/>
                  <a:pt x="6503393" y="229629"/>
                  <a:pt x="6519889" y="204452"/>
                </a:cubicBezTo>
                <a:cubicBezTo>
                  <a:pt x="6526834" y="192298"/>
                  <a:pt x="6529873" y="182314"/>
                  <a:pt x="6529004" y="174500"/>
                </a:cubicBezTo>
                <a:cubicBezTo>
                  <a:pt x="6529004" y="173632"/>
                  <a:pt x="6529004" y="172764"/>
                  <a:pt x="6529004" y="171896"/>
                </a:cubicBezTo>
                <a:cubicBezTo>
                  <a:pt x="6526399" y="171896"/>
                  <a:pt x="6522927" y="172330"/>
                  <a:pt x="6518586" y="173198"/>
                </a:cubicBezTo>
                <a:cubicBezTo>
                  <a:pt x="6513377" y="173198"/>
                  <a:pt x="6509905" y="173632"/>
                  <a:pt x="6508169" y="174500"/>
                </a:cubicBezTo>
                <a:cubicBezTo>
                  <a:pt x="6497750" y="176237"/>
                  <a:pt x="6488635" y="171462"/>
                  <a:pt x="6480821" y="160176"/>
                </a:cubicBezTo>
                <a:cubicBezTo>
                  <a:pt x="6477349" y="156703"/>
                  <a:pt x="6475612" y="153230"/>
                  <a:pt x="6475612" y="149758"/>
                </a:cubicBezTo>
                <a:cubicBezTo>
                  <a:pt x="6476481" y="147153"/>
                  <a:pt x="6479085" y="146285"/>
                  <a:pt x="6483425" y="147153"/>
                </a:cubicBezTo>
                <a:cubicBezTo>
                  <a:pt x="6505998" y="147153"/>
                  <a:pt x="6523361" y="146285"/>
                  <a:pt x="6535515" y="144549"/>
                </a:cubicBezTo>
                <a:cubicBezTo>
                  <a:pt x="6543329" y="143681"/>
                  <a:pt x="6558955" y="142378"/>
                  <a:pt x="6582396" y="140642"/>
                </a:cubicBezTo>
                <a:cubicBezTo>
                  <a:pt x="6607573" y="138906"/>
                  <a:pt x="6624068" y="137603"/>
                  <a:pt x="6631881" y="136735"/>
                </a:cubicBezTo>
                <a:cubicBezTo>
                  <a:pt x="6649245" y="134999"/>
                  <a:pt x="6662267" y="133263"/>
                  <a:pt x="6670949" y="131526"/>
                </a:cubicBezTo>
                <a:cubicBezTo>
                  <a:pt x="6673987" y="130875"/>
                  <a:pt x="6676945" y="130712"/>
                  <a:pt x="6679821" y="131038"/>
                </a:cubicBezTo>
                <a:close/>
                <a:moveTo>
                  <a:pt x="2231646" y="131038"/>
                </a:moveTo>
                <a:cubicBezTo>
                  <a:pt x="2240273" y="132015"/>
                  <a:pt x="2248168" y="137386"/>
                  <a:pt x="2255330" y="147153"/>
                </a:cubicBezTo>
                <a:cubicBezTo>
                  <a:pt x="2262276" y="158439"/>
                  <a:pt x="2259671" y="164517"/>
                  <a:pt x="2247517" y="165385"/>
                </a:cubicBezTo>
                <a:cubicBezTo>
                  <a:pt x="2242308" y="165385"/>
                  <a:pt x="2234060" y="165385"/>
                  <a:pt x="2222774" y="165385"/>
                </a:cubicBezTo>
                <a:cubicBezTo>
                  <a:pt x="2198466" y="164517"/>
                  <a:pt x="2180668" y="164517"/>
                  <a:pt x="2169382" y="165385"/>
                </a:cubicBezTo>
                <a:cubicBezTo>
                  <a:pt x="2172855" y="170594"/>
                  <a:pt x="2172855" y="177105"/>
                  <a:pt x="2169382" y="184918"/>
                </a:cubicBezTo>
                <a:cubicBezTo>
                  <a:pt x="2169382" y="186655"/>
                  <a:pt x="2168948" y="188825"/>
                  <a:pt x="2168080" y="191430"/>
                </a:cubicBezTo>
                <a:cubicBezTo>
                  <a:pt x="2169816" y="190562"/>
                  <a:pt x="2172855" y="189693"/>
                  <a:pt x="2177196" y="188825"/>
                </a:cubicBezTo>
                <a:cubicBezTo>
                  <a:pt x="2186745" y="185352"/>
                  <a:pt x="2191954" y="183616"/>
                  <a:pt x="2192823" y="183616"/>
                </a:cubicBezTo>
                <a:cubicBezTo>
                  <a:pt x="2198032" y="182748"/>
                  <a:pt x="2203241" y="183616"/>
                  <a:pt x="2208450" y="186221"/>
                </a:cubicBezTo>
                <a:cubicBezTo>
                  <a:pt x="2214527" y="190562"/>
                  <a:pt x="2218867" y="196205"/>
                  <a:pt x="2221472" y="203150"/>
                </a:cubicBezTo>
                <a:cubicBezTo>
                  <a:pt x="2223208" y="205755"/>
                  <a:pt x="2222774" y="208359"/>
                  <a:pt x="2220170" y="210964"/>
                </a:cubicBezTo>
                <a:cubicBezTo>
                  <a:pt x="2217565" y="214436"/>
                  <a:pt x="2211488" y="216172"/>
                  <a:pt x="2201938" y="216172"/>
                </a:cubicBezTo>
                <a:cubicBezTo>
                  <a:pt x="2188048" y="217040"/>
                  <a:pt x="2175459" y="217475"/>
                  <a:pt x="2164173" y="217475"/>
                </a:cubicBezTo>
                <a:cubicBezTo>
                  <a:pt x="2164173" y="222684"/>
                  <a:pt x="2163739" y="228327"/>
                  <a:pt x="2162871" y="234404"/>
                </a:cubicBezTo>
                <a:cubicBezTo>
                  <a:pt x="2173289" y="239613"/>
                  <a:pt x="2183273" y="243954"/>
                  <a:pt x="2192823" y="247426"/>
                </a:cubicBezTo>
                <a:cubicBezTo>
                  <a:pt x="2212790" y="256108"/>
                  <a:pt x="2244912" y="264790"/>
                  <a:pt x="2289189" y="273471"/>
                </a:cubicBezTo>
                <a:cubicBezTo>
                  <a:pt x="2295266" y="274339"/>
                  <a:pt x="2298739" y="275642"/>
                  <a:pt x="2299607" y="277378"/>
                </a:cubicBezTo>
                <a:cubicBezTo>
                  <a:pt x="2299607" y="278246"/>
                  <a:pt x="2296568" y="279114"/>
                  <a:pt x="2290491" y="279982"/>
                </a:cubicBezTo>
                <a:cubicBezTo>
                  <a:pt x="2285282" y="280851"/>
                  <a:pt x="2277469" y="283455"/>
                  <a:pt x="2267051" y="287796"/>
                </a:cubicBezTo>
                <a:cubicBezTo>
                  <a:pt x="2247083" y="294741"/>
                  <a:pt x="2231890" y="299082"/>
                  <a:pt x="2221472" y="300818"/>
                </a:cubicBezTo>
                <a:cubicBezTo>
                  <a:pt x="2215395" y="301687"/>
                  <a:pt x="2208450" y="300818"/>
                  <a:pt x="2200636" y="298214"/>
                </a:cubicBezTo>
                <a:cubicBezTo>
                  <a:pt x="2160701" y="279114"/>
                  <a:pt x="2128147" y="253069"/>
                  <a:pt x="2102970" y="220079"/>
                </a:cubicBezTo>
                <a:cubicBezTo>
                  <a:pt x="2102102" y="220947"/>
                  <a:pt x="2101668" y="221816"/>
                  <a:pt x="2101668" y="222684"/>
                </a:cubicBezTo>
                <a:cubicBezTo>
                  <a:pt x="2078228" y="246124"/>
                  <a:pt x="2053920" y="262619"/>
                  <a:pt x="2028742" y="272169"/>
                </a:cubicBezTo>
                <a:cubicBezTo>
                  <a:pt x="2019192" y="275642"/>
                  <a:pt x="2013983" y="276510"/>
                  <a:pt x="2013116" y="274773"/>
                </a:cubicBezTo>
                <a:cubicBezTo>
                  <a:pt x="2011379" y="272169"/>
                  <a:pt x="2014418" y="268262"/>
                  <a:pt x="2022231" y="263053"/>
                </a:cubicBezTo>
                <a:cubicBezTo>
                  <a:pt x="2038726" y="249163"/>
                  <a:pt x="2055222" y="229629"/>
                  <a:pt x="2071716" y="204452"/>
                </a:cubicBezTo>
                <a:cubicBezTo>
                  <a:pt x="2078662" y="192298"/>
                  <a:pt x="2081700" y="182314"/>
                  <a:pt x="2080833" y="174500"/>
                </a:cubicBezTo>
                <a:cubicBezTo>
                  <a:pt x="2080833" y="173632"/>
                  <a:pt x="2080833" y="172764"/>
                  <a:pt x="2080833" y="171896"/>
                </a:cubicBezTo>
                <a:cubicBezTo>
                  <a:pt x="2078228" y="171896"/>
                  <a:pt x="2074754" y="172330"/>
                  <a:pt x="2070414" y="173198"/>
                </a:cubicBezTo>
                <a:cubicBezTo>
                  <a:pt x="2065205" y="173198"/>
                  <a:pt x="2061734" y="173632"/>
                  <a:pt x="2059996" y="174500"/>
                </a:cubicBezTo>
                <a:cubicBezTo>
                  <a:pt x="2049577" y="176237"/>
                  <a:pt x="2040462" y="171462"/>
                  <a:pt x="2032649" y="160176"/>
                </a:cubicBezTo>
                <a:cubicBezTo>
                  <a:pt x="2029176" y="156703"/>
                  <a:pt x="2027440" y="153230"/>
                  <a:pt x="2027440" y="149758"/>
                </a:cubicBezTo>
                <a:cubicBezTo>
                  <a:pt x="2028308" y="147153"/>
                  <a:pt x="2030912" y="146285"/>
                  <a:pt x="2035254" y="147153"/>
                </a:cubicBezTo>
                <a:cubicBezTo>
                  <a:pt x="2057826" y="147153"/>
                  <a:pt x="2075189" y="146285"/>
                  <a:pt x="2087343" y="144549"/>
                </a:cubicBezTo>
                <a:cubicBezTo>
                  <a:pt x="2095157" y="143681"/>
                  <a:pt x="2110784" y="142378"/>
                  <a:pt x="2134224" y="140642"/>
                </a:cubicBezTo>
                <a:cubicBezTo>
                  <a:pt x="2159398" y="138906"/>
                  <a:pt x="2175893" y="137603"/>
                  <a:pt x="2183707" y="136735"/>
                </a:cubicBezTo>
                <a:cubicBezTo>
                  <a:pt x="2201070" y="134999"/>
                  <a:pt x="2214093" y="133263"/>
                  <a:pt x="2222774" y="131526"/>
                </a:cubicBezTo>
                <a:cubicBezTo>
                  <a:pt x="2225813" y="130875"/>
                  <a:pt x="2228770" y="130712"/>
                  <a:pt x="2231646" y="131038"/>
                </a:cubicBezTo>
                <a:close/>
                <a:moveTo>
                  <a:pt x="2808543" y="103854"/>
                </a:moveTo>
                <a:cubicBezTo>
                  <a:pt x="2809411" y="103637"/>
                  <a:pt x="2810496" y="103745"/>
                  <a:pt x="2811799" y="104179"/>
                </a:cubicBezTo>
                <a:cubicBezTo>
                  <a:pt x="2823085" y="107652"/>
                  <a:pt x="2831332" y="111559"/>
                  <a:pt x="2836541" y="115900"/>
                </a:cubicBezTo>
                <a:cubicBezTo>
                  <a:pt x="2840014" y="119372"/>
                  <a:pt x="2841750" y="124147"/>
                  <a:pt x="2841750" y="130224"/>
                </a:cubicBezTo>
                <a:cubicBezTo>
                  <a:pt x="2840882" y="137169"/>
                  <a:pt x="2840448" y="145851"/>
                  <a:pt x="2840448" y="156269"/>
                </a:cubicBezTo>
                <a:cubicBezTo>
                  <a:pt x="2840448" y="189259"/>
                  <a:pt x="2840448" y="219645"/>
                  <a:pt x="2840448" y="247426"/>
                </a:cubicBezTo>
                <a:cubicBezTo>
                  <a:pt x="2841316" y="255240"/>
                  <a:pt x="2839580" y="263921"/>
                  <a:pt x="2835239" y="273471"/>
                </a:cubicBezTo>
                <a:cubicBezTo>
                  <a:pt x="2830898" y="276944"/>
                  <a:pt x="2826557" y="276944"/>
                  <a:pt x="2822217" y="273471"/>
                </a:cubicBezTo>
                <a:cubicBezTo>
                  <a:pt x="2814403" y="266526"/>
                  <a:pt x="2809628" y="258278"/>
                  <a:pt x="2807892" y="248729"/>
                </a:cubicBezTo>
                <a:cubicBezTo>
                  <a:pt x="2807024" y="243520"/>
                  <a:pt x="2807024" y="237876"/>
                  <a:pt x="2807892" y="231799"/>
                </a:cubicBezTo>
                <a:cubicBezTo>
                  <a:pt x="2811365" y="204886"/>
                  <a:pt x="2812667" y="177105"/>
                  <a:pt x="2811799" y="148455"/>
                </a:cubicBezTo>
                <a:cubicBezTo>
                  <a:pt x="2810930" y="129356"/>
                  <a:pt x="2809194" y="116768"/>
                  <a:pt x="2806590" y="110690"/>
                </a:cubicBezTo>
                <a:cubicBezTo>
                  <a:pt x="2805722" y="108954"/>
                  <a:pt x="2805722" y="107218"/>
                  <a:pt x="2806590" y="105481"/>
                </a:cubicBezTo>
                <a:cubicBezTo>
                  <a:pt x="2807024" y="104613"/>
                  <a:pt x="2807675" y="104071"/>
                  <a:pt x="2808543" y="103854"/>
                </a:cubicBezTo>
                <a:close/>
                <a:moveTo>
                  <a:pt x="5500305" y="89855"/>
                </a:moveTo>
                <a:cubicBezTo>
                  <a:pt x="5499436" y="89855"/>
                  <a:pt x="5497700" y="90289"/>
                  <a:pt x="5495096" y="91157"/>
                </a:cubicBezTo>
                <a:cubicBezTo>
                  <a:pt x="5493359" y="91157"/>
                  <a:pt x="5491623" y="91591"/>
                  <a:pt x="5489887" y="92459"/>
                </a:cubicBezTo>
                <a:cubicBezTo>
                  <a:pt x="5495963" y="96800"/>
                  <a:pt x="5498568" y="101575"/>
                  <a:pt x="5497700" y="106784"/>
                </a:cubicBezTo>
                <a:cubicBezTo>
                  <a:pt x="5497700" y="112861"/>
                  <a:pt x="5497265" y="118070"/>
                  <a:pt x="5496398" y="122411"/>
                </a:cubicBezTo>
                <a:cubicBezTo>
                  <a:pt x="5499003" y="122411"/>
                  <a:pt x="5500739" y="122411"/>
                  <a:pt x="5501607" y="122411"/>
                </a:cubicBezTo>
                <a:lnTo>
                  <a:pt x="5502909" y="122411"/>
                </a:lnTo>
                <a:cubicBezTo>
                  <a:pt x="5503777" y="109388"/>
                  <a:pt x="5502909" y="98536"/>
                  <a:pt x="5500305" y="89855"/>
                </a:cubicBezTo>
                <a:close/>
                <a:moveTo>
                  <a:pt x="6627975" y="83343"/>
                </a:moveTo>
                <a:cubicBezTo>
                  <a:pt x="6620161" y="85948"/>
                  <a:pt x="6607139" y="88118"/>
                  <a:pt x="6588907" y="89855"/>
                </a:cubicBezTo>
                <a:cubicBezTo>
                  <a:pt x="6586303" y="89855"/>
                  <a:pt x="6583699" y="89855"/>
                  <a:pt x="6581094" y="89855"/>
                </a:cubicBezTo>
                <a:cubicBezTo>
                  <a:pt x="6581963" y="93327"/>
                  <a:pt x="6582396" y="97668"/>
                  <a:pt x="6582396" y="102877"/>
                </a:cubicBezTo>
                <a:cubicBezTo>
                  <a:pt x="6591946" y="100272"/>
                  <a:pt x="6601930" y="98536"/>
                  <a:pt x="6612347" y="97668"/>
                </a:cubicBezTo>
                <a:cubicBezTo>
                  <a:pt x="6613217" y="97668"/>
                  <a:pt x="6614519" y="97668"/>
                  <a:pt x="6616255" y="97668"/>
                </a:cubicBezTo>
                <a:cubicBezTo>
                  <a:pt x="6619727" y="96800"/>
                  <a:pt x="6622332" y="96800"/>
                  <a:pt x="6624068" y="97668"/>
                </a:cubicBezTo>
                <a:cubicBezTo>
                  <a:pt x="6624937" y="95932"/>
                  <a:pt x="6625805" y="93327"/>
                  <a:pt x="6626673" y="89855"/>
                </a:cubicBezTo>
                <a:cubicBezTo>
                  <a:pt x="6627541" y="87250"/>
                  <a:pt x="6627975" y="85080"/>
                  <a:pt x="6627975" y="83343"/>
                </a:cubicBezTo>
                <a:close/>
                <a:moveTo>
                  <a:pt x="2179800" y="83343"/>
                </a:moveTo>
                <a:cubicBezTo>
                  <a:pt x="2171987" y="85948"/>
                  <a:pt x="2158964" y="88118"/>
                  <a:pt x="2140736" y="89855"/>
                </a:cubicBezTo>
                <a:cubicBezTo>
                  <a:pt x="2138130" y="89855"/>
                  <a:pt x="2135527" y="89855"/>
                  <a:pt x="2132922" y="89855"/>
                </a:cubicBezTo>
                <a:cubicBezTo>
                  <a:pt x="2133790" y="93327"/>
                  <a:pt x="2134224" y="97668"/>
                  <a:pt x="2134224" y="102877"/>
                </a:cubicBezTo>
                <a:cubicBezTo>
                  <a:pt x="2143774" y="100272"/>
                  <a:pt x="2153755" y="98536"/>
                  <a:pt x="2164173" y="97668"/>
                </a:cubicBezTo>
                <a:cubicBezTo>
                  <a:pt x="2165041" y="97668"/>
                  <a:pt x="2166344" y="97668"/>
                  <a:pt x="2168080" y="97668"/>
                </a:cubicBezTo>
                <a:cubicBezTo>
                  <a:pt x="2171553" y="96800"/>
                  <a:pt x="2174157" y="96800"/>
                  <a:pt x="2175893" y="97668"/>
                </a:cubicBezTo>
                <a:cubicBezTo>
                  <a:pt x="2176761" y="95932"/>
                  <a:pt x="2177630" y="93327"/>
                  <a:pt x="2178498" y="89855"/>
                </a:cubicBezTo>
                <a:cubicBezTo>
                  <a:pt x="2179366" y="87250"/>
                  <a:pt x="2179800" y="85080"/>
                  <a:pt x="2179800" y="83343"/>
                </a:cubicBezTo>
                <a:close/>
                <a:moveTo>
                  <a:pt x="4102660" y="80739"/>
                </a:moveTo>
                <a:cubicBezTo>
                  <a:pt x="4115682" y="80739"/>
                  <a:pt x="4126968" y="82909"/>
                  <a:pt x="4136518" y="87250"/>
                </a:cubicBezTo>
                <a:cubicBezTo>
                  <a:pt x="4149540" y="91591"/>
                  <a:pt x="4156052" y="100706"/>
                  <a:pt x="4156052" y="114597"/>
                </a:cubicBezTo>
                <a:cubicBezTo>
                  <a:pt x="4155183" y="128488"/>
                  <a:pt x="4150843" y="137603"/>
                  <a:pt x="4143029" y="141944"/>
                </a:cubicBezTo>
                <a:cubicBezTo>
                  <a:pt x="4136084" y="143681"/>
                  <a:pt x="4130007" y="141076"/>
                  <a:pt x="4124798" y="134131"/>
                </a:cubicBezTo>
                <a:cubicBezTo>
                  <a:pt x="4115248" y="120240"/>
                  <a:pt x="4106566" y="104179"/>
                  <a:pt x="4098753" y="85948"/>
                </a:cubicBezTo>
                <a:cubicBezTo>
                  <a:pt x="4098753" y="82475"/>
                  <a:pt x="4100055" y="80739"/>
                  <a:pt x="4102660" y="80739"/>
                </a:cubicBezTo>
                <a:close/>
                <a:moveTo>
                  <a:pt x="7013849" y="78134"/>
                </a:moveTo>
                <a:cubicBezTo>
                  <a:pt x="7017322" y="77700"/>
                  <a:pt x="7020795" y="77700"/>
                  <a:pt x="7024267" y="78134"/>
                </a:cubicBezTo>
                <a:cubicBezTo>
                  <a:pt x="7035553" y="79871"/>
                  <a:pt x="7043367" y="84645"/>
                  <a:pt x="7047708" y="92459"/>
                </a:cubicBezTo>
                <a:cubicBezTo>
                  <a:pt x="7052048" y="99404"/>
                  <a:pt x="7049010" y="104613"/>
                  <a:pt x="7038592" y="108086"/>
                </a:cubicBezTo>
                <a:cubicBezTo>
                  <a:pt x="7035119" y="108086"/>
                  <a:pt x="7030779" y="108520"/>
                  <a:pt x="7025569" y="109388"/>
                </a:cubicBezTo>
                <a:cubicBezTo>
                  <a:pt x="7015151" y="110256"/>
                  <a:pt x="7005601" y="111124"/>
                  <a:pt x="6996920" y="111993"/>
                </a:cubicBezTo>
                <a:cubicBezTo>
                  <a:pt x="7003865" y="116333"/>
                  <a:pt x="7008641" y="119806"/>
                  <a:pt x="7011245" y="122411"/>
                </a:cubicBezTo>
                <a:cubicBezTo>
                  <a:pt x="7013849" y="127620"/>
                  <a:pt x="7013849" y="131961"/>
                  <a:pt x="7011245" y="135433"/>
                </a:cubicBezTo>
                <a:cubicBezTo>
                  <a:pt x="7009509" y="137169"/>
                  <a:pt x="7006036" y="142378"/>
                  <a:pt x="7000827" y="151060"/>
                </a:cubicBezTo>
                <a:cubicBezTo>
                  <a:pt x="6999959" y="153665"/>
                  <a:pt x="6999091" y="155401"/>
                  <a:pt x="6998223" y="156269"/>
                </a:cubicBezTo>
                <a:cubicBezTo>
                  <a:pt x="6998223" y="157137"/>
                  <a:pt x="6997354" y="158874"/>
                  <a:pt x="6995618" y="161478"/>
                </a:cubicBezTo>
                <a:cubicBezTo>
                  <a:pt x="6994749" y="163214"/>
                  <a:pt x="6993881" y="164951"/>
                  <a:pt x="6993013" y="166687"/>
                </a:cubicBezTo>
                <a:cubicBezTo>
                  <a:pt x="7000827" y="172764"/>
                  <a:pt x="7009509" y="179275"/>
                  <a:pt x="7019059" y="186221"/>
                </a:cubicBezTo>
                <a:cubicBezTo>
                  <a:pt x="7028608" y="196639"/>
                  <a:pt x="7032081" y="210095"/>
                  <a:pt x="7029477" y="226590"/>
                </a:cubicBezTo>
                <a:cubicBezTo>
                  <a:pt x="7026003" y="234404"/>
                  <a:pt x="7019927" y="236140"/>
                  <a:pt x="7011245" y="231799"/>
                </a:cubicBezTo>
                <a:cubicBezTo>
                  <a:pt x="7001695" y="224854"/>
                  <a:pt x="6987805" y="212700"/>
                  <a:pt x="6969573" y="195336"/>
                </a:cubicBezTo>
                <a:cubicBezTo>
                  <a:pt x="6966100" y="198809"/>
                  <a:pt x="6960891" y="203150"/>
                  <a:pt x="6953946" y="208359"/>
                </a:cubicBezTo>
                <a:cubicBezTo>
                  <a:pt x="6940923" y="218777"/>
                  <a:pt x="6923995" y="227024"/>
                  <a:pt x="6903159" y="233102"/>
                </a:cubicBezTo>
                <a:cubicBezTo>
                  <a:pt x="6910103" y="233970"/>
                  <a:pt x="6918785" y="235706"/>
                  <a:pt x="6929203" y="238311"/>
                </a:cubicBezTo>
                <a:cubicBezTo>
                  <a:pt x="6971743" y="251333"/>
                  <a:pt x="7026872" y="258278"/>
                  <a:pt x="7094589" y="259146"/>
                </a:cubicBezTo>
                <a:cubicBezTo>
                  <a:pt x="7098061" y="259146"/>
                  <a:pt x="7100231" y="259581"/>
                  <a:pt x="7101100" y="260449"/>
                </a:cubicBezTo>
                <a:cubicBezTo>
                  <a:pt x="7101100" y="261317"/>
                  <a:pt x="7099363" y="262619"/>
                  <a:pt x="7095891" y="264355"/>
                </a:cubicBezTo>
                <a:cubicBezTo>
                  <a:pt x="7088945" y="268696"/>
                  <a:pt x="7073319" y="275207"/>
                  <a:pt x="7049010" y="283889"/>
                </a:cubicBezTo>
                <a:cubicBezTo>
                  <a:pt x="7036855" y="289098"/>
                  <a:pt x="7028174" y="292571"/>
                  <a:pt x="7022965" y="294307"/>
                </a:cubicBezTo>
                <a:cubicBezTo>
                  <a:pt x="7016019" y="296912"/>
                  <a:pt x="7009943" y="297346"/>
                  <a:pt x="7004733" y="295609"/>
                </a:cubicBezTo>
                <a:cubicBezTo>
                  <a:pt x="6979557" y="291269"/>
                  <a:pt x="6943528" y="279114"/>
                  <a:pt x="6896647" y="259146"/>
                </a:cubicBezTo>
                <a:cubicBezTo>
                  <a:pt x="6881021" y="251333"/>
                  <a:pt x="6867998" y="247861"/>
                  <a:pt x="6857580" y="248729"/>
                </a:cubicBezTo>
                <a:cubicBezTo>
                  <a:pt x="6845425" y="249597"/>
                  <a:pt x="6834573" y="253069"/>
                  <a:pt x="6825023" y="259146"/>
                </a:cubicBezTo>
                <a:cubicBezTo>
                  <a:pt x="6819815" y="261751"/>
                  <a:pt x="6815039" y="261317"/>
                  <a:pt x="6810699" y="257844"/>
                </a:cubicBezTo>
                <a:cubicBezTo>
                  <a:pt x="6807226" y="256976"/>
                  <a:pt x="6803753" y="254371"/>
                  <a:pt x="6800281" y="250031"/>
                </a:cubicBezTo>
                <a:cubicBezTo>
                  <a:pt x="6799413" y="248294"/>
                  <a:pt x="6798545" y="246992"/>
                  <a:pt x="6797677" y="246124"/>
                </a:cubicBezTo>
                <a:cubicBezTo>
                  <a:pt x="6793335" y="238311"/>
                  <a:pt x="6794638" y="233536"/>
                  <a:pt x="6801583" y="231799"/>
                </a:cubicBezTo>
                <a:cubicBezTo>
                  <a:pt x="6804188" y="230931"/>
                  <a:pt x="6808528" y="230063"/>
                  <a:pt x="6814605" y="229195"/>
                </a:cubicBezTo>
                <a:cubicBezTo>
                  <a:pt x="6820683" y="228327"/>
                  <a:pt x="6825023" y="227892"/>
                  <a:pt x="6827628" y="227892"/>
                </a:cubicBezTo>
                <a:cubicBezTo>
                  <a:pt x="6838914" y="226156"/>
                  <a:pt x="6846293" y="220513"/>
                  <a:pt x="6849767" y="210964"/>
                </a:cubicBezTo>
                <a:cubicBezTo>
                  <a:pt x="6853239" y="202282"/>
                  <a:pt x="6850635" y="194902"/>
                  <a:pt x="6841953" y="188825"/>
                </a:cubicBezTo>
                <a:cubicBezTo>
                  <a:pt x="6839349" y="185352"/>
                  <a:pt x="6838480" y="178407"/>
                  <a:pt x="6839349" y="167989"/>
                </a:cubicBezTo>
                <a:cubicBezTo>
                  <a:pt x="6839349" y="166253"/>
                  <a:pt x="6840651" y="161478"/>
                  <a:pt x="6843255" y="153665"/>
                </a:cubicBezTo>
                <a:cubicBezTo>
                  <a:pt x="6844123" y="150192"/>
                  <a:pt x="6844557" y="148455"/>
                  <a:pt x="6844557" y="148455"/>
                </a:cubicBezTo>
                <a:cubicBezTo>
                  <a:pt x="6843689" y="149324"/>
                  <a:pt x="6841085" y="151494"/>
                  <a:pt x="6836744" y="154967"/>
                </a:cubicBezTo>
                <a:cubicBezTo>
                  <a:pt x="6832403" y="158439"/>
                  <a:pt x="6829364" y="160610"/>
                  <a:pt x="6827628" y="161478"/>
                </a:cubicBezTo>
                <a:cubicBezTo>
                  <a:pt x="6822419" y="163214"/>
                  <a:pt x="6817644" y="162780"/>
                  <a:pt x="6813303" y="160176"/>
                </a:cubicBezTo>
                <a:cubicBezTo>
                  <a:pt x="6807226" y="156703"/>
                  <a:pt x="6802451" y="152796"/>
                  <a:pt x="6798979" y="148455"/>
                </a:cubicBezTo>
                <a:cubicBezTo>
                  <a:pt x="6796375" y="146719"/>
                  <a:pt x="6795072" y="144983"/>
                  <a:pt x="6795072" y="143246"/>
                </a:cubicBezTo>
                <a:cubicBezTo>
                  <a:pt x="6795072" y="141510"/>
                  <a:pt x="6796375" y="140642"/>
                  <a:pt x="6798979" y="140642"/>
                </a:cubicBezTo>
                <a:cubicBezTo>
                  <a:pt x="6818946" y="135433"/>
                  <a:pt x="6833705" y="130224"/>
                  <a:pt x="6843255" y="125015"/>
                </a:cubicBezTo>
                <a:cubicBezTo>
                  <a:pt x="6848464" y="122411"/>
                  <a:pt x="6853673" y="121542"/>
                  <a:pt x="6858882" y="122411"/>
                </a:cubicBezTo>
                <a:cubicBezTo>
                  <a:pt x="6870168" y="127620"/>
                  <a:pt x="6878849" y="133263"/>
                  <a:pt x="6884927" y="139340"/>
                </a:cubicBezTo>
                <a:cubicBezTo>
                  <a:pt x="6888399" y="142812"/>
                  <a:pt x="6888399" y="146719"/>
                  <a:pt x="6884927" y="151060"/>
                </a:cubicBezTo>
                <a:cubicBezTo>
                  <a:pt x="6884059" y="151928"/>
                  <a:pt x="6881454" y="154533"/>
                  <a:pt x="6877113" y="158874"/>
                </a:cubicBezTo>
                <a:cubicBezTo>
                  <a:pt x="6873641" y="163214"/>
                  <a:pt x="6871036" y="166253"/>
                  <a:pt x="6869300" y="167989"/>
                </a:cubicBezTo>
                <a:cubicBezTo>
                  <a:pt x="6864959" y="174066"/>
                  <a:pt x="6864959" y="180143"/>
                  <a:pt x="6869300" y="186221"/>
                </a:cubicBezTo>
                <a:cubicBezTo>
                  <a:pt x="6878849" y="194034"/>
                  <a:pt x="6881021" y="203150"/>
                  <a:pt x="6875811" y="213568"/>
                </a:cubicBezTo>
                <a:cubicBezTo>
                  <a:pt x="6872339" y="219645"/>
                  <a:pt x="6869300" y="223986"/>
                  <a:pt x="6866695" y="226590"/>
                </a:cubicBezTo>
                <a:cubicBezTo>
                  <a:pt x="6869300" y="226590"/>
                  <a:pt x="6872773" y="227024"/>
                  <a:pt x="6877113" y="227892"/>
                </a:cubicBezTo>
                <a:cubicBezTo>
                  <a:pt x="6881454" y="227892"/>
                  <a:pt x="6884493" y="228327"/>
                  <a:pt x="6886229" y="229195"/>
                </a:cubicBezTo>
                <a:cubicBezTo>
                  <a:pt x="6911405" y="212700"/>
                  <a:pt x="6932241" y="194034"/>
                  <a:pt x="6948737" y="173198"/>
                </a:cubicBezTo>
                <a:cubicBezTo>
                  <a:pt x="6930505" y="154967"/>
                  <a:pt x="6917483" y="141076"/>
                  <a:pt x="6909669" y="131526"/>
                </a:cubicBezTo>
                <a:cubicBezTo>
                  <a:pt x="6908801" y="129790"/>
                  <a:pt x="6908367" y="128488"/>
                  <a:pt x="6908367" y="127620"/>
                </a:cubicBezTo>
                <a:cubicBezTo>
                  <a:pt x="6909235" y="126751"/>
                  <a:pt x="6910537" y="126751"/>
                  <a:pt x="6912274" y="127620"/>
                </a:cubicBezTo>
                <a:cubicBezTo>
                  <a:pt x="6930505" y="130224"/>
                  <a:pt x="6948303" y="136735"/>
                  <a:pt x="6965667" y="147153"/>
                </a:cubicBezTo>
                <a:cubicBezTo>
                  <a:pt x="6967402" y="141944"/>
                  <a:pt x="6969139" y="133263"/>
                  <a:pt x="6970875" y="121108"/>
                </a:cubicBezTo>
                <a:cubicBezTo>
                  <a:pt x="6971743" y="118504"/>
                  <a:pt x="6972177" y="116768"/>
                  <a:pt x="6972177" y="115900"/>
                </a:cubicBezTo>
                <a:cubicBezTo>
                  <a:pt x="6967837" y="115900"/>
                  <a:pt x="6960457" y="116768"/>
                  <a:pt x="6950039" y="118504"/>
                </a:cubicBezTo>
                <a:cubicBezTo>
                  <a:pt x="6938753" y="120240"/>
                  <a:pt x="6931373" y="121108"/>
                  <a:pt x="6927901" y="121108"/>
                </a:cubicBezTo>
                <a:cubicBezTo>
                  <a:pt x="6922692" y="122845"/>
                  <a:pt x="6917049" y="122411"/>
                  <a:pt x="6910972" y="119806"/>
                </a:cubicBezTo>
                <a:cubicBezTo>
                  <a:pt x="6906631" y="118070"/>
                  <a:pt x="6900987" y="113295"/>
                  <a:pt x="6894043" y="105481"/>
                </a:cubicBezTo>
                <a:cubicBezTo>
                  <a:pt x="6893174" y="104613"/>
                  <a:pt x="6892741" y="103311"/>
                  <a:pt x="6892741" y="101575"/>
                </a:cubicBezTo>
                <a:cubicBezTo>
                  <a:pt x="6893609" y="100706"/>
                  <a:pt x="6894911" y="100272"/>
                  <a:pt x="6896647" y="100272"/>
                </a:cubicBezTo>
                <a:cubicBezTo>
                  <a:pt x="6909669" y="99404"/>
                  <a:pt x="6923995" y="97668"/>
                  <a:pt x="6939621" y="95064"/>
                </a:cubicBezTo>
                <a:cubicBezTo>
                  <a:pt x="6942226" y="95064"/>
                  <a:pt x="6945699" y="94629"/>
                  <a:pt x="6950039" y="93761"/>
                </a:cubicBezTo>
                <a:cubicBezTo>
                  <a:pt x="6961325" y="91157"/>
                  <a:pt x="6970875" y="88986"/>
                  <a:pt x="6978689" y="87250"/>
                </a:cubicBezTo>
                <a:cubicBezTo>
                  <a:pt x="6989107" y="85514"/>
                  <a:pt x="6997354" y="83343"/>
                  <a:pt x="7003431" y="80739"/>
                </a:cubicBezTo>
                <a:cubicBezTo>
                  <a:pt x="7006904" y="79436"/>
                  <a:pt x="7010377" y="78568"/>
                  <a:pt x="7013849" y="78134"/>
                </a:cubicBezTo>
                <a:close/>
                <a:moveTo>
                  <a:pt x="777935" y="78134"/>
                </a:moveTo>
                <a:cubicBezTo>
                  <a:pt x="780106" y="77700"/>
                  <a:pt x="782058" y="77700"/>
                  <a:pt x="783795" y="78134"/>
                </a:cubicBezTo>
                <a:cubicBezTo>
                  <a:pt x="789872" y="80739"/>
                  <a:pt x="797685" y="86382"/>
                  <a:pt x="807235" y="95064"/>
                </a:cubicBezTo>
                <a:cubicBezTo>
                  <a:pt x="809840" y="99404"/>
                  <a:pt x="809405" y="103745"/>
                  <a:pt x="805933" y="108086"/>
                </a:cubicBezTo>
                <a:cubicBezTo>
                  <a:pt x="801592" y="112427"/>
                  <a:pt x="798553" y="116768"/>
                  <a:pt x="796817" y="121108"/>
                </a:cubicBezTo>
                <a:cubicBezTo>
                  <a:pt x="795949" y="123713"/>
                  <a:pt x="794214" y="128054"/>
                  <a:pt x="791609" y="134131"/>
                </a:cubicBezTo>
                <a:cubicBezTo>
                  <a:pt x="789004" y="139340"/>
                  <a:pt x="786834" y="143681"/>
                  <a:pt x="785097" y="147153"/>
                </a:cubicBezTo>
                <a:cubicBezTo>
                  <a:pt x="785965" y="148021"/>
                  <a:pt x="787702" y="150626"/>
                  <a:pt x="790305" y="154967"/>
                </a:cubicBezTo>
                <a:cubicBezTo>
                  <a:pt x="790305" y="156703"/>
                  <a:pt x="790740" y="158006"/>
                  <a:pt x="791609" y="158874"/>
                </a:cubicBezTo>
                <a:cubicBezTo>
                  <a:pt x="793344" y="163214"/>
                  <a:pt x="792042" y="166253"/>
                  <a:pt x="787702" y="167989"/>
                </a:cubicBezTo>
                <a:cubicBezTo>
                  <a:pt x="776415" y="171462"/>
                  <a:pt x="760788" y="174500"/>
                  <a:pt x="740821" y="177105"/>
                </a:cubicBezTo>
                <a:cubicBezTo>
                  <a:pt x="740821" y="177105"/>
                  <a:pt x="740387" y="177105"/>
                  <a:pt x="739518" y="177105"/>
                </a:cubicBezTo>
                <a:cubicBezTo>
                  <a:pt x="741255" y="191864"/>
                  <a:pt x="741255" y="207057"/>
                  <a:pt x="739518" y="222684"/>
                </a:cubicBezTo>
                <a:cubicBezTo>
                  <a:pt x="757750" y="210529"/>
                  <a:pt x="775981" y="200111"/>
                  <a:pt x="794214" y="191430"/>
                </a:cubicBezTo>
                <a:cubicBezTo>
                  <a:pt x="796817" y="190562"/>
                  <a:pt x="798553" y="190562"/>
                  <a:pt x="799423" y="191430"/>
                </a:cubicBezTo>
                <a:cubicBezTo>
                  <a:pt x="800290" y="192298"/>
                  <a:pt x="800290" y="193600"/>
                  <a:pt x="799423" y="195336"/>
                </a:cubicBezTo>
                <a:cubicBezTo>
                  <a:pt x="766433" y="230931"/>
                  <a:pt x="741255" y="259146"/>
                  <a:pt x="723891" y="279982"/>
                </a:cubicBezTo>
                <a:cubicBezTo>
                  <a:pt x="721287" y="284323"/>
                  <a:pt x="716946" y="284323"/>
                  <a:pt x="710869" y="279982"/>
                </a:cubicBezTo>
                <a:cubicBezTo>
                  <a:pt x="703924" y="275642"/>
                  <a:pt x="699149" y="268696"/>
                  <a:pt x="696545" y="259146"/>
                </a:cubicBezTo>
                <a:cubicBezTo>
                  <a:pt x="695676" y="255674"/>
                  <a:pt x="696545" y="252201"/>
                  <a:pt x="699149" y="248729"/>
                </a:cubicBezTo>
                <a:cubicBezTo>
                  <a:pt x="706962" y="239179"/>
                  <a:pt x="710869" y="223118"/>
                  <a:pt x="710869" y="200545"/>
                </a:cubicBezTo>
                <a:cubicBezTo>
                  <a:pt x="710869" y="184050"/>
                  <a:pt x="707830" y="171028"/>
                  <a:pt x="701754" y="161478"/>
                </a:cubicBezTo>
                <a:cubicBezTo>
                  <a:pt x="700886" y="156269"/>
                  <a:pt x="702622" y="153665"/>
                  <a:pt x="706962" y="153665"/>
                </a:cubicBezTo>
                <a:cubicBezTo>
                  <a:pt x="709566" y="153665"/>
                  <a:pt x="712605" y="154099"/>
                  <a:pt x="716077" y="154967"/>
                </a:cubicBezTo>
                <a:cubicBezTo>
                  <a:pt x="720419" y="154967"/>
                  <a:pt x="723457" y="155401"/>
                  <a:pt x="725194" y="156269"/>
                </a:cubicBezTo>
                <a:cubicBezTo>
                  <a:pt x="733875" y="154533"/>
                  <a:pt x="742992" y="152362"/>
                  <a:pt x="752541" y="149758"/>
                </a:cubicBezTo>
                <a:cubicBezTo>
                  <a:pt x="754277" y="142812"/>
                  <a:pt x="755580" y="134131"/>
                  <a:pt x="756448" y="123713"/>
                </a:cubicBezTo>
                <a:cubicBezTo>
                  <a:pt x="757315" y="120240"/>
                  <a:pt x="757750" y="117636"/>
                  <a:pt x="757750" y="115900"/>
                </a:cubicBezTo>
                <a:cubicBezTo>
                  <a:pt x="757750" y="114163"/>
                  <a:pt x="757315" y="113295"/>
                  <a:pt x="756448" y="113295"/>
                </a:cubicBezTo>
                <a:cubicBezTo>
                  <a:pt x="755580" y="113295"/>
                  <a:pt x="754277" y="113729"/>
                  <a:pt x="752541" y="114597"/>
                </a:cubicBezTo>
                <a:cubicBezTo>
                  <a:pt x="751673" y="114597"/>
                  <a:pt x="750371" y="115031"/>
                  <a:pt x="748635" y="115900"/>
                </a:cubicBezTo>
                <a:cubicBezTo>
                  <a:pt x="738217" y="120240"/>
                  <a:pt x="729969" y="123279"/>
                  <a:pt x="723891" y="125015"/>
                </a:cubicBezTo>
                <a:cubicBezTo>
                  <a:pt x="717815" y="129356"/>
                  <a:pt x="708699" y="123713"/>
                  <a:pt x="696545" y="108086"/>
                </a:cubicBezTo>
                <a:cubicBezTo>
                  <a:pt x="693939" y="104613"/>
                  <a:pt x="694808" y="102443"/>
                  <a:pt x="699149" y="101575"/>
                </a:cubicBezTo>
                <a:cubicBezTo>
                  <a:pt x="732139" y="94629"/>
                  <a:pt x="756014" y="87684"/>
                  <a:pt x="770773" y="80739"/>
                </a:cubicBezTo>
                <a:cubicBezTo>
                  <a:pt x="773377" y="79436"/>
                  <a:pt x="775763" y="78568"/>
                  <a:pt x="777935" y="78134"/>
                </a:cubicBezTo>
                <a:close/>
                <a:moveTo>
                  <a:pt x="1498728" y="76832"/>
                </a:moveTo>
                <a:cubicBezTo>
                  <a:pt x="1495255" y="76832"/>
                  <a:pt x="1490481" y="77266"/>
                  <a:pt x="1484403" y="78134"/>
                </a:cubicBezTo>
                <a:cubicBezTo>
                  <a:pt x="1477458" y="79002"/>
                  <a:pt x="1472248" y="79871"/>
                  <a:pt x="1468776" y="80739"/>
                </a:cubicBezTo>
                <a:cubicBezTo>
                  <a:pt x="1469645" y="81607"/>
                  <a:pt x="1471380" y="82909"/>
                  <a:pt x="1473985" y="84645"/>
                </a:cubicBezTo>
                <a:cubicBezTo>
                  <a:pt x="1478327" y="87250"/>
                  <a:pt x="1479194" y="91591"/>
                  <a:pt x="1476589" y="97668"/>
                </a:cubicBezTo>
                <a:cubicBezTo>
                  <a:pt x="1473985" y="102009"/>
                  <a:pt x="1471815" y="110256"/>
                  <a:pt x="1470079" y="122411"/>
                </a:cubicBezTo>
                <a:cubicBezTo>
                  <a:pt x="1470079" y="123279"/>
                  <a:pt x="1470079" y="124147"/>
                  <a:pt x="1470079" y="125015"/>
                </a:cubicBezTo>
                <a:cubicBezTo>
                  <a:pt x="1473552" y="125015"/>
                  <a:pt x="1478761" y="124581"/>
                  <a:pt x="1485706" y="123713"/>
                </a:cubicBezTo>
                <a:cubicBezTo>
                  <a:pt x="1493519" y="123713"/>
                  <a:pt x="1499163" y="123279"/>
                  <a:pt x="1502634" y="122411"/>
                </a:cubicBezTo>
                <a:cubicBezTo>
                  <a:pt x="1502634" y="100706"/>
                  <a:pt x="1501332" y="85514"/>
                  <a:pt x="1498728" y="76832"/>
                </a:cubicBezTo>
                <a:close/>
                <a:moveTo>
                  <a:pt x="2939093" y="76181"/>
                </a:moveTo>
                <a:cubicBezTo>
                  <a:pt x="2941915" y="76181"/>
                  <a:pt x="2944628" y="76832"/>
                  <a:pt x="2947232" y="78134"/>
                </a:cubicBezTo>
                <a:cubicBezTo>
                  <a:pt x="2956782" y="84212"/>
                  <a:pt x="2964162" y="92025"/>
                  <a:pt x="2969371" y="101575"/>
                </a:cubicBezTo>
                <a:cubicBezTo>
                  <a:pt x="2971975" y="105047"/>
                  <a:pt x="2972409" y="108520"/>
                  <a:pt x="2970673" y="111993"/>
                </a:cubicBezTo>
                <a:cubicBezTo>
                  <a:pt x="2966332" y="123279"/>
                  <a:pt x="2964162" y="134565"/>
                  <a:pt x="2964162" y="145851"/>
                </a:cubicBezTo>
                <a:cubicBezTo>
                  <a:pt x="2964162" y="152796"/>
                  <a:pt x="2964596" y="164083"/>
                  <a:pt x="2965464" y="179709"/>
                </a:cubicBezTo>
                <a:cubicBezTo>
                  <a:pt x="2966332" y="210095"/>
                  <a:pt x="2967200" y="231365"/>
                  <a:pt x="2968068" y="243520"/>
                </a:cubicBezTo>
                <a:cubicBezTo>
                  <a:pt x="2968068" y="270433"/>
                  <a:pt x="2958519" y="286494"/>
                  <a:pt x="2939419" y="291703"/>
                </a:cubicBezTo>
                <a:cubicBezTo>
                  <a:pt x="2933342" y="291703"/>
                  <a:pt x="2927699" y="287362"/>
                  <a:pt x="2922490" y="278680"/>
                </a:cubicBezTo>
                <a:cubicBezTo>
                  <a:pt x="2917281" y="267394"/>
                  <a:pt x="2905994" y="255674"/>
                  <a:pt x="2888631" y="243520"/>
                </a:cubicBezTo>
                <a:cubicBezTo>
                  <a:pt x="2885159" y="241783"/>
                  <a:pt x="2883856" y="240481"/>
                  <a:pt x="2884725" y="239613"/>
                </a:cubicBezTo>
                <a:cubicBezTo>
                  <a:pt x="2885593" y="238745"/>
                  <a:pt x="2888631" y="238311"/>
                  <a:pt x="2893840" y="238311"/>
                </a:cubicBezTo>
                <a:cubicBezTo>
                  <a:pt x="2905126" y="240047"/>
                  <a:pt x="2914676" y="240915"/>
                  <a:pt x="2922490" y="240915"/>
                </a:cubicBezTo>
                <a:cubicBezTo>
                  <a:pt x="2928567" y="242652"/>
                  <a:pt x="2931171" y="241349"/>
                  <a:pt x="2930303" y="237008"/>
                </a:cubicBezTo>
                <a:cubicBezTo>
                  <a:pt x="2932908" y="194468"/>
                  <a:pt x="2931605" y="152362"/>
                  <a:pt x="2926396" y="110690"/>
                </a:cubicBezTo>
                <a:cubicBezTo>
                  <a:pt x="2927265" y="107218"/>
                  <a:pt x="2925094" y="106350"/>
                  <a:pt x="2919885" y="108086"/>
                </a:cubicBezTo>
                <a:cubicBezTo>
                  <a:pt x="2912072" y="109822"/>
                  <a:pt x="2904692" y="111993"/>
                  <a:pt x="2897747" y="114597"/>
                </a:cubicBezTo>
                <a:cubicBezTo>
                  <a:pt x="2894274" y="115465"/>
                  <a:pt x="2891236" y="115465"/>
                  <a:pt x="2888631" y="114597"/>
                </a:cubicBezTo>
                <a:cubicBezTo>
                  <a:pt x="2887763" y="113729"/>
                  <a:pt x="2886461" y="112427"/>
                  <a:pt x="2884725" y="110690"/>
                </a:cubicBezTo>
                <a:cubicBezTo>
                  <a:pt x="2882988" y="109822"/>
                  <a:pt x="2879516" y="106350"/>
                  <a:pt x="2874307" y="100272"/>
                </a:cubicBezTo>
                <a:cubicBezTo>
                  <a:pt x="2872570" y="97668"/>
                  <a:pt x="2871702" y="95932"/>
                  <a:pt x="2871702" y="95064"/>
                </a:cubicBezTo>
                <a:cubicBezTo>
                  <a:pt x="2872570" y="93327"/>
                  <a:pt x="2873873" y="92459"/>
                  <a:pt x="2875609" y="92459"/>
                </a:cubicBezTo>
                <a:cubicBezTo>
                  <a:pt x="2894709" y="88986"/>
                  <a:pt x="2912940" y="84212"/>
                  <a:pt x="2930303" y="78134"/>
                </a:cubicBezTo>
                <a:cubicBezTo>
                  <a:pt x="2933342" y="76832"/>
                  <a:pt x="2936272" y="76181"/>
                  <a:pt x="2939093" y="76181"/>
                </a:cubicBezTo>
                <a:close/>
                <a:moveTo>
                  <a:pt x="5655272" y="71623"/>
                </a:moveTo>
                <a:cubicBezTo>
                  <a:pt x="5647459" y="72491"/>
                  <a:pt x="5633568" y="74227"/>
                  <a:pt x="5613600" y="76832"/>
                </a:cubicBezTo>
                <a:cubicBezTo>
                  <a:pt x="5606654" y="77700"/>
                  <a:pt x="5601445" y="78568"/>
                  <a:pt x="5597973" y="79436"/>
                </a:cubicBezTo>
                <a:cubicBezTo>
                  <a:pt x="5597973" y="80305"/>
                  <a:pt x="5598407" y="82041"/>
                  <a:pt x="5599276" y="84645"/>
                </a:cubicBezTo>
                <a:cubicBezTo>
                  <a:pt x="5599276" y="87250"/>
                  <a:pt x="5599276" y="89420"/>
                  <a:pt x="5599276" y="91157"/>
                </a:cubicBezTo>
                <a:cubicBezTo>
                  <a:pt x="5608825" y="90289"/>
                  <a:pt x="5619243" y="88118"/>
                  <a:pt x="5630529" y="84645"/>
                </a:cubicBezTo>
                <a:cubicBezTo>
                  <a:pt x="5640947" y="81173"/>
                  <a:pt x="5648761" y="84212"/>
                  <a:pt x="5653970" y="93761"/>
                </a:cubicBezTo>
                <a:cubicBezTo>
                  <a:pt x="5655706" y="98970"/>
                  <a:pt x="5654837" y="102009"/>
                  <a:pt x="5651365" y="102877"/>
                </a:cubicBezTo>
                <a:cubicBezTo>
                  <a:pt x="5640079" y="104613"/>
                  <a:pt x="5627056" y="106784"/>
                  <a:pt x="5612298" y="109388"/>
                </a:cubicBezTo>
                <a:cubicBezTo>
                  <a:pt x="5610561" y="109388"/>
                  <a:pt x="5607956" y="108954"/>
                  <a:pt x="5604485" y="108086"/>
                </a:cubicBezTo>
                <a:cubicBezTo>
                  <a:pt x="5606220" y="108954"/>
                  <a:pt x="5605352" y="108520"/>
                  <a:pt x="5601880" y="106784"/>
                </a:cubicBezTo>
                <a:cubicBezTo>
                  <a:pt x="5601880" y="108520"/>
                  <a:pt x="5602314" y="111124"/>
                  <a:pt x="5603182" y="114597"/>
                </a:cubicBezTo>
                <a:cubicBezTo>
                  <a:pt x="5603182" y="116333"/>
                  <a:pt x="5603182" y="117636"/>
                  <a:pt x="5603182" y="118504"/>
                </a:cubicBezTo>
                <a:cubicBezTo>
                  <a:pt x="5603182" y="118504"/>
                  <a:pt x="5603616" y="118938"/>
                  <a:pt x="5604485" y="119806"/>
                </a:cubicBezTo>
                <a:cubicBezTo>
                  <a:pt x="5604485" y="120674"/>
                  <a:pt x="5604485" y="121542"/>
                  <a:pt x="5604485" y="122411"/>
                </a:cubicBezTo>
                <a:cubicBezTo>
                  <a:pt x="5608825" y="121542"/>
                  <a:pt x="5615336" y="120674"/>
                  <a:pt x="5624018" y="119806"/>
                </a:cubicBezTo>
                <a:cubicBezTo>
                  <a:pt x="5630095" y="118070"/>
                  <a:pt x="5634436" y="117202"/>
                  <a:pt x="5637041" y="117202"/>
                </a:cubicBezTo>
                <a:cubicBezTo>
                  <a:pt x="5639645" y="116333"/>
                  <a:pt x="5644854" y="116768"/>
                  <a:pt x="5652668" y="118504"/>
                </a:cubicBezTo>
                <a:cubicBezTo>
                  <a:pt x="5654404" y="108086"/>
                  <a:pt x="5656574" y="93761"/>
                  <a:pt x="5659179" y="75530"/>
                </a:cubicBezTo>
                <a:cubicBezTo>
                  <a:pt x="5658310" y="72057"/>
                  <a:pt x="5657008" y="70755"/>
                  <a:pt x="5655272" y="71623"/>
                </a:cubicBezTo>
                <a:close/>
                <a:moveTo>
                  <a:pt x="1167957" y="69019"/>
                </a:moveTo>
                <a:lnTo>
                  <a:pt x="1157540" y="70321"/>
                </a:lnTo>
                <a:cubicBezTo>
                  <a:pt x="1155803" y="71189"/>
                  <a:pt x="1152765" y="71623"/>
                  <a:pt x="1148424" y="71623"/>
                </a:cubicBezTo>
                <a:cubicBezTo>
                  <a:pt x="1144951" y="72491"/>
                  <a:pt x="1142346" y="72925"/>
                  <a:pt x="1140610" y="72925"/>
                </a:cubicBezTo>
                <a:cubicBezTo>
                  <a:pt x="1140610" y="74662"/>
                  <a:pt x="1141045" y="77266"/>
                  <a:pt x="1141913" y="80739"/>
                </a:cubicBezTo>
                <a:cubicBezTo>
                  <a:pt x="1141913" y="84212"/>
                  <a:pt x="1141913" y="86382"/>
                  <a:pt x="1141913" y="87250"/>
                </a:cubicBezTo>
                <a:cubicBezTo>
                  <a:pt x="1144517" y="86382"/>
                  <a:pt x="1148858" y="85514"/>
                  <a:pt x="1154935" y="84645"/>
                </a:cubicBezTo>
                <a:cubicBezTo>
                  <a:pt x="1160144" y="83777"/>
                  <a:pt x="1164051" y="83343"/>
                  <a:pt x="1166655" y="83343"/>
                </a:cubicBezTo>
                <a:cubicBezTo>
                  <a:pt x="1166655" y="79002"/>
                  <a:pt x="1167090" y="74227"/>
                  <a:pt x="1167957" y="69019"/>
                </a:cubicBezTo>
                <a:close/>
                <a:moveTo>
                  <a:pt x="6320887" y="58926"/>
                </a:moveTo>
                <a:cubicBezTo>
                  <a:pt x="6324360" y="59143"/>
                  <a:pt x="6327615" y="59903"/>
                  <a:pt x="6330654" y="61205"/>
                </a:cubicBezTo>
                <a:cubicBezTo>
                  <a:pt x="6338467" y="65546"/>
                  <a:pt x="6344110" y="70321"/>
                  <a:pt x="6347583" y="75530"/>
                </a:cubicBezTo>
                <a:cubicBezTo>
                  <a:pt x="6353660" y="85948"/>
                  <a:pt x="6351489" y="91591"/>
                  <a:pt x="6341072" y="92459"/>
                </a:cubicBezTo>
                <a:cubicBezTo>
                  <a:pt x="6322840" y="93327"/>
                  <a:pt x="6303741" y="95498"/>
                  <a:pt x="6283773" y="98970"/>
                </a:cubicBezTo>
                <a:cubicBezTo>
                  <a:pt x="6285509" y="98970"/>
                  <a:pt x="6286811" y="99838"/>
                  <a:pt x="6287679" y="101575"/>
                </a:cubicBezTo>
                <a:cubicBezTo>
                  <a:pt x="6292020" y="105047"/>
                  <a:pt x="6293323" y="109388"/>
                  <a:pt x="6291586" y="114597"/>
                </a:cubicBezTo>
                <a:cubicBezTo>
                  <a:pt x="6288982" y="121542"/>
                  <a:pt x="6287246" y="132394"/>
                  <a:pt x="6286377" y="147153"/>
                </a:cubicBezTo>
                <a:cubicBezTo>
                  <a:pt x="6294191" y="146285"/>
                  <a:pt x="6300702" y="144549"/>
                  <a:pt x="6305911" y="141944"/>
                </a:cubicBezTo>
                <a:cubicBezTo>
                  <a:pt x="6322406" y="132394"/>
                  <a:pt x="6335429" y="132829"/>
                  <a:pt x="6344978" y="143246"/>
                </a:cubicBezTo>
                <a:cubicBezTo>
                  <a:pt x="6357133" y="152796"/>
                  <a:pt x="6358435" y="160176"/>
                  <a:pt x="6348885" y="165385"/>
                </a:cubicBezTo>
                <a:cubicBezTo>
                  <a:pt x="6334127" y="168857"/>
                  <a:pt x="6313724" y="172764"/>
                  <a:pt x="6287679" y="177105"/>
                </a:cubicBezTo>
                <a:cubicBezTo>
                  <a:pt x="6287679" y="205755"/>
                  <a:pt x="6286811" y="223118"/>
                  <a:pt x="6285075" y="229195"/>
                </a:cubicBezTo>
                <a:cubicBezTo>
                  <a:pt x="6285075" y="230063"/>
                  <a:pt x="6285075" y="230497"/>
                  <a:pt x="6285075" y="230497"/>
                </a:cubicBezTo>
                <a:cubicBezTo>
                  <a:pt x="6296361" y="230497"/>
                  <a:pt x="6304609" y="230497"/>
                  <a:pt x="6309818" y="230497"/>
                </a:cubicBezTo>
                <a:cubicBezTo>
                  <a:pt x="6326313" y="229629"/>
                  <a:pt x="6340204" y="228327"/>
                  <a:pt x="6351489" y="226590"/>
                </a:cubicBezTo>
                <a:cubicBezTo>
                  <a:pt x="6350621" y="227458"/>
                  <a:pt x="6351923" y="227458"/>
                  <a:pt x="6355396" y="226590"/>
                </a:cubicBezTo>
                <a:cubicBezTo>
                  <a:pt x="6364078" y="223986"/>
                  <a:pt x="6372759" y="226156"/>
                  <a:pt x="6381441" y="233102"/>
                </a:cubicBezTo>
                <a:cubicBezTo>
                  <a:pt x="6390991" y="239179"/>
                  <a:pt x="6397068" y="245690"/>
                  <a:pt x="6399673" y="252635"/>
                </a:cubicBezTo>
                <a:cubicBezTo>
                  <a:pt x="6401409" y="257844"/>
                  <a:pt x="6400107" y="262185"/>
                  <a:pt x="6395765" y="265658"/>
                </a:cubicBezTo>
                <a:cubicBezTo>
                  <a:pt x="6392293" y="269130"/>
                  <a:pt x="6386650" y="269564"/>
                  <a:pt x="6378837" y="266960"/>
                </a:cubicBezTo>
                <a:cubicBezTo>
                  <a:pt x="6362341" y="259146"/>
                  <a:pt x="6324577" y="256108"/>
                  <a:pt x="6265541" y="257844"/>
                </a:cubicBezTo>
                <a:cubicBezTo>
                  <a:pt x="6213451" y="260449"/>
                  <a:pt x="6179593" y="263487"/>
                  <a:pt x="6163966" y="266960"/>
                </a:cubicBezTo>
                <a:cubicBezTo>
                  <a:pt x="6153548" y="268696"/>
                  <a:pt x="6146603" y="268696"/>
                  <a:pt x="6143130" y="266960"/>
                </a:cubicBezTo>
                <a:cubicBezTo>
                  <a:pt x="6137053" y="261751"/>
                  <a:pt x="6132278" y="254371"/>
                  <a:pt x="6128805" y="244822"/>
                </a:cubicBezTo>
                <a:cubicBezTo>
                  <a:pt x="6126201" y="238745"/>
                  <a:pt x="6127069" y="235706"/>
                  <a:pt x="6131410" y="235706"/>
                </a:cubicBezTo>
                <a:cubicBezTo>
                  <a:pt x="6148773" y="237442"/>
                  <a:pt x="6163098" y="237876"/>
                  <a:pt x="6174384" y="237008"/>
                </a:cubicBezTo>
                <a:cubicBezTo>
                  <a:pt x="6176121" y="237008"/>
                  <a:pt x="6178725" y="237008"/>
                  <a:pt x="6182198" y="237008"/>
                </a:cubicBezTo>
                <a:cubicBezTo>
                  <a:pt x="6185671" y="236140"/>
                  <a:pt x="6188709" y="235706"/>
                  <a:pt x="6191313" y="235706"/>
                </a:cubicBezTo>
                <a:lnTo>
                  <a:pt x="6191313" y="234404"/>
                </a:lnTo>
                <a:cubicBezTo>
                  <a:pt x="6188709" y="216172"/>
                  <a:pt x="6187841" y="198375"/>
                  <a:pt x="6188709" y="181012"/>
                </a:cubicBezTo>
                <a:cubicBezTo>
                  <a:pt x="6188709" y="163648"/>
                  <a:pt x="6186539" y="150626"/>
                  <a:pt x="6182198" y="141944"/>
                </a:cubicBezTo>
                <a:cubicBezTo>
                  <a:pt x="6177857" y="133263"/>
                  <a:pt x="6179593" y="128488"/>
                  <a:pt x="6187406" y="127620"/>
                </a:cubicBezTo>
                <a:cubicBezTo>
                  <a:pt x="6200429" y="128488"/>
                  <a:pt x="6209979" y="131961"/>
                  <a:pt x="6216056" y="138038"/>
                </a:cubicBezTo>
                <a:cubicBezTo>
                  <a:pt x="6224738" y="143246"/>
                  <a:pt x="6228210" y="149324"/>
                  <a:pt x="6226474" y="156269"/>
                </a:cubicBezTo>
                <a:cubicBezTo>
                  <a:pt x="6223869" y="165819"/>
                  <a:pt x="6223001" y="174935"/>
                  <a:pt x="6223869" y="183616"/>
                </a:cubicBezTo>
                <a:cubicBezTo>
                  <a:pt x="6225606" y="196639"/>
                  <a:pt x="6225606" y="211398"/>
                  <a:pt x="6223869" y="227892"/>
                </a:cubicBezTo>
                <a:cubicBezTo>
                  <a:pt x="6223869" y="229629"/>
                  <a:pt x="6223869" y="231799"/>
                  <a:pt x="6223869" y="234404"/>
                </a:cubicBezTo>
                <a:cubicBezTo>
                  <a:pt x="6227342" y="233536"/>
                  <a:pt x="6232117" y="233102"/>
                  <a:pt x="6238194" y="233102"/>
                </a:cubicBezTo>
                <a:cubicBezTo>
                  <a:pt x="6245140" y="232233"/>
                  <a:pt x="6250349" y="231799"/>
                  <a:pt x="6253821" y="231799"/>
                </a:cubicBezTo>
                <a:cubicBezTo>
                  <a:pt x="6252085" y="226590"/>
                  <a:pt x="6251217" y="220513"/>
                  <a:pt x="6251217" y="213568"/>
                </a:cubicBezTo>
                <a:cubicBezTo>
                  <a:pt x="6250349" y="191864"/>
                  <a:pt x="6250349" y="172764"/>
                  <a:pt x="6251217" y="156269"/>
                </a:cubicBezTo>
                <a:cubicBezTo>
                  <a:pt x="6252953" y="132829"/>
                  <a:pt x="6250783" y="115465"/>
                  <a:pt x="6244705" y="104179"/>
                </a:cubicBezTo>
                <a:cubicBezTo>
                  <a:pt x="6242969" y="104179"/>
                  <a:pt x="6240365" y="104613"/>
                  <a:pt x="6236892" y="105481"/>
                </a:cubicBezTo>
                <a:cubicBezTo>
                  <a:pt x="6233419" y="105481"/>
                  <a:pt x="6231249" y="105481"/>
                  <a:pt x="6230381" y="105481"/>
                </a:cubicBezTo>
                <a:cubicBezTo>
                  <a:pt x="6220831" y="108086"/>
                  <a:pt x="6212583" y="107218"/>
                  <a:pt x="6205638" y="102877"/>
                </a:cubicBezTo>
                <a:cubicBezTo>
                  <a:pt x="6199561" y="98536"/>
                  <a:pt x="6194352" y="92893"/>
                  <a:pt x="6190011" y="85948"/>
                </a:cubicBezTo>
                <a:cubicBezTo>
                  <a:pt x="6186539" y="79871"/>
                  <a:pt x="6187841" y="76398"/>
                  <a:pt x="6193918" y="75530"/>
                </a:cubicBezTo>
                <a:cubicBezTo>
                  <a:pt x="6229513" y="72925"/>
                  <a:pt x="6259899" y="69887"/>
                  <a:pt x="6285075" y="66414"/>
                </a:cubicBezTo>
                <a:cubicBezTo>
                  <a:pt x="6287679" y="65546"/>
                  <a:pt x="6291152" y="64678"/>
                  <a:pt x="6295493" y="63810"/>
                </a:cubicBezTo>
                <a:cubicBezTo>
                  <a:pt x="6302438" y="62073"/>
                  <a:pt x="6307213" y="60771"/>
                  <a:pt x="6309818" y="59903"/>
                </a:cubicBezTo>
                <a:cubicBezTo>
                  <a:pt x="6313724" y="59035"/>
                  <a:pt x="6317414" y="58709"/>
                  <a:pt x="6320887" y="58926"/>
                </a:cubicBezTo>
                <a:close/>
                <a:moveTo>
                  <a:pt x="3088284" y="57298"/>
                </a:moveTo>
                <a:cubicBezTo>
                  <a:pt x="3101307" y="57298"/>
                  <a:pt x="3112593" y="59035"/>
                  <a:pt x="3122143" y="62507"/>
                </a:cubicBezTo>
                <a:cubicBezTo>
                  <a:pt x="3133429" y="65980"/>
                  <a:pt x="3138638" y="73793"/>
                  <a:pt x="3137770" y="85948"/>
                </a:cubicBezTo>
                <a:cubicBezTo>
                  <a:pt x="3136902" y="97234"/>
                  <a:pt x="3132561" y="103745"/>
                  <a:pt x="3124747" y="105481"/>
                </a:cubicBezTo>
                <a:cubicBezTo>
                  <a:pt x="3118670" y="107218"/>
                  <a:pt x="3112593" y="103311"/>
                  <a:pt x="3106516" y="93761"/>
                </a:cubicBezTo>
                <a:cubicBezTo>
                  <a:pt x="3096966" y="82475"/>
                  <a:pt x="3089586" y="71623"/>
                  <a:pt x="3084377" y="61205"/>
                </a:cubicBezTo>
                <a:cubicBezTo>
                  <a:pt x="3083509" y="60337"/>
                  <a:pt x="3083075" y="59469"/>
                  <a:pt x="3083075" y="58600"/>
                </a:cubicBezTo>
                <a:cubicBezTo>
                  <a:pt x="3083943" y="57732"/>
                  <a:pt x="3085680" y="57298"/>
                  <a:pt x="3088284" y="57298"/>
                </a:cubicBezTo>
                <a:close/>
                <a:moveTo>
                  <a:pt x="2520096" y="55996"/>
                </a:moveTo>
                <a:cubicBezTo>
                  <a:pt x="2520096" y="55128"/>
                  <a:pt x="2520964" y="55128"/>
                  <a:pt x="2522700" y="55996"/>
                </a:cubicBezTo>
                <a:cubicBezTo>
                  <a:pt x="2536591" y="56864"/>
                  <a:pt x="2550481" y="58600"/>
                  <a:pt x="2564372" y="61205"/>
                </a:cubicBezTo>
                <a:cubicBezTo>
                  <a:pt x="2573922" y="63810"/>
                  <a:pt x="2579131" y="71189"/>
                  <a:pt x="2579999" y="83343"/>
                </a:cubicBezTo>
                <a:cubicBezTo>
                  <a:pt x="2579999" y="98102"/>
                  <a:pt x="2574790" y="105916"/>
                  <a:pt x="2564372" y="106784"/>
                </a:cubicBezTo>
                <a:cubicBezTo>
                  <a:pt x="2560031" y="106784"/>
                  <a:pt x="2555256" y="104179"/>
                  <a:pt x="2550047" y="98970"/>
                </a:cubicBezTo>
                <a:cubicBezTo>
                  <a:pt x="2540498" y="89420"/>
                  <a:pt x="2530514" y="76832"/>
                  <a:pt x="2520096" y="61205"/>
                </a:cubicBezTo>
                <a:cubicBezTo>
                  <a:pt x="2519227" y="58600"/>
                  <a:pt x="2519227" y="56864"/>
                  <a:pt x="2520096" y="55996"/>
                </a:cubicBezTo>
                <a:close/>
                <a:moveTo>
                  <a:pt x="1731831" y="53391"/>
                </a:moveTo>
                <a:cubicBezTo>
                  <a:pt x="1750929" y="54260"/>
                  <a:pt x="1765254" y="56430"/>
                  <a:pt x="1774804" y="59903"/>
                </a:cubicBezTo>
                <a:cubicBezTo>
                  <a:pt x="1784353" y="62507"/>
                  <a:pt x="1790432" y="69019"/>
                  <a:pt x="1793035" y="79436"/>
                </a:cubicBezTo>
                <a:cubicBezTo>
                  <a:pt x="1794772" y="93327"/>
                  <a:pt x="1790865" y="102443"/>
                  <a:pt x="1781315" y="106784"/>
                </a:cubicBezTo>
                <a:cubicBezTo>
                  <a:pt x="1774370" y="108520"/>
                  <a:pt x="1768727" y="106350"/>
                  <a:pt x="1764386" y="100272"/>
                </a:cubicBezTo>
                <a:cubicBezTo>
                  <a:pt x="1755705" y="91591"/>
                  <a:pt x="1744853" y="78568"/>
                  <a:pt x="1731831" y="61205"/>
                </a:cubicBezTo>
                <a:cubicBezTo>
                  <a:pt x="1728357" y="56864"/>
                  <a:pt x="1728357" y="54260"/>
                  <a:pt x="1731831" y="53391"/>
                </a:cubicBezTo>
                <a:close/>
                <a:moveTo>
                  <a:pt x="6823721" y="49485"/>
                </a:moveTo>
                <a:cubicBezTo>
                  <a:pt x="6827194" y="49051"/>
                  <a:pt x="6832294" y="49051"/>
                  <a:pt x="6839023" y="49485"/>
                </a:cubicBezTo>
                <a:cubicBezTo>
                  <a:pt x="6845751" y="49919"/>
                  <a:pt x="6854107" y="50787"/>
                  <a:pt x="6864091" y="52089"/>
                </a:cubicBezTo>
                <a:cubicBezTo>
                  <a:pt x="6883191" y="58167"/>
                  <a:pt x="6888834" y="71189"/>
                  <a:pt x="6881021" y="91157"/>
                </a:cubicBezTo>
                <a:cubicBezTo>
                  <a:pt x="6877547" y="99838"/>
                  <a:pt x="6871471" y="101575"/>
                  <a:pt x="6862789" y="96366"/>
                </a:cubicBezTo>
                <a:cubicBezTo>
                  <a:pt x="6847162" y="83343"/>
                  <a:pt x="6832837" y="69019"/>
                  <a:pt x="6819815" y="53391"/>
                </a:cubicBezTo>
                <a:cubicBezTo>
                  <a:pt x="6818946" y="51655"/>
                  <a:pt x="6818946" y="50787"/>
                  <a:pt x="6819815" y="50787"/>
                </a:cubicBezTo>
                <a:cubicBezTo>
                  <a:pt x="6819815" y="49919"/>
                  <a:pt x="6821117" y="49485"/>
                  <a:pt x="6823721" y="49485"/>
                </a:cubicBezTo>
                <a:close/>
                <a:moveTo>
                  <a:pt x="6626673" y="48183"/>
                </a:moveTo>
                <a:cubicBezTo>
                  <a:pt x="6616255" y="49919"/>
                  <a:pt x="6601930" y="52523"/>
                  <a:pt x="6583699" y="55996"/>
                </a:cubicBezTo>
                <a:cubicBezTo>
                  <a:pt x="6581094" y="55996"/>
                  <a:pt x="6578490" y="55996"/>
                  <a:pt x="6575885" y="55996"/>
                </a:cubicBezTo>
                <a:cubicBezTo>
                  <a:pt x="6575885" y="59469"/>
                  <a:pt x="6576753" y="63375"/>
                  <a:pt x="6578490" y="67716"/>
                </a:cubicBezTo>
                <a:cubicBezTo>
                  <a:pt x="6584567" y="65112"/>
                  <a:pt x="6591512" y="62941"/>
                  <a:pt x="6599325" y="61205"/>
                </a:cubicBezTo>
                <a:cubicBezTo>
                  <a:pt x="6604535" y="59469"/>
                  <a:pt x="6609744" y="59469"/>
                  <a:pt x="6614952" y="61205"/>
                </a:cubicBezTo>
                <a:cubicBezTo>
                  <a:pt x="6619293" y="62941"/>
                  <a:pt x="6624068" y="67282"/>
                  <a:pt x="6629277" y="74227"/>
                </a:cubicBezTo>
                <a:cubicBezTo>
                  <a:pt x="6630145" y="68151"/>
                  <a:pt x="6630579" y="61205"/>
                  <a:pt x="6630579" y="53391"/>
                </a:cubicBezTo>
                <a:cubicBezTo>
                  <a:pt x="6631447" y="50787"/>
                  <a:pt x="6630145" y="49051"/>
                  <a:pt x="6626673" y="48183"/>
                </a:cubicBezTo>
                <a:close/>
                <a:moveTo>
                  <a:pt x="2178498" y="48183"/>
                </a:moveTo>
                <a:cubicBezTo>
                  <a:pt x="2168080" y="49919"/>
                  <a:pt x="2153755" y="52523"/>
                  <a:pt x="2135527" y="55996"/>
                </a:cubicBezTo>
                <a:cubicBezTo>
                  <a:pt x="2132922" y="55996"/>
                  <a:pt x="2130318" y="55996"/>
                  <a:pt x="2127713" y="55996"/>
                </a:cubicBezTo>
                <a:cubicBezTo>
                  <a:pt x="2127713" y="59469"/>
                  <a:pt x="2128581" y="63375"/>
                  <a:pt x="2130318" y="67716"/>
                </a:cubicBezTo>
                <a:cubicBezTo>
                  <a:pt x="2136395" y="65112"/>
                  <a:pt x="2143340" y="62941"/>
                  <a:pt x="2151151" y="61205"/>
                </a:cubicBezTo>
                <a:cubicBezTo>
                  <a:pt x="2156360" y="59469"/>
                  <a:pt x="2161569" y="59469"/>
                  <a:pt x="2166778" y="61205"/>
                </a:cubicBezTo>
                <a:cubicBezTo>
                  <a:pt x="2171119" y="62941"/>
                  <a:pt x="2175893" y="67282"/>
                  <a:pt x="2181102" y="74227"/>
                </a:cubicBezTo>
                <a:cubicBezTo>
                  <a:pt x="2181970" y="68151"/>
                  <a:pt x="2182405" y="61205"/>
                  <a:pt x="2182405" y="53391"/>
                </a:cubicBezTo>
                <a:cubicBezTo>
                  <a:pt x="2183273" y="50787"/>
                  <a:pt x="2181970" y="49051"/>
                  <a:pt x="2178498" y="48183"/>
                </a:cubicBezTo>
                <a:close/>
                <a:moveTo>
                  <a:pt x="2818310" y="46881"/>
                </a:moveTo>
                <a:cubicBezTo>
                  <a:pt x="2833069" y="48617"/>
                  <a:pt x="2846091" y="52958"/>
                  <a:pt x="2857377" y="59903"/>
                </a:cubicBezTo>
                <a:cubicBezTo>
                  <a:pt x="2872136" y="73793"/>
                  <a:pt x="2873004" y="88552"/>
                  <a:pt x="2859982" y="104179"/>
                </a:cubicBezTo>
                <a:cubicBezTo>
                  <a:pt x="2851300" y="107652"/>
                  <a:pt x="2842184" y="102009"/>
                  <a:pt x="2832635" y="87250"/>
                </a:cubicBezTo>
                <a:cubicBezTo>
                  <a:pt x="2823953" y="69887"/>
                  <a:pt x="2817876" y="58167"/>
                  <a:pt x="2814403" y="52089"/>
                </a:cubicBezTo>
                <a:cubicBezTo>
                  <a:pt x="2813535" y="49485"/>
                  <a:pt x="2813535" y="48183"/>
                  <a:pt x="2814403" y="48183"/>
                </a:cubicBezTo>
                <a:cubicBezTo>
                  <a:pt x="2814403" y="47314"/>
                  <a:pt x="2815705" y="46881"/>
                  <a:pt x="2818310" y="46881"/>
                </a:cubicBezTo>
                <a:close/>
                <a:moveTo>
                  <a:pt x="5667317" y="43950"/>
                </a:moveTo>
                <a:cubicBezTo>
                  <a:pt x="5670573" y="44168"/>
                  <a:pt x="5673937" y="45144"/>
                  <a:pt x="5677410" y="46881"/>
                </a:cubicBezTo>
                <a:cubicBezTo>
                  <a:pt x="5686960" y="51221"/>
                  <a:pt x="5694339" y="58167"/>
                  <a:pt x="5699548" y="67716"/>
                </a:cubicBezTo>
                <a:cubicBezTo>
                  <a:pt x="5701284" y="73793"/>
                  <a:pt x="5700851" y="78134"/>
                  <a:pt x="5698246" y="80739"/>
                </a:cubicBezTo>
                <a:cubicBezTo>
                  <a:pt x="5692169" y="92025"/>
                  <a:pt x="5686526" y="106784"/>
                  <a:pt x="5681317" y="125015"/>
                </a:cubicBezTo>
                <a:cubicBezTo>
                  <a:pt x="5679580" y="134565"/>
                  <a:pt x="5676108" y="141510"/>
                  <a:pt x="5670899" y="145851"/>
                </a:cubicBezTo>
                <a:cubicBezTo>
                  <a:pt x="5668295" y="149324"/>
                  <a:pt x="5663953" y="148890"/>
                  <a:pt x="5657877" y="144549"/>
                </a:cubicBezTo>
                <a:cubicBezTo>
                  <a:pt x="5654404" y="141944"/>
                  <a:pt x="5652233" y="139340"/>
                  <a:pt x="5651365" y="136735"/>
                </a:cubicBezTo>
                <a:cubicBezTo>
                  <a:pt x="5646156" y="136735"/>
                  <a:pt x="5640079" y="137169"/>
                  <a:pt x="5633134" y="138038"/>
                </a:cubicBezTo>
                <a:cubicBezTo>
                  <a:pt x="5636606" y="140642"/>
                  <a:pt x="5640947" y="143681"/>
                  <a:pt x="5646156" y="147153"/>
                </a:cubicBezTo>
                <a:cubicBezTo>
                  <a:pt x="5648761" y="151494"/>
                  <a:pt x="5649195" y="155835"/>
                  <a:pt x="5647459" y="160176"/>
                </a:cubicBezTo>
                <a:cubicBezTo>
                  <a:pt x="5646590" y="161912"/>
                  <a:pt x="5646156" y="164083"/>
                  <a:pt x="5646156" y="166687"/>
                </a:cubicBezTo>
                <a:cubicBezTo>
                  <a:pt x="5653970" y="164083"/>
                  <a:pt x="5661783" y="162346"/>
                  <a:pt x="5669597" y="161478"/>
                </a:cubicBezTo>
                <a:cubicBezTo>
                  <a:pt x="5673937" y="159742"/>
                  <a:pt x="5676975" y="159742"/>
                  <a:pt x="5678713" y="161478"/>
                </a:cubicBezTo>
                <a:cubicBezTo>
                  <a:pt x="5678713" y="161478"/>
                  <a:pt x="5679146" y="161478"/>
                  <a:pt x="5680015" y="161478"/>
                </a:cubicBezTo>
                <a:cubicBezTo>
                  <a:pt x="5686091" y="164083"/>
                  <a:pt x="5690433" y="167555"/>
                  <a:pt x="5693037" y="171896"/>
                </a:cubicBezTo>
                <a:cubicBezTo>
                  <a:pt x="5696509" y="177973"/>
                  <a:pt x="5695642" y="181880"/>
                  <a:pt x="5690433" y="183616"/>
                </a:cubicBezTo>
                <a:cubicBezTo>
                  <a:pt x="5684355" y="185352"/>
                  <a:pt x="5671766" y="187523"/>
                  <a:pt x="5652668" y="190127"/>
                </a:cubicBezTo>
                <a:cubicBezTo>
                  <a:pt x="5654404" y="190127"/>
                  <a:pt x="5651799" y="190562"/>
                  <a:pt x="5644854" y="191430"/>
                </a:cubicBezTo>
                <a:cubicBezTo>
                  <a:pt x="5644854" y="191430"/>
                  <a:pt x="5644854" y="192298"/>
                  <a:pt x="5644854" y="194034"/>
                </a:cubicBezTo>
                <a:cubicBezTo>
                  <a:pt x="5643986" y="196639"/>
                  <a:pt x="5643552" y="198809"/>
                  <a:pt x="5643552" y="200545"/>
                </a:cubicBezTo>
                <a:cubicBezTo>
                  <a:pt x="5644419" y="200545"/>
                  <a:pt x="5645722" y="200111"/>
                  <a:pt x="5647459" y="199243"/>
                </a:cubicBezTo>
                <a:cubicBezTo>
                  <a:pt x="5649195" y="199243"/>
                  <a:pt x="5650063" y="199243"/>
                  <a:pt x="5650063" y="199243"/>
                </a:cubicBezTo>
                <a:cubicBezTo>
                  <a:pt x="5657008" y="197507"/>
                  <a:pt x="5662651" y="197507"/>
                  <a:pt x="5666992" y="199243"/>
                </a:cubicBezTo>
                <a:cubicBezTo>
                  <a:pt x="5671333" y="200979"/>
                  <a:pt x="5675239" y="204452"/>
                  <a:pt x="5678713" y="209661"/>
                </a:cubicBezTo>
                <a:cubicBezTo>
                  <a:pt x="5682184" y="215738"/>
                  <a:pt x="5680448" y="220079"/>
                  <a:pt x="5673504" y="222684"/>
                </a:cubicBezTo>
                <a:cubicBezTo>
                  <a:pt x="5665690" y="223552"/>
                  <a:pt x="5656139" y="224854"/>
                  <a:pt x="5644854" y="226590"/>
                </a:cubicBezTo>
                <a:lnTo>
                  <a:pt x="5644854" y="246124"/>
                </a:lnTo>
                <a:cubicBezTo>
                  <a:pt x="5645722" y="246124"/>
                  <a:pt x="5646590" y="246124"/>
                  <a:pt x="5647459" y="246124"/>
                </a:cubicBezTo>
                <a:cubicBezTo>
                  <a:pt x="5658744" y="246124"/>
                  <a:pt x="5670899" y="244822"/>
                  <a:pt x="5683922" y="242217"/>
                </a:cubicBezTo>
                <a:cubicBezTo>
                  <a:pt x="5690866" y="240481"/>
                  <a:pt x="5695642" y="240915"/>
                  <a:pt x="5698246" y="243520"/>
                </a:cubicBezTo>
                <a:cubicBezTo>
                  <a:pt x="5705191" y="246992"/>
                  <a:pt x="5711269" y="252201"/>
                  <a:pt x="5716478" y="259146"/>
                </a:cubicBezTo>
                <a:cubicBezTo>
                  <a:pt x="5719950" y="266960"/>
                  <a:pt x="5716911" y="271735"/>
                  <a:pt x="5707362" y="273471"/>
                </a:cubicBezTo>
                <a:cubicBezTo>
                  <a:pt x="5689131" y="270867"/>
                  <a:pt x="5666992" y="269564"/>
                  <a:pt x="5640947" y="269564"/>
                </a:cubicBezTo>
                <a:cubicBezTo>
                  <a:pt x="5609693" y="271301"/>
                  <a:pt x="5588423" y="273471"/>
                  <a:pt x="5577137" y="276076"/>
                </a:cubicBezTo>
                <a:cubicBezTo>
                  <a:pt x="5574533" y="276944"/>
                  <a:pt x="5572362" y="276510"/>
                  <a:pt x="5570626" y="274773"/>
                </a:cubicBezTo>
                <a:cubicBezTo>
                  <a:pt x="5570626" y="275642"/>
                  <a:pt x="5570191" y="275642"/>
                  <a:pt x="5569324" y="274773"/>
                </a:cubicBezTo>
                <a:cubicBezTo>
                  <a:pt x="5564115" y="270433"/>
                  <a:pt x="5560208" y="266526"/>
                  <a:pt x="5557604" y="263053"/>
                </a:cubicBezTo>
                <a:cubicBezTo>
                  <a:pt x="5557604" y="263921"/>
                  <a:pt x="5557169" y="265224"/>
                  <a:pt x="5556301" y="266960"/>
                </a:cubicBezTo>
                <a:cubicBezTo>
                  <a:pt x="5556301" y="267828"/>
                  <a:pt x="5555867" y="268696"/>
                  <a:pt x="5554999" y="269564"/>
                </a:cubicBezTo>
                <a:cubicBezTo>
                  <a:pt x="5550658" y="273037"/>
                  <a:pt x="5545883" y="273037"/>
                  <a:pt x="5540674" y="269564"/>
                </a:cubicBezTo>
                <a:cubicBezTo>
                  <a:pt x="5531992" y="264355"/>
                  <a:pt x="5528086" y="257410"/>
                  <a:pt x="5528954" y="248729"/>
                </a:cubicBezTo>
                <a:cubicBezTo>
                  <a:pt x="5512459" y="253069"/>
                  <a:pt x="5491189" y="256108"/>
                  <a:pt x="5465144" y="257844"/>
                </a:cubicBezTo>
                <a:cubicBezTo>
                  <a:pt x="5465144" y="258712"/>
                  <a:pt x="5464709" y="260015"/>
                  <a:pt x="5463842" y="261751"/>
                </a:cubicBezTo>
                <a:cubicBezTo>
                  <a:pt x="5462973" y="267828"/>
                  <a:pt x="5462105" y="271301"/>
                  <a:pt x="5461237" y="272169"/>
                </a:cubicBezTo>
                <a:cubicBezTo>
                  <a:pt x="5456896" y="275642"/>
                  <a:pt x="5452555" y="275642"/>
                  <a:pt x="5448215" y="272169"/>
                </a:cubicBezTo>
                <a:cubicBezTo>
                  <a:pt x="5444742" y="266960"/>
                  <a:pt x="5441704" y="262619"/>
                  <a:pt x="5439099" y="259146"/>
                </a:cubicBezTo>
                <a:cubicBezTo>
                  <a:pt x="5438231" y="254806"/>
                  <a:pt x="5437797" y="250031"/>
                  <a:pt x="5437797" y="244822"/>
                </a:cubicBezTo>
                <a:cubicBezTo>
                  <a:pt x="5440402" y="224854"/>
                  <a:pt x="5441704" y="203150"/>
                  <a:pt x="5441704" y="179709"/>
                </a:cubicBezTo>
                <a:cubicBezTo>
                  <a:pt x="5441704" y="174500"/>
                  <a:pt x="5441704" y="168423"/>
                  <a:pt x="5441704" y="161478"/>
                </a:cubicBezTo>
                <a:cubicBezTo>
                  <a:pt x="5441704" y="144983"/>
                  <a:pt x="5439967" y="135433"/>
                  <a:pt x="5436495" y="132829"/>
                </a:cubicBezTo>
                <a:cubicBezTo>
                  <a:pt x="5434758" y="130224"/>
                  <a:pt x="5434324" y="128054"/>
                  <a:pt x="5435193" y="126317"/>
                </a:cubicBezTo>
                <a:cubicBezTo>
                  <a:pt x="5436928" y="124581"/>
                  <a:pt x="5439099" y="124147"/>
                  <a:pt x="5441704" y="125015"/>
                </a:cubicBezTo>
                <a:cubicBezTo>
                  <a:pt x="5448649" y="125883"/>
                  <a:pt x="5453858" y="127620"/>
                  <a:pt x="5457331" y="130224"/>
                </a:cubicBezTo>
                <a:cubicBezTo>
                  <a:pt x="5459067" y="129356"/>
                  <a:pt x="5461671" y="128922"/>
                  <a:pt x="5465144" y="128922"/>
                </a:cubicBezTo>
                <a:cubicBezTo>
                  <a:pt x="5468616" y="128054"/>
                  <a:pt x="5471221" y="127620"/>
                  <a:pt x="5472958" y="127620"/>
                </a:cubicBezTo>
                <a:cubicBezTo>
                  <a:pt x="5472958" y="121542"/>
                  <a:pt x="5472523" y="115465"/>
                  <a:pt x="5471655" y="109388"/>
                </a:cubicBezTo>
                <a:cubicBezTo>
                  <a:pt x="5471655" y="104179"/>
                  <a:pt x="5471221" y="99404"/>
                  <a:pt x="5470353" y="95064"/>
                </a:cubicBezTo>
                <a:cubicBezTo>
                  <a:pt x="5469485" y="95064"/>
                  <a:pt x="5468182" y="95498"/>
                  <a:pt x="5466446" y="96366"/>
                </a:cubicBezTo>
                <a:cubicBezTo>
                  <a:pt x="5464709" y="96366"/>
                  <a:pt x="5463407" y="96800"/>
                  <a:pt x="5462540" y="97668"/>
                </a:cubicBezTo>
                <a:cubicBezTo>
                  <a:pt x="5461671" y="98536"/>
                  <a:pt x="5459500" y="98536"/>
                  <a:pt x="5456028" y="97668"/>
                </a:cubicBezTo>
                <a:cubicBezTo>
                  <a:pt x="5454291" y="96800"/>
                  <a:pt x="5452989" y="96366"/>
                  <a:pt x="5452122" y="96366"/>
                </a:cubicBezTo>
                <a:cubicBezTo>
                  <a:pt x="5449517" y="94629"/>
                  <a:pt x="5445176" y="90723"/>
                  <a:pt x="5439099" y="84645"/>
                </a:cubicBezTo>
                <a:cubicBezTo>
                  <a:pt x="5438231" y="83777"/>
                  <a:pt x="5437362" y="82909"/>
                  <a:pt x="5436495" y="82041"/>
                </a:cubicBezTo>
                <a:cubicBezTo>
                  <a:pt x="5434758" y="78568"/>
                  <a:pt x="5435193" y="76832"/>
                  <a:pt x="5437797" y="76832"/>
                </a:cubicBezTo>
                <a:cubicBezTo>
                  <a:pt x="5442137" y="75964"/>
                  <a:pt x="5453424" y="74227"/>
                  <a:pt x="5471655" y="71623"/>
                </a:cubicBezTo>
                <a:cubicBezTo>
                  <a:pt x="5476864" y="69887"/>
                  <a:pt x="5488150" y="67716"/>
                  <a:pt x="5505514" y="65112"/>
                </a:cubicBezTo>
                <a:cubicBezTo>
                  <a:pt x="5519404" y="62507"/>
                  <a:pt x="5527217" y="60337"/>
                  <a:pt x="5528954" y="58600"/>
                </a:cubicBezTo>
                <a:cubicBezTo>
                  <a:pt x="5535031" y="56864"/>
                  <a:pt x="5540674" y="56864"/>
                  <a:pt x="5545883" y="58600"/>
                </a:cubicBezTo>
                <a:cubicBezTo>
                  <a:pt x="5546751" y="59469"/>
                  <a:pt x="5548488" y="60771"/>
                  <a:pt x="5551092" y="62507"/>
                </a:cubicBezTo>
                <a:cubicBezTo>
                  <a:pt x="5557169" y="66848"/>
                  <a:pt x="5560642" y="69453"/>
                  <a:pt x="5561510" y="70321"/>
                </a:cubicBezTo>
                <a:cubicBezTo>
                  <a:pt x="5564982" y="76398"/>
                  <a:pt x="5563246" y="80739"/>
                  <a:pt x="5556301" y="83343"/>
                </a:cubicBezTo>
                <a:cubicBezTo>
                  <a:pt x="5547619" y="83343"/>
                  <a:pt x="5535465" y="84645"/>
                  <a:pt x="5519839" y="87250"/>
                </a:cubicBezTo>
                <a:cubicBezTo>
                  <a:pt x="5520706" y="88118"/>
                  <a:pt x="5522008" y="89420"/>
                  <a:pt x="5523745" y="91157"/>
                </a:cubicBezTo>
                <a:cubicBezTo>
                  <a:pt x="5525481" y="92025"/>
                  <a:pt x="5526350" y="92459"/>
                  <a:pt x="5526350" y="92459"/>
                </a:cubicBezTo>
                <a:cubicBezTo>
                  <a:pt x="5528954" y="95932"/>
                  <a:pt x="5529388" y="99404"/>
                  <a:pt x="5527652" y="102877"/>
                </a:cubicBezTo>
                <a:cubicBezTo>
                  <a:pt x="5526783" y="103745"/>
                  <a:pt x="5526350" y="106350"/>
                  <a:pt x="5526350" y="110690"/>
                </a:cubicBezTo>
                <a:cubicBezTo>
                  <a:pt x="5525481" y="113295"/>
                  <a:pt x="5525048" y="115465"/>
                  <a:pt x="5525048" y="117202"/>
                </a:cubicBezTo>
                <a:cubicBezTo>
                  <a:pt x="5525915" y="117202"/>
                  <a:pt x="5527217" y="116768"/>
                  <a:pt x="5528954" y="115900"/>
                </a:cubicBezTo>
                <a:cubicBezTo>
                  <a:pt x="5530690" y="115031"/>
                  <a:pt x="5531992" y="114597"/>
                  <a:pt x="5532861" y="114597"/>
                </a:cubicBezTo>
                <a:cubicBezTo>
                  <a:pt x="5536333" y="112861"/>
                  <a:pt x="5540240" y="112861"/>
                  <a:pt x="5544581" y="114597"/>
                </a:cubicBezTo>
                <a:cubicBezTo>
                  <a:pt x="5551526" y="116333"/>
                  <a:pt x="5557169" y="120674"/>
                  <a:pt x="5561510" y="127620"/>
                </a:cubicBezTo>
                <a:cubicBezTo>
                  <a:pt x="5564115" y="131092"/>
                  <a:pt x="5564549" y="136301"/>
                  <a:pt x="5562813" y="143246"/>
                </a:cubicBezTo>
                <a:cubicBezTo>
                  <a:pt x="5560208" y="150192"/>
                  <a:pt x="5558906" y="164083"/>
                  <a:pt x="5558906" y="184918"/>
                </a:cubicBezTo>
                <a:cubicBezTo>
                  <a:pt x="5558906" y="192732"/>
                  <a:pt x="5558906" y="200545"/>
                  <a:pt x="5558906" y="208359"/>
                </a:cubicBezTo>
                <a:cubicBezTo>
                  <a:pt x="5564115" y="200545"/>
                  <a:pt x="5568455" y="190127"/>
                  <a:pt x="5571928" y="177105"/>
                </a:cubicBezTo>
                <a:cubicBezTo>
                  <a:pt x="5574533" y="165819"/>
                  <a:pt x="5575835" y="157571"/>
                  <a:pt x="5575835" y="152362"/>
                </a:cubicBezTo>
                <a:cubicBezTo>
                  <a:pt x="5574967" y="148021"/>
                  <a:pt x="5577571" y="146285"/>
                  <a:pt x="5583649" y="147153"/>
                </a:cubicBezTo>
                <a:cubicBezTo>
                  <a:pt x="5592329" y="149758"/>
                  <a:pt x="5599276" y="154099"/>
                  <a:pt x="5604485" y="160176"/>
                </a:cubicBezTo>
                <a:cubicBezTo>
                  <a:pt x="5608825" y="162780"/>
                  <a:pt x="5608825" y="166253"/>
                  <a:pt x="5604485" y="170594"/>
                </a:cubicBezTo>
                <a:cubicBezTo>
                  <a:pt x="5604485" y="171462"/>
                  <a:pt x="5604050" y="172330"/>
                  <a:pt x="5603182" y="173198"/>
                </a:cubicBezTo>
                <a:cubicBezTo>
                  <a:pt x="5604050" y="173198"/>
                  <a:pt x="5605787" y="173198"/>
                  <a:pt x="5608391" y="173198"/>
                </a:cubicBezTo>
                <a:cubicBezTo>
                  <a:pt x="5611863" y="172330"/>
                  <a:pt x="5614468" y="171896"/>
                  <a:pt x="5616205" y="171896"/>
                </a:cubicBezTo>
                <a:cubicBezTo>
                  <a:pt x="5615336" y="164083"/>
                  <a:pt x="5613600" y="154533"/>
                  <a:pt x="5610996" y="143246"/>
                </a:cubicBezTo>
                <a:cubicBezTo>
                  <a:pt x="5610996" y="142378"/>
                  <a:pt x="5610996" y="141510"/>
                  <a:pt x="5610996" y="140642"/>
                </a:cubicBezTo>
                <a:lnTo>
                  <a:pt x="5604485" y="140642"/>
                </a:lnTo>
                <a:cubicBezTo>
                  <a:pt x="5604485" y="143246"/>
                  <a:pt x="5604050" y="144983"/>
                  <a:pt x="5603182" y="145851"/>
                </a:cubicBezTo>
                <a:cubicBezTo>
                  <a:pt x="5601445" y="149324"/>
                  <a:pt x="5597105" y="149758"/>
                  <a:pt x="5590160" y="147153"/>
                </a:cubicBezTo>
                <a:cubicBezTo>
                  <a:pt x="5581478" y="143681"/>
                  <a:pt x="5577571" y="138472"/>
                  <a:pt x="5578440" y="131526"/>
                </a:cubicBezTo>
                <a:cubicBezTo>
                  <a:pt x="5576702" y="118504"/>
                  <a:pt x="5574098" y="102877"/>
                  <a:pt x="5570626" y="84645"/>
                </a:cubicBezTo>
                <a:cubicBezTo>
                  <a:pt x="5569758" y="79436"/>
                  <a:pt x="5567587" y="71623"/>
                  <a:pt x="5564115" y="61205"/>
                </a:cubicBezTo>
                <a:cubicBezTo>
                  <a:pt x="5563246" y="60337"/>
                  <a:pt x="5562813" y="59903"/>
                  <a:pt x="5562813" y="59903"/>
                </a:cubicBezTo>
                <a:cubicBezTo>
                  <a:pt x="5561076" y="54694"/>
                  <a:pt x="5562813" y="52089"/>
                  <a:pt x="5568022" y="52089"/>
                </a:cubicBezTo>
                <a:cubicBezTo>
                  <a:pt x="5574967" y="52958"/>
                  <a:pt x="5582780" y="55562"/>
                  <a:pt x="5591462" y="59903"/>
                </a:cubicBezTo>
                <a:cubicBezTo>
                  <a:pt x="5597538" y="59035"/>
                  <a:pt x="5607089" y="57298"/>
                  <a:pt x="5620111" y="54694"/>
                </a:cubicBezTo>
                <a:cubicBezTo>
                  <a:pt x="5626188" y="53826"/>
                  <a:pt x="5630963" y="52958"/>
                  <a:pt x="5634436" y="52089"/>
                </a:cubicBezTo>
                <a:cubicBezTo>
                  <a:pt x="5639645" y="51221"/>
                  <a:pt x="5647459" y="49051"/>
                  <a:pt x="5657877" y="45578"/>
                </a:cubicBezTo>
                <a:cubicBezTo>
                  <a:pt x="5660915" y="44276"/>
                  <a:pt x="5664062" y="43733"/>
                  <a:pt x="5667317" y="43950"/>
                </a:cubicBezTo>
                <a:close/>
                <a:moveTo>
                  <a:pt x="5139173" y="39067"/>
                </a:moveTo>
                <a:cubicBezTo>
                  <a:pt x="5140041" y="38199"/>
                  <a:pt x="5142212" y="38199"/>
                  <a:pt x="5145684" y="39067"/>
                </a:cubicBezTo>
                <a:cubicBezTo>
                  <a:pt x="5150893" y="39067"/>
                  <a:pt x="5160877" y="40803"/>
                  <a:pt x="5175636" y="44276"/>
                </a:cubicBezTo>
                <a:cubicBezTo>
                  <a:pt x="5177372" y="45144"/>
                  <a:pt x="5178674" y="45578"/>
                  <a:pt x="5179542" y="45578"/>
                </a:cubicBezTo>
                <a:cubicBezTo>
                  <a:pt x="5196038" y="52523"/>
                  <a:pt x="5201247" y="63375"/>
                  <a:pt x="5195169" y="78134"/>
                </a:cubicBezTo>
                <a:cubicBezTo>
                  <a:pt x="5188224" y="89420"/>
                  <a:pt x="5179977" y="91591"/>
                  <a:pt x="5170427" y="84645"/>
                </a:cubicBezTo>
                <a:cubicBezTo>
                  <a:pt x="5166086" y="78568"/>
                  <a:pt x="5159575" y="69019"/>
                  <a:pt x="5150893" y="55996"/>
                </a:cubicBezTo>
                <a:cubicBezTo>
                  <a:pt x="5146553" y="49919"/>
                  <a:pt x="5143514" y="46012"/>
                  <a:pt x="5141777" y="44276"/>
                </a:cubicBezTo>
                <a:cubicBezTo>
                  <a:pt x="5140041" y="41671"/>
                  <a:pt x="5139173" y="39935"/>
                  <a:pt x="5139173" y="39067"/>
                </a:cubicBezTo>
                <a:close/>
                <a:moveTo>
                  <a:pt x="1543981" y="38090"/>
                </a:moveTo>
                <a:cubicBezTo>
                  <a:pt x="1547237" y="38307"/>
                  <a:pt x="1550384" y="39067"/>
                  <a:pt x="1553422" y="40369"/>
                </a:cubicBezTo>
                <a:cubicBezTo>
                  <a:pt x="1566445" y="45578"/>
                  <a:pt x="1574258" y="51221"/>
                  <a:pt x="1576863" y="57298"/>
                </a:cubicBezTo>
                <a:cubicBezTo>
                  <a:pt x="1581203" y="65112"/>
                  <a:pt x="1579468" y="69453"/>
                  <a:pt x="1571654" y="70321"/>
                </a:cubicBezTo>
                <a:cubicBezTo>
                  <a:pt x="1561235" y="71189"/>
                  <a:pt x="1548214" y="72491"/>
                  <a:pt x="1532586" y="74227"/>
                </a:cubicBezTo>
                <a:cubicBezTo>
                  <a:pt x="1533455" y="75096"/>
                  <a:pt x="1534757" y="75964"/>
                  <a:pt x="1536493" y="76832"/>
                </a:cubicBezTo>
                <a:cubicBezTo>
                  <a:pt x="1539966" y="78568"/>
                  <a:pt x="1542137" y="79871"/>
                  <a:pt x="1543005" y="80739"/>
                </a:cubicBezTo>
                <a:cubicBezTo>
                  <a:pt x="1549082" y="86816"/>
                  <a:pt x="1550384" y="93761"/>
                  <a:pt x="1546911" y="101575"/>
                </a:cubicBezTo>
                <a:cubicBezTo>
                  <a:pt x="1546043" y="105916"/>
                  <a:pt x="1544741" y="111559"/>
                  <a:pt x="1543005" y="118504"/>
                </a:cubicBezTo>
                <a:cubicBezTo>
                  <a:pt x="1557763" y="117636"/>
                  <a:pt x="1569484" y="115900"/>
                  <a:pt x="1578165" y="113295"/>
                </a:cubicBezTo>
                <a:cubicBezTo>
                  <a:pt x="1580770" y="112427"/>
                  <a:pt x="1587716" y="111993"/>
                  <a:pt x="1599001" y="111993"/>
                </a:cubicBezTo>
                <a:cubicBezTo>
                  <a:pt x="1610287" y="116333"/>
                  <a:pt x="1618535" y="123279"/>
                  <a:pt x="1623744" y="132829"/>
                </a:cubicBezTo>
                <a:cubicBezTo>
                  <a:pt x="1628953" y="142378"/>
                  <a:pt x="1625914" y="148021"/>
                  <a:pt x="1614628" y="149758"/>
                </a:cubicBezTo>
                <a:cubicBezTo>
                  <a:pt x="1591188" y="147153"/>
                  <a:pt x="1566445" y="146285"/>
                  <a:pt x="1540400" y="147153"/>
                </a:cubicBezTo>
                <a:lnTo>
                  <a:pt x="1540400" y="158874"/>
                </a:lnTo>
                <a:cubicBezTo>
                  <a:pt x="1540400" y="164083"/>
                  <a:pt x="1539966" y="173632"/>
                  <a:pt x="1539098" y="187523"/>
                </a:cubicBezTo>
                <a:cubicBezTo>
                  <a:pt x="1538229" y="202282"/>
                  <a:pt x="1537795" y="212266"/>
                  <a:pt x="1537795" y="217475"/>
                </a:cubicBezTo>
                <a:cubicBezTo>
                  <a:pt x="1535191" y="256542"/>
                  <a:pt x="1528680" y="283455"/>
                  <a:pt x="1518262" y="298214"/>
                </a:cubicBezTo>
                <a:cubicBezTo>
                  <a:pt x="1515657" y="301687"/>
                  <a:pt x="1513487" y="301687"/>
                  <a:pt x="1511750" y="298214"/>
                </a:cubicBezTo>
                <a:cubicBezTo>
                  <a:pt x="1504805" y="275642"/>
                  <a:pt x="1500899" y="251333"/>
                  <a:pt x="1500030" y="225288"/>
                </a:cubicBezTo>
                <a:cubicBezTo>
                  <a:pt x="1500030" y="198375"/>
                  <a:pt x="1500464" y="172764"/>
                  <a:pt x="1501332" y="148455"/>
                </a:cubicBezTo>
                <a:cubicBezTo>
                  <a:pt x="1496992" y="149324"/>
                  <a:pt x="1492217" y="149758"/>
                  <a:pt x="1487008" y="149758"/>
                </a:cubicBezTo>
                <a:cubicBezTo>
                  <a:pt x="1480062" y="150626"/>
                  <a:pt x="1473985" y="151060"/>
                  <a:pt x="1468776" y="151060"/>
                </a:cubicBezTo>
                <a:cubicBezTo>
                  <a:pt x="1465304" y="174500"/>
                  <a:pt x="1458792" y="196639"/>
                  <a:pt x="1449243" y="217475"/>
                </a:cubicBezTo>
                <a:cubicBezTo>
                  <a:pt x="1432748" y="242652"/>
                  <a:pt x="1408439" y="259581"/>
                  <a:pt x="1376317" y="268262"/>
                </a:cubicBezTo>
                <a:cubicBezTo>
                  <a:pt x="1374580" y="269130"/>
                  <a:pt x="1373278" y="268696"/>
                  <a:pt x="1372410" y="266960"/>
                </a:cubicBezTo>
                <a:cubicBezTo>
                  <a:pt x="1372410" y="266092"/>
                  <a:pt x="1373278" y="264790"/>
                  <a:pt x="1375015" y="263053"/>
                </a:cubicBezTo>
                <a:cubicBezTo>
                  <a:pt x="1406268" y="240481"/>
                  <a:pt x="1424934" y="204452"/>
                  <a:pt x="1431011" y="154967"/>
                </a:cubicBezTo>
                <a:cubicBezTo>
                  <a:pt x="1406703" y="158439"/>
                  <a:pt x="1391944" y="160610"/>
                  <a:pt x="1386734" y="161478"/>
                </a:cubicBezTo>
                <a:cubicBezTo>
                  <a:pt x="1378921" y="162346"/>
                  <a:pt x="1373278" y="161478"/>
                  <a:pt x="1369805" y="158874"/>
                </a:cubicBezTo>
                <a:cubicBezTo>
                  <a:pt x="1361993" y="152796"/>
                  <a:pt x="1356349" y="146719"/>
                  <a:pt x="1352877" y="140642"/>
                </a:cubicBezTo>
                <a:cubicBezTo>
                  <a:pt x="1351140" y="138038"/>
                  <a:pt x="1352008" y="135867"/>
                  <a:pt x="1355481" y="134131"/>
                </a:cubicBezTo>
                <a:cubicBezTo>
                  <a:pt x="1356349" y="134131"/>
                  <a:pt x="1356783" y="134131"/>
                  <a:pt x="1356783" y="134131"/>
                </a:cubicBezTo>
                <a:cubicBezTo>
                  <a:pt x="1367201" y="134131"/>
                  <a:pt x="1381960" y="133263"/>
                  <a:pt x="1401060" y="131526"/>
                </a:cubicBezTo>
                <a:cubicBezTo>
                  <a:pt x="1404533" y="130658"/>
                  <a:pt x="1410176" y="130224"/>
                  <a:pt x="1417989" y="130224"/>
                </a:cubicBezTo>
                <a:cubicBezTo>
                  <a:pt x="1424934" y="129356"/>
                  <a:pt x="1430143" y="128922"/>
                  <a:pt x="1433616" y="128922"/>
                </a:cubicBezTo>
                <a:cubicBezTo>
                  <a:pt x="1434484" y="126317"/>
                  <a:pt x="1434918" y="124147"/>
                  <a:pt x="1434918" y="122411"/>
                </a:cubicBezTo>
                <a:cubicBezTo>
                  <a:pt x="1434918" y="104179"/>
                  <a:pt x="1434049" y="91591"/>
                  <a:pt x="1432314" y="84645"/>
                </a:cubicBezTo>
                <a:lnTo>
                  <a:pt x="1431011" y="84645"/>
                </a:lnTo>
                <a:cubicBezTo>
                  <a:pt x="1420593" y="86382"/>
                  <a:pt x="1410609" y="79436"/>
                  <a:pt x="1401060" y="63810"/>
                </a:cubicBezTo>
                <a:cubicBezTo>
                  <a:pt x="1398455" y="58600"/>
                  <a:pt x="1399758" y="55996"/>
                  <a:pt x="1404966" y="55996"/>
                </a:cubicBezTo>
                <a:cubicBezTo>
                  <a:pt x="1445770" y="53391"/>
                  <a:pt x="1488744" y="47748"/>
                  <a:pt x="1533889" y="39067"/>
                </a:cubicBezTo>
                <a:cubicBezTo>
                  <a:pt x="1537362" y="38199"/>
                  <a:pt x="1540726" y="37873"/>
                  <a:pt x="1543981" y="38090"/>
                </a:cubicBezTo>
                <a:close/>
                <a:moveTo>
                  <a:pt x="833280" y="37765"/>
                </a:moveTo>
                <a:cubicBezTo>
                  <a:pt x="835016" y="36896"/>
                  <a:pt x="837621" y="36896"/>
                  <a:pt x="841094" y="37765"/>
                </a:cubicBezTo>
                <a:cubicBezTo>
                  <a:pt x="854116" y="41237"/>
                  <a:pt x="864969" y="48183"/>
                  <a:pt x="873650" y="58600"/>
                </a:cubicBezTo>
                <a:cubicBezTo>
                  <a:pt x="877991" y="62073"/>
                  <a:pt x="877991" y="66848"/>
                  <a:pt x="873650" y="72925"/>
                </a:cubicBezTo>
                <a:cubicBezTo>
                  <a:pt x="871913" y="75530"/>
                  <a:pt x="868441" y="81607"/>
                  <a:pt x="863232" y="91157"/>
                </a:cubicBezTo>
                <a:cubicBezTo>
                  <a:pt x="859759" y="98102"/>
                  <a:pt x="857155" y="102877"/>
                  <a:pt x="855419" y="105481"/>
                </a:cubicBezTo>
                <a:cubicBezTo>
                  <a:pt x="851946" y="111559"/>
                  <a:pt x="847605" y="118070"/>
                  <a:pt x="842396" y="125015"/>
                </a:cubicBezTo>
                <a:cubicBezTo>
                  <a:pt x="847605" y="123279"/>
                  <a:pt x="855852" y="120240"/>
                  <a:pt x="867139" y="115900"/>
                </a:cubicBezTo>
                <a:cubicBezTo>
                  <a:pt x="876688" y="112427"/>
                  <a:pt x="884502" y="109822"/>
                  <a:pt x="890579" y="108086"/>
                </a:cubicBezTo>
                <a:cubicBezTo>
                  <a:pt x="903602" y="104613"/>
                  <a:pt x="915756" y="108086"/>
                  <a:pt x="927042" y="118504"/>
                </a:cubicBezTo>
                <a:cubicBezTo>
                  <a:pt x="931383" y="124581"/>
                  <a:pt x="929646" y="129356"/>
                  <a:pt x="921833" y="132829"/>
                </a:cubicBezTo>
                <a:cubicBezTo>
                  <a:pt x="920096" y="133697"/>
                  <a:pt x="917057" y="134565"/>
                  <a:pt x="912717" y="135433"/>
                </a:cubicBezTo>
                <a:cubicBezTo>
                  <a:pt x="902299" y="138038"/>
                  <a:pt x="889276" y="140642"/>
                  <a:pt x="873650" y="143246"/>
                </a:cubicBezTo>
                <a:cubicBezTo>
                  <a:pt x="879727" y="146719"/>
                  <a:pt x="885370" y="151060"/>
                  <a:pt x="890579" y="156269"/>
                </a:cubicBezTo>
                <a:cubicBezTo>
                  <a:pt x="894052" y="160610"/>
                  <a:pt x="894486" y="164517"/>
                  <a:pt x="891881" y="167989"/>
                </a:cubicBezTo>
                <a:cubicBezTo>
                  <a:pt x="891881" y="168857"/>
                  <a:pt x="891013" y="170594"/>
                  <a:pt x="889276" y="173198"/>
                </a:cubicBezTo>
                <a:cubicBezTo>
                  <a:pt x="885804" y="181012"/>
                  <a:pt x="883200" y="188391"/>
                  <a:pt x="881463" y="195336"/>
                </a:cubicBezTo>
                <a:cubicBezTo>
                  <a:pt x="880596" y="197073"/>
                  <a:pt x="879293" y="199677"/>
                  <a:pt x="877557" y="203150"/>
                </a:cubicBezTo>
                <a:cubicBezTo>
                  <a:pt x="875820" y="208359"/>
                  <a:pt x="874084" y="212266"/>
                  <a:pt x="872347" y="214870"/>
                </a:cubicBezTo>
                <a:cubicBezTo>
                  <a:pt x="890579" y="228761"/>
                  <a:pt x="909245" y="240047"/>
                  <a:pt x="928344" y="248729"/>
                </a:cubicBezTo>
                <a:cubicBezTo>
                  <a:pt x="945708" y="257410"/>
                  <a:pt x="960900" y="263921"/>
                  <a:pt x="973923" y="268262"/>
                </a:cubicBezTo>
                <a:cubicBezTo>
                  <a:pt x="977395" y="269999"/>
                  <a:pt x="979132" y="271301"/>
                  <a:pt x="979132" y="272169"/>
                </a:cubicBezTo>
                <a:cubicBezTo>
                  <a:pt x="979132" y="273905"/>
                  <a:pt x="977395" y="275207"/>
                  <a:pt x="973923" y="276076"/>
                </a:cubicBezTo>
                <a:cubicBezTo>
                  <a:pt x="954823" y="277812"/>
                  <a:pt x="930949" y="279114"/>
                  <a:pt x="902299" y="279982"/>
                </a:cubicBezTo>
                <a:cubicBezTo>
                  <a:pt x="898827" y="280851"/>
                  <a:pt x="895354" y="280416"/>
                  <a:pt x="891881" y="278680"/>
                </a:cubicBezTo>
                <a:cubicBezTo>
                  <a:pt x="876254" y="266526"/>
                  <a:pt x="863232" y="254371"/>
                  <a:pt x="852814" y="242217"/>
                </a:cubicBezTo>
                <a:cubicBezTo>
                  <a:pt x="831979" y="263921"/>
                  <a:pt x="800724" y="276076"/>
                  <a:pt x="759053" y="278680"/>
                </a:cubicBezTo>
                <a:cubicBezTo>
                  <a:pt x="754711" y="278680"/>
                  <a:pt x="752541" y="278680"/>
                  <a:pt x="752541" y="278680"/>
                </a:cubicBezTo>
                <a:cubicBezTo>
                  <a:pt x="751673" y="277812"/>
                  <a:pt x="752975" y="276510"/>
                  <a:pt x="756448" y="274773"/>
                </a:cubicBezTo>
                <a:cubicBezTo>
                  <a:pt x="795515" y="258278"/>
                  <a:pt x="821126" y="239613"/>
                  <a:pt x="833280" y="218777"/>
                </a:cubicBezTo>
                <a:cubicBezTo>
                  <a:pt x="832413" y="217040"/>
                  <a:pt x="830675" y="214002"/>
                  <a:pt x="828070" y="209661"/>
                </a:cubicBezTo>
                <a:cubicBezTo>
                  <a:pt x="825466" y="206188"/>
                  <a:pt x="823296" y="203584"/>
                  <a:pt x="821560" y="201848"/>
                </a:cubicBezTo>
                <a:cubicBezTo>
                  <a:pt x="814615" y="187957"/>
                  <a:pt x="807235" y="180143"/>
                  <a:pt x="799423" y="178407"/>
                </a:cubicBezTo>
                <a:cubicBezTo>
                  <a:pt x="794214" y="174935"/>
                  <a:pt x="792042" y="171896"/>
                  <a:pt x="792910" y="169291"/>
                </a:cubicBezTo>
                <a:cubicBezTo>
                  <a:pt x="792910" y="166687"/>
                  <a:pt x="794214" y="165385"/>
                  <a:pt x="796817" y="165385"/>
                </a:cubicBezTo>
                <a:cubicBezTo>
                  <a:pt x="796817" y="164517"/>
                  <a:pt x="797252" y="162780"/>
                  <a:pt x="798120" y="160176"/>
                </a:cubicBezTo>
                <a:cubicBezTo>
                  <a:pt x="812878" y="132394"/>
                  <a:pt x="824165" y="105916"/>
                  <a:pt x="831979" y="80739"/>
                </a:cubicBezTo>
                <a:cubicBezTo>
                  <a:pt x="834583" y="65112"/>
                  <a:pt x="834583" y="53826"/>
                  <a:pt x="831979" y="46881"/>
                </a:cubicBezTo>
                <a:cubicBezTo>
                  <a:pt x="831110" y="43408"/>
                  <a:pt x="831544" y="40369"/>
                  <a:pt x="833280" y="37765"/>
                </a:cubicBezTo>
                <a:close/>
                <a:moveTo>
                  <a:pt x="4202933" y="31253"/>
                </a:moveTo>
                <a:cubicBezTo>
                  <a:pt x="4212482" y="32990"/>
                  <a:pt x="4222900" y="39067"/>
                  <a:pt x="4234186" y="49485"/>
                </a:cubicBezTo>
                <a:cubicBezTo>
                  <a:pt x="4240264" y="53826"/>
                  <a:pt x="4241566" y="59035"/>
                  <a:pt x="4238093" y="65112"/>
                </a:cubicBezTo>
                <a:cubicBezTo>
                  <a:pt x="4233752" y="70321"/>
                  <a:pt x="4228543" y="82909"/>
                  <a:pt x="4222466" y="102877"/>
                </a:cubicBezTo>
                <a:cubicBezTo>
                  <a:pt x="4221598" y="106350"/>
                  <a:pt x="4219862" y="110690"/>
                  <a:pt x="4217257" y="115900"/>
                </a:cubicBezTo>
                <a:cubicBezTo>
                  <a:pt x="4235489" y="111559"/>
                  <a:pt x="4252852" y="106350"/>
                  <a:pt x="4269347" y="100272"/>
                </a:cubicBezTo>
                <a:cubicBezTo>
                  <a:pt x="4275424" y="95932"/>
                  <a:pt x="4281501" y="95498"/>
                  <a:pt x="4287579" y="98970"/>
                </a:cubicBezTo>
                <a:cubicBezTo>
                  <a:pt x="4294524" y="103311"/>
                  <a:pt x="4301903" y="108954"/>
                  <a:pt x="4309717" y="115900"/>
                </a:cubicBezTo>
                <a:cubicBezTo>
                  <a:pt x="4317530" y="126317"/>
                  <a:pt x="4315360" y="132829"/>
                  <a:pt x="4303206" y="135433"/>
                </a:cubicBezTo>
                <a:cubicBezTo>
                  <a:pt x="4284106" y="142378"/>
                  <a:pt x="4266743" y="153665"/>
                  <a:pt x="4251116" y="169291"/>
                </a:cubicBezTo>
                <a:cubicBezTo>
                  <a:pt x="4248511" y="172764"/>
                  <a:pt x="4246775" y="174066"/>
                  <a:pt x="4245907" y="173198"/>
                </a:cubicBezTo>
                <a:cubicBezTo>
                  <a:pt x="4245038" y="172330"/>
                  <a:pt x="4245038" y="169291"/>
                  <a:pt x="4245907" y="164083"/>
                </a:cubicBezTo>
                <a:cubicBezTo>
                  <a:pt x="4248511" y="153665"/>
                  <a:pt x="4252418" y="142812"/>
                  <a:pt x="4257627" y="131526"/>
                </a:cubicBezTo>
                <a:cubicBezTo>
                  <a:pt x="4258495" y="130658"/>
                  <a:pt x="4257627" y="129790"/>
                  <a:pt x="4255022" y="128922"/>
                </a:cubicBezTo>
                <a:cubicBezTo>
                  <a:pt x="4244604" y="130658"/>
                  <a:pt x="4233752" y="134999"/>
                  <a:pt x="4222466" y="141944"/>
                </a:cubicBezTo>
                <a:cubicBezTo>
                  <a:pt x="4220730" y="142812"/>
                  <a:pt x="4218126" y="143246"/>
                  <a:pt x="4214653" y="143246"/>
                </a:cubicBezTo>
                <a:cubicBezTo>
                  <a:pt x="4213785" y="143246"/>
                  <a:pt x="4212917" y="143246"/>
                  <a:pt x="4212048" y="143246"/>
                </a:cubicBezTo>
                <a:cubicBezTo>
                  <a:pt x="4211180" y="142378"/>
                  <a:pt x="4209878" y="141944"/>
                  <a:pt x="4208142" y="141944"/>
                </a:cubicBezTo>
                <a:cubicBezTo>
                  <a:pt x="4206405" y="141076"/>
                  <a:pt x="4205103" y="140642"/>
                  <a:pt x="4204235" y="140642"/>
                </a:cubicBezTo>
                <a:cubicBezTo>
                  <a:pt x="4203367" y="141510"/>
                  <a:pt x="4202064" y="143246"/>
                  <a:pt x="4200328" y="145851"/>
                </a:cubicBezTo>
                <a:cubicBezTo>
                  <a:pt x="4211614" y="149324"/>
                  <a:pt x="4221598" y="155401"/>
                  <a:pt x="4230280" y="164083"/>
                </a:cubicBezTo>
                <a:cubicBezTo>
                  <a:pt x="4232016" y="164951"/>
                  <a:pt x="4232884" y="167121"/>
                  <a:pt x="4232884" y="170594"/>
                </a:cubicBezTo>
                <a:cubicBezTo>
                  <a:pt x="4232884" y="171462"/>
                  <a:pt x="4232450" y="172330"/>
                  <a:pt x="4231582" y="173198"/>
                </a:cubicBezTo>
                <a:cubicBezTo>
                  <a:pt x="4231582" y="175803"/>
                  <a:pt x="4230280" y="179709"/>
                  <a:pt x="4227675" y="184918"/>
                </a:cubicBezTo>
                <a:cubicBezTo>
                  <a:pt x="4233752" y="197941"/>
                  <a:pt x="4245907" y="212700"/>
                  <a:pt x="4264138" y="229195"/>
                </a:cubicBezTo>
                <a:cubicBezTo>
                  <a:pt x="4288447" y="250899"/>
                  <a:pt x="4319266" y="269130"/>
                  <a:pt x="4356598" y="283889"/>
                </a:cubicBezTo>
                <a:cubicBezTo>
                  <a:pt x="4359202" y="284757"/>
                  <a:pt x="4360504" y="285625"/>
                  <a:pt x="4360504" y="286494"/>
                </a:cubicBezTo>
                <a:cubicBezTo>
                  <a:pt x="4360504" y="286494"/>
                  <a:pt x="4359202" y="287362"/>
                  <a:pt x="4356598" y="289098"/>
                </a:cubicBezTo>
                <a:cubicBezTo>
                  <a:pt x="4334893" y="293439"/>
                  <a:pt x="4310585" y="294307"/>
                  <a:pt x="4283672" y="291703"/>
                </a:cubicBezTo>
                <a:cubicBezTo>
                  <a:pt x="4277595" y="291703"/>
                  <a:pt x="4272386" y="290400"/>
                  <a:pt x="4268045" y="287796"/>
                </a:cubicBezTo>
                <a:cubicBezTo>
                  <a:pt x="4248945" y="277378"/>
                  <a:pt x="4234186" y="260015"/>
                  <a:pt x="4223768" y="235706"/>
                </a:cubicBezTo>
                <a:cubicBezTo>
                  <a:pt x="4222900" y="233102"/>
                  <a:pt x="4221598" y="229195"/>
                  <a:pt x="4219862" y="223986"/>
                </a:cubicBezTo>
                <a:cubicBezTo>
                  <a:pt x="4217257" y="218777"/>
                  <a:pt x="4215521" y="215304"/>
                  <a:pt x="4214653" y="213568"/>
                </a:cubicBezTo>
                <a:cubicBezTo>
                  <a:pt x="4214653" y="213568"/>
                  <a:pt x="4214653" y="214002"/>
                  <a:pt x="4214653" y="214870"/>
                </a:cubicBezTo>
                <a:cubicBezTo>
                  <a:pt x="4194685" y="249597"/>
                  <a:pt x="4161261" y="273471"/>
                  <a:pt x="4114380" y="286494"/>
                </a:cubicBezTo>
                <a:cubicBezTo>
                  <a:pt x="4111775" y="287362"/>
                  <a:pt x="4110039" y="287362"/>
                  <a:pt x="4109171" y="286494"/>
                </a:cubicBezTo>
                <a:cubicBezTo>
                  <a:pt x="4109171" y="285625"/>
                  <a:pt x="4110039" y="284323"/>
                  <a:pt x="4111775" y="282587"/>
                </a:cubicBezTo>
                <a:cubicBezTo>
                  <a:pt x="4149106" y="256542"/>
                  <a:pt x="4174283" y="227024"/>
                  <a:pt x="4187306" y="194034"/>
                </a:cubicBezTo>
                <a:cubicBezTo>
                  <a:pt x="4190778" y="183616"/>
                  <a:pt x="4191646" y="171462"/>
                  <a:pt x="4189910" y="157571"/>
                </a:cubicBezTo>
                <a:cubicBezTo>
                  <a:pt x="4182097" y="166253"/>
                  <a:pt x="4172981" y="174500"/>
                  <a:pt x="4162563" y="182314"/>
                </a:cubicBezTo>
                <a:cubicBezTo>
                  <a:pt x="4160827" y="184050"/>
                  <a:pt x="4159524" y="184484"/>
                  <a:pt x="4158656" y="183616"/>
                </a:cubicBezTo>
                <a:cubicBezTo>
                  <a:pt x="4157788" y="181880"/>
                  <a:pt x="4158222" y="180143"/>
                  <a:pt x="4159958" y="178407"/>
                </a:cubicBezTo>
                <a:cubicBezTo>
                  <a:pt x="4179058" y="144549"/>
                  <a:pt x="4192081" y="106350"/>
                  <a:pt x="4199026" y="63810"/>
                </a:cubicBezTo>
                <a:cubicBezTo>
                  <a:pt x="4199026" y="62941"/>
                  <a:pt x="4199026" y="60771"/>
                  <a:pt x="4199026" y="57298"/>
                </a:cubicBezTo>
                <a:cubicBezTo>
                  <a:pt x="4199894" y="47748"/>
                  <a:pt x="4199460" y="41671"/>
                  <a:pt x="4197724" y="39067"/>
                </a:cubicBezTo>
                <a:cubicBezTo>
                  <a:pt x="4195119" y="33858"/>
                  <a:pt x="4196855" y="31253"/>
                  <a:pt x="4202933" y="31253"/>
                </a:cubicBezTo>
                <a:close/>
                <a:moveTo>
                  <a:pt x="1842195" y="30928"/>
                </a:moveTo>
                <a:cubicBezTo>
                  <a:pt x="1843715" y="30711"/>
                  <a:pt x="1845560" y="30819"/>
                  <a:pt x="1847731" y="31253"/>
                </a:cubicBezTo>
                <a:cubicBezTo>
                  <a:pt x="1863357" y="35594"/>
                  <a:pt x="1874643" y="42540"/>
                  <a:pt x="1881588" y="52089"/>
                </a:cubicBezTo>
                <a:cubicBezTo>
                  <a:pt x="1885929" y="57298"/>
                  <a:pt x="1886363" y="62507"/>
                  <a:pt x="1882891" y="67716"/>
                </a:cubicBezTo>
                <a:cubicBezTo>
                  <a:pt x="1877682" y="74662"/>
                  <a:pt x="1871171" y="86382"/>
                  <a:pt x="1863357" y="102877"/>
                </a:cubicBezTo>
                <a:cubicBezTo>
                  <a:pt x="1860752" y="108954"/>
                  <a:pt x="1857714" y="115465"/>
                  <a:pt x="1854241" y="122411"/>
                </a:cubicBezTo>
                <a:cubicBezTo>
                  <a:pt x="1861186" y="120674"/>
                  <a:pt x="1872039" y="117202"/>
                  <a:pt x="1886798" y="111993"/>
                </a:cubicBezTo>
                <a:cubicBezTo>
                  <a:pt x="1892006" y="110256"/>
                  <a:pt x="1895914" y="108954"/>
                  <a:pt x="1898518" y="108086"/>
                </a:cubicBezTo>
                <a:cubicBezTo>
                  <a:pt x="1911540" y="103745"/>
                  <a:pt x="1924129" y="108086"/>
                  <a:pt x="1936283" y="121108"/>
                </a:cubicBezTo>
                <a:cubicBezTo>
                  <a:pt x="1940623" y="128054"/>
                  <a:pt x="1938454" y="132394"/>
                  <a:pt x="1929772" y="134131"/>
                </a:cubicBezTo>
                <a:cubicBezTo>
                  <a:pt x="1921090" y="136735"/>
                  <a:pt x="1908935" y="139340"/>
                  <a:pt x="1893309" y="141944"/>
                </a:cubicBezTo>
                <a:cubicBezTo>
                  <a:pt x="1885496" y="143681"/>
                  <a:pt x="1879853" y="144983"/>
                  <a:pt x="1876379" y="145851"/>
                </a:cubicBezTo>
                <a:cubicBezTo>
                  <a:pt x="1885929" y="147587"/>
                  <a:pt x="1893744" y="152362"/>
                  <a:pt x="1899820" y="160176"/>
                </a:cubicBezTo>
                <a:cubicBezTo>
                  <a:pt x="1903293" y="164517"/>
                  <a:pt x="1903727" y="168857"/>
                  <a:pt x="1901121" y="173198"/>
                </a:cubicBezTo>
                <a:cubicBezTo>
                  <a:pt x="1900254" y="174935"/>
                  <a:pt x="1898952" y="178407"/>
                  <a:pt x="1897215" y="183616"/>
                </a:cubicBezTo>
                <a:cubicBezTo>
                  <a:pt x="1894610" y="188825"/>
                  <a:pt x="1892441" y="193600"/>
                  <a:pt x="1890704" y="197941"/>
                </a:cubicBezTo>
                <a:cubicBezTo>
                  <a:pt x="1890704" y="198809"/>
                  <a:pt x="1890271" y="200545"/>
                  <a:pt x="1889401" y="203150"/>
                </a:cubicBezTo>
                <a:cubicBezTo>
                  <a:pt x="1887666" y="207491"/>
                  <a:pt x="1885061" y="214002"/>
                  <a:pt x="1881588" y="222684"/>
                </a:cubicBezTo>
                <a:cubicBezTo>
                  <a:pt x="1894610" y="233970"/>
                  <a:pt x="1911106" y="244822"/>
                  <a:pt x="1931073" y="255240"/>
                </a:cubicBezTo>
                <a:cubicBezTo>
                  <a:pt x="1944097" y="262185"/>
                  <a:pt x="1958421" y="269130"/>
                  <a:pt x="1974048" y="276076"/>
                </a:cubicBezTo>
                <a:cubicBezTo>
                  <a:pt x="1977520" y="276944"/>
                  <a:pt x="1979257" y="277812"/>
                  <a:pt x="1979257" y="278680"/>
                </a:cubicBezTo>
                <a:cubicBezTo>
                  <a:pt x="1979257" y="280416"/>
                  <a:pt x="1977520" y="281285"/>
                  <a:pt x="1974048" y="281285"/>
                </a:cubicBezTo>
                <a:cubicBezTo>
                  <a:pt x="1954949" y="283889"/>
                  <a:pt x="1931508" y="285625"/>
                  <a:pt x="1903727" y="286494"/>
                </a:cubicBezTo>
                <a:cubicBezTo>
                  <a:pt x="1901121" y="286494"/>
                  <a:pt x="1898084" y="285625"/>
                  <a:pt x="1894610" y="283889"/>
                </a:cubicBezTo>
                <a:cubicBezTo>
                  <a:pt x="1893744" y="283021"/>
                  <a:pt x="1893309" y="282587"/>
                  <a:pt x="1893309" y="282587"/>
                </a:cubicBezTo>
                <a:cubicBezTo>
                  <a:pt x="1882022" y="273905"/>
                  <a:pt x="1871604" y="263921"/>
                  <a:pt x="1862055" y="252635"/>
                </a:cubicBezTo>
                <a:cubicBezTo>
                  <a:pt x="1849032" y="266526"/>
                  <a:pt x="1824289" y="277378"/>
                  <a:pt x="1787827" y="285191"/>
                </a:cubicBezTo>
                <a:cubicBezTo>
                  <a:pt x="1784353" y="286060"/>
                  <a:pt x="1782184" y="285625"/>
                  <a:pt x="1781315" y="283889"/>
                </a:cubicBezTo>
                <a:cubicBezTo>
                  <a:pt x="1780447" y="281285"/>
                  <a:pt x="1781315" y="279548"/>
                  <a:pt x="1783920" y="278680"/>
                </a:cubicBezTo>
                <a:cubicBezTo>
                  <a:pt x="1812570" y="263053"/>
                  <a:pt x="1832103" y="246558"/>
                  <a:pt x="1842521" y="229195"/>
                </a:cubicBezTo>
                <a:cubicBezTo>
                  <a:pt x="1836444" y="220513"/>
                  <a:pt x="1831669" y="212266"/>
                  <a:pt x="1828196" y="204452"/>
                </a:cubicBezTo>
                <a:cubicBezTo>
                  <a:pt x="1821251" y="192298"/>
                  <a:pt x="1814740" y="184918"/>
                  <a:pt x="1808663" y="182314"/>
                </a:cubicBezTo>
                <a:cubicBezTo>
                  <a:pt x="1803454" y="178841"/>
                  <a:pt x="1800850" y="175803"/>
                  <a:pt x="1800850" y="173198"/>
                </a:cubicBezTo>
                <a:cubicBezTo>
                  <a:pt x="1800850" y="168857"/>
                  <a:pt x="1803454" y="166253"/>
                  <a:pt x="1808663" y="165385"/>
                </a:cubicBezTo>
                <a:lnTo>
                  <a:pt x="1818005" y="136509"/>
                </a:lnTo>
                <a:lnTo>
                  <a:pt x="1813871" y="140642"/>
                </a:lnTo>
                <a:cubicBezTo>
                  <a:pt x="1809531" y="141510"/>
                  <a:pt x="1803019" y="143246"/>
                  <a:pt x="1794338" y="145851"/>
                </a:cubicBezTo>
                <a:cubicBezTo>
                  <a:pt x="1784788" y="147587"/>
                  <a:pt x="1777843" y="149324"/>
                  <a:pt x="1773502" y="151060"/>
                </a:cubicBezTo>
                <a:cubicBezTo>
                  <a:pt x="1774370" y="151060"/>
                  <a:pt x="1774804" y="151494"/>
                  <a:pt x="1774804" y="152362"/>
                </a:cubicBezTo>
                <a:cubicBezTo>
                  <a:pt x="1779145" y="155835"/>
                  <a:pt x="1778276" y="162346"/>
                  <a:pt x="1772200" y="171896"/>
                </a:cubicBezTo>
                <a:cubicBezTo>
                  <a:pt x="1771332" y="173632"/>
                  <a:pt x="1770029" y="175803"/>
                  <a:pt x="1768293" y="178407"/>
                </a:cubicBezTo>
                <a:cubicBezTo>
                  <a:pt x="1772634" y="177539"/>
                  <a:pt x="1776540" y="175803"/>
                  <a:pt x="1780014" y="173198"/>
                </a:cubicBezTo>
                <a:cubicBezTo>
                  <a:pt x="1783486" y="171462"/>
                  <a:pt x="1786524" y="171462"/>
                  <a:pt x="1789129" y="173198"/>
                </a:cubicBezTo>
                <a:cubicBezTo>
                  <a:pt x="1796943" y="176671"/>
                  <a:pt x="1804322" y="182748"/>
                  <a:pt x="1811268" y="191430"/>
                </a:cubicBezTo>
                <a:cubicBezTo>
                  <a:pt x="1813004" y="194902"/>
                  <a:pt x="1813004" y="197507"/>
                  <a:pt x="1811268" y="199243"/>
                </a:cubicBezTo>
                <a:cubicBezTo>
                  <a:pt x="1807795" y="204452"/>
                  <a:pt x="1805189" y="209661"/>
                  <a:pt x="1803454" y="214870"/>
                </a:cubicBezTo>
                <a:cubicBezTo>
                  <a:pt x="1799981" y="232233"/>
                  <a:pt x="1794338" y="249597"/>
                  <a:pt x="1786524" y="266960"/>
                </a:cubicBezTo>
                <a:cubicBezTo>
                  <a:pt x="1778711" y="282587"/>
                  <a:pt x="1769162" y="290834"/>
                  <a:pt x="1757875" y="291703"/>
                </a:cubicBezTo>
                <a:cubicBezTo>
                  <a:pt x="1751797" y="292571"/>
                  <a:pt x="1746155" y="288230"/>
                  <a:pt x="1740946" y="278680"/>
                </a:cubicBezTo>
                <a:cubicBezTo>
                  <a:pt x="1734868" y="266526"/>
                  <a:pt x="1728792" y="256976"/>
                  <a:pt x="1722714" y="250031"/>
                </a:cubicBezTo>
                <a:cubicBezTo>
                  <a:pt x="1722714" y="249163"/>
                  <a:pt x="1722280" y="248729"/>
                  <a:pt x="1721413" y="248729"/>
                </a:cubicBezTo>
                <a:cubicBezTo>
                  <a:pt x="1712731" y="257410"/>
                  <a:pt x="1699708" y="266092"/>
                  <a:pt x="1682345" y="274773"/>
                </a:cubicBezTo>
                <a:cubicBezTo>
                  <a:pt x="1678004" y="276510"/>
                  <a:pt x="1675399" y="276944"/>
                  <a:pt x="1674531" y="276076"/>
                </a:cubicBezTo>
                <a:cubicBezTo>
                  <a:pt x="1673663" y="274339"/>
                  <a:pt x="1674966" y="271735"/>
                  <a:pt x="1678438" y="268262"/>
                </a:cubicBezTo>
                <a:cubicBezTo>
                  <a:pt x="1706220" y="239613"/>
                  <a:pt x="1724885" y="209661"/>
                  <a:pt x="1734435" y="178407"/>
                </a:cubicBezTo>
                <a:cubicBezTo>
                  <a:pt x="1737039" y="170594"/>
                  <a:pt x="1738342" y="164083"/>
                  <a:pt x="1738342" y="158874"/>
                </a:cubicBezTo>
                <a:cubicBezTo>
                  <a:pt x="1727924" y="161478"/>
                  <a:pt x="1718374" y="163214"/>
                  <a:pt x="1709692" y="164083"/>
                </a:cubicBezTo>
                <a:cubicBezTo>
                  <a:pt x="1701011" y="165819"/>
                  <a:pt x="1691026" y="161478"/>
                  <a:pt x="1679741" y="151060"/>
                </a:cubicBezTo>
                <a:cubicBezTo>
                  <a:pt x="1677135" y="148455"/>
                  <a:pt x="1676268" y="146285"/>
                  <a:pt x="1677135" y="144549"/>
                </a:cubicBezTo>
                <a:cubicBezTo>
                  <a:pt x="1678004" y="142812"/>
                  <a:pt x="1680174" y="141944"/>
                  <a:pt x="1683647" y="141944"/>
                </a:cubicBezTo>
                <a:cubicBezTo>
                  <a:pt x="1722714" y="135867"/>
                  <a:pt x="1758309" y="127620"/>
                  <a:pt x="1790432" y="117202"/>
                </a:cubicBezTo>
                <a:cubicBezTo>
                  <a:pt x="1798245" y="113729"/>
                  <a:pt x="1807360" y="116768"/>
                  <a:pt x="1817779" y="126317"/>
                </a:cubicBezTo>
                <a:lnTo>
                  <a:pt x="1819707" y="131247"/>
                </a:lnTo>
                <a:lnTo>
                  <a:pt x="1837312" y="76832"/>
                </a:lnTo>
                <a:cubicBezTo>
                  <a:pt x="1839917" y="64678"/>
                  <a:pt x="1840351" y="53391"/>
                  <a:pt x="1838615" y="42974"/>
                </a:cubicBezTo>
                <a:lnTo>
                  <a:pt x="1838615" y="41671"/>
                </a:lnTo>
                <a:cubicBezTo>
                  <a:pt x="1837746" y="37330"/>
                  <a:pt x="1837746" y="34292"/>
                  <a:pt x="1838615" y="32556"/>
                </a:cubicBezTo>
                <a:cubicBezTo>
                  <a:pt x="1839482" y="31687"/>
                  <a:pt x="1840676" y="31145"/>
                  <a:pt x="1842195" y="30928"/>
                </a:cubicBezTo>
                <a:close/>
                <a:moveTo>
                  <a:pt x="7935765" y="29951"/>
                </a:moveTo>
                <a:cubicBezTo>
                  <a:pt x="7960073" y="32556"/>
                  <a:pt x="7976135" y="40803"/>
                  <a:pt x="7983947" y="54694"/>
                </a:cubicBezTo>
                <a:cubicBezTo>
                  <a:pt x="7986552" y="58167"/>
                  <a:pt x="7986987" y="62073"/>
                  <a:pt x="7985250" y="66414"/>
                </a:cubicBezTo>
                <a:cubicBezTo>
                  <a:pt x="7983514" y="71623"/>
                  <a:pt x="7982645" y="80305"/>
                  <a:pt x="7982645" y="92459"/>
                </a:cubicBezTo>
                <a:cubicBezTo>
                  <a:pt x="7982645" y="95064"/>
                  <a:pt x="7982645" y="97234"/>
                  <a:pt x="7982645" y="98970"/>
                </a:cubicBezTo>
                <a:cubicBezTo>
                  <a:pt x="7982645" y="108520"/>
                  <a:pt x="7982212" y="117202"/>
                  <a:pt x="7981343" y="125015"/>
                </a:cubicBezTo>
                <a:cubicBezTo>
                  <a:pt x="7983947" y="125015"/>
                  <a:pt x="7987421" y="124581"/>
                  <a:pt x="7991761" y="123713"/>
                </a:cubicBezTo>
                <a:cubicBezTo>
                  <a:pt x="7995235" y="123713"/>
                  <a:pt x="7997839" y="123713"/>
                  <a:pt x="7999575" y="123713"/>
                </a:cubicBezTo>
                <a:cubicBezTo>
                  <a:pt x="8014333" y="121977"/>
                  <a:pt x="8026054" y="119372"/>
                  <a:pt x="8034735" y="115900"/>
                </a:cubicBezTo>
                <a:cubicBezTo>
                  <a:pt x="8042549" y="113295"/>
                  <a:pt x="8048627" y="112861"/>
                  <a:pt x="8052967" y="114597"/>
                </a:cubicBezTo>
                <a:cubicBezTo>
                  <a:pt x="8064253" y="120674"/>
                  <a:pt x="8073369" y="128054"/>
                  <a:pt x="8080314" y="136735"/>
                </a:cubicBezTo>
                <a:cubicBezTo>
                  <a:pt x="8082051" y="140208"/>
                  <a:pt x="8082485" y="143246"/>
                  <a:pt x="8081616" y="145851"/>
                </a:cubicBezTo>
                <a:cubicBezTo>
                  <a:pt x="8079881" y="148455"/>
                  <a:pt x="8076841" y="149324"/>
                  <a:pt x="8072501" y="148455"/>
                </a:cubicBezTo>
                <a:cubicBezTo>
                  <a:pt x="8051665" y="147587"/>
                  <a:pt x="8020411" y="149758"/>
                  <a:pt x="7978739" y="154967"/>
                </a:cubicBezTo>
                <a:cubicBezTo>
                  <a:pt x="8005652" y="204452"/>
                  <a:pt x="8055571" y="245256"/>
                  <a:pt x="8128497" y="277378"/>
                </a:cubicBezTo>
                <a:cubicBezTo>
                  <a:pt x="8131970" y="278246"/>
                  <a:pt x="8133706" y="279114"/>
                  <a:pt x="8133706" y="279982"/>
                </a:cubicBezTo>
                <a:cubicBezTo>
                  <a:pt x="8133706" y="280851"/>
                  <a:pt x="8131536" y="281285"/>
                  <a:pt x="8127195" y="281285"/>
                </a:cubicBezTo>
                <a:cubicBezTo>
                  <a:pt x="8098545" y="283889"/>
                  <a:pt x="8069028" y="285191"/>
                  <a:pt x="8038642" y="285191"/>
                </a:cubicBezTo>
                <a:cubicBezTo>
                  <a:pt x="8033433" y="284323"/>
                  <a:pt x="8028659" y="282153"/>
                  <a:pt x="8024317" y="278680"/>
                </a:cubicBezTo>
                <a:cubicBezTo>
                  <a:pt x="8004350" y="259581"/>
                  <a:pt x="7986987" y="234404"/>
                  <a:pt x="7972227" y="203150"/>
                </a:cubicBezTo>
                <a:cubicBezTo>
                  <a:pt x="7972227" y="201414"/>
                  <a:pt x="7971359" y="199243"/>
                  <a:pt x="7969623" y="196639"/>
                </a:cubicBezTo>
                <a:cubicBezTo>
                  <a:pt x="7968755" y="194034"/>
                  <a:pt x="7967887" y="192298"/>
                  <a:pt x="7967019" y="191430"/>
                </a:cubicBezTo>
                <a:cubicBezTo>
                  <a:pt x="7962678" y="201848"/>
                  <a:pt x="7957903" y="211832"/>
                  <a:pt x="7952694" y="221381"/>
                </a:cubicBezTo>
                <a:cubicBezTo>
                  <a:pt x="7929253" y="257844"/>
                  <a:pt x="7889753" y="276944"/>
                  <a:pt x="7834189" y="278680"/>
                </a:cubicBezTo>
                <a:cubicBezTo>
                  <a:pt x="7831585" y="279548"/>
                  <a:pt x="7830283" y="279548"/>
                  <a:pt x="7830283" y="278680"/>
                </a:cubicBezTo>
                <a:cubicBezTo>
                  <a:pt x="7830283" y="277812"/>
                  <a:pt x="7831585" y="276944"/>
                  <a:pt x="7834189" y="276076"/>
                </a:cubicBezTo>
                <a:cubicBezTo>
                  <a:pt x="7889753" y="254371"/>
                  <a:pt x="7924045" y="215738"/>
                  <a:pt x="7937067" y="160176"/>
                </a:cubicBezTo>
                <a:cubicBezTo>
                  <a:pt x="7930990" y="161044"/>
                  <a:pt x="7922309" y="162346"/>
                  <a:pt x="7911022" y="164083"/>
                </a:cubicBezTo>
                <a:cubicBezTo>
                  <a:pt x="7907549" y="164951"/>
                  <a:pt x="7904511" y="165819"/>
                  <a:pt x="7901906" y="166687"/>
                </a:cubicBezTo>
                <a:cubicBezTo>
                  <a:pt x="7894961" y="169291"/>
                  <a:pt x="7889318" y="168857"/>
                  <a:pt x="7884977" y="165385"/>
                </a:cubicBezTo>
                <a:cubicBezTo>
                  <a:pt x="7878032" y="161912"/>
                  <a:pt x="7871087" y="155835"/>
                  <a:pt x="7864141" y="147153"/>
                </a:cubicBezTo>
                <a:cubicBezTo>
                  <a:pt x="7862405" y="145417"/>
                  <a:pt x="7861971" y="143681"/>
                  <a:pt x="7862839" y="141944"/>
                </a:cubicBezTo>
                <a:cubicBezTo>
                  <a:pt x="7863707" y="141076"/>
                  <a:pt x="7865443" y="140642"/>
                  <a:pt x="7868048" y="140642"/>
                </a:cubicBezTo>
                <a:cubicBezTo>
                  <a:pt x="7879335" y="139774"/>
                  <a:pt x="7893659" y="138038"/>
                  <a:pt x="7911022" y="135433"/>
                </a:cubicBezTo>
                <a:cubicBezTo>
                  <a:pt x="7921440" y="133697"/>
                  <a:pt x="7931858" y="132394"/>
                  <a:pt x="7942276" y="131526"/>
                </a:cubicBezTo>
                <a:cubicBezTo>
                  <a:pt x="7943145" y="121977"/>
                  <a:pt x="7943578" y="112861"/>
                  <a:pt x="7943578" y="104179"/>
                </a:cubicBezTo>
                <a:cubicBezTo>
                  <a:pt x="7944447" y="77266"/>
                  <a:pt x="7939671" y="56430"/>
                  <a:pt x="7929253" y="41671"/>
                </a:cubicBezTo>
                <a:cubicBezTo>
                  <a:pt x="7925781" y="33858"/>
                  <a:pt x="7927951" y="29951"/>
                  <a:pt x="7935765" y="29951"/>
                </a:cubicBezTo>
                <a:close/>
                <a:moveTo>
                  <a:pt x="4849665" y="29951"/>
                </a:moveTo>
                <a:cubicBezTo>
                  <a:pt x="4873974" y="32556"/>
                  <a:pt x="4890035" y="40803"/>
                  <a:pt x="4897848" y="54694"/>
                </a:cubicBezTo>
                <a:cubicBezTo>
                  <a:pt x="4900452" y="58167"/>
                  <a:pt x="4900887" y="62073"/>
                  <a:pt x="4899150" y="66414"/>
                </a:cubicBezTo>
                <a:cubicBezTo>
                  <a:pt x="4897414" y="71623"/>
                  <a:pt x="4896546" y="80305"/>
                  <a:pt x="4896546" y="92459"/>
                </a:cubicBezTo>
                <a:cubicBezTo>
                  <a:pt x="4896546" y="95064"/>
                  <a:pt x="4896546" y="97234"/>
                  <a:pt x="4896546" y="98970"/>
                </a:cubicBezTo>
                <a:cubicBezTo>
                  <a:pt x="4896546" y="108520"/>
                  <a:pt x="4896112" y="117202"/>
                  <a:pt x="4895244" y="125015"/>
                </a:cubicBezTo>
                <a:cubicBezTo>
                  <a:pt x="4897848" y="125015"/>
                  <a:pt x="4901321" y="124581"/>
                  <a:pt x="4905661" y="123713"/>
                </a:cubicBezTo>
                <a:cubicBezTo>
                  <a:pt x="4909135" y="123713"/>
                  <a:pt x="4911739" y="123713"/>
                  <a:pt x="4913475" y="123713"/>
                </a:cubicBezTo>
                <a:cubicBezTo>
                  <a:pt x="4928234" y="121977"/>
                  <a:pt x="4939954" y="119372"/>
                  <a:pt x="4948636" y="115900"/>
                </a:cubicBezTo>
                <a:cubicBezTo>
                  <a:pt x="4956449" y="113295"/>
                  <a:pt x="4962527" y="112861"/>
                  <a:pt x="4966867" y="114597"/>
                </a:cubicBezTo>
                <a:cubicBezTo>
                  <a:pt x="4978154" y="120674"/>
                  <a:pt x="4987269" y="128054"/>
                  <a:pt x="4994214" y="136735"/>
                </a:cubicBezTo>
                <a:cubicBezTo>
                  <a:pt x="4995951" y="140208"/>
                  <a:pt x="4996385" y="143246"/>
                  <a:pt x="4995516" y="145851"/>
                </a:cubicBezTo>
                <a:cubicBezTo>
                  <a:pt x="4993781" y="148455"/>
                  <a:pt x="4990742" y="149324"/>
                  <a:pt x="4986401" y="148455"/>
                </a:cubicBezTo>
                <a:cubicBezTo>
                  <a:pt x="4965565" y="147587"/>
                  <a:pt x="4934311" y="149758"/>
                  <a:pt x="4892639" y="154967"/>
                </a:cubicBezTo>
                <a:cubicBezTo>
                  <a:pt x="4919552" y="204452"/>
                  <a:pt x="4969472" y="245256"/>
                  <a:pt x="5042397" y="277378"/>
                </a:cubicBezTo>
                <a:cubicBezTo>
                  <a:pt x="5045870" y="278246"/>
                  <a:pt x="5047606" y="279114"/>
                  <a:pt x="5047606" y="279982"/>
                </a:cubicBezTo>
                <a:cubicBezTo>
                  <a:pt x="5047606" y="280851"/>
                  <a:pt x="5045436" y="281285"/>
                  <a:pt x="5041095" y="281285"/>
                </a:cubicBezTo>
                <a:cubicBezTo>
                  <a:pt x="5012446" y="283889"/>
                  <a:pt x="4982928" y="285191"/>
                  <a:pt x="4952542" y="285191"/>
                </a:cubicBezTo>
                <a:cubicBezTo>
                  <a:pt x="4947333" y="284323"/>
                  <a:pt x="4942559" y="282153"/>
                  <a:pt x="4938218" y="278680"/>
                </a:cubicBezTo>
                <a:cubicBezTo>
                  <a:pt x="4918250" y="259581"/>
                  <a:pt x="4900887" y="234404"/>
                  <a:pt x="4886128" y="203150"/>
                </a:cubicBezTo>
                <a:cubicBezTo>
                  <a:pt x="4886128" y="201414"/>
                  <a:pt x="4885260" y="199243"/>
                  <a:pt x="4883523" y="196639"/>
                </a:cubicBezTo>
                <a:cubicBezTo>
                  <a:pt x="4882655" y="194034"/>
                  <a:pt x="4881787" y="192298"/>
                  <a:pt x="4880919" y="191430"/>
                </a:cubicBezTo>
                <a:cubicBezTo>
                  <a:pt x="4876578" y="201848"/>
                  <a:pt x="4871803" y="211832"/>
                  <a:pt x="4866594" y="221381"/>
                </a:cubicBezTo>
                <a:cubicBezTo>
                  <a:pt x="4843154" y="257844"/>
                  <a:pt x="4803653" y="276944"/>
                  <a:pt x="4748090" y="278680"/>
                </a:cubicBezTo>
                <a:cubicBezTo>
                  <a:pt x="4745485" y="279548"/>
                  <a:pt x="4744183" y="279548"/>
                  <a:pt x="4744183" y="278680"/>
                </a:cubicBezTo>
                <a:cubicBezTo>
                  <a:pt x="4744183" y="277812"/>
                  <a:pt x="4745485" y="276944"/>
                  <a:pt x="4748090" y="276076"/>
                </a:cubicBezTo>
                <a:cubicBezTo>
                  <a:pt x="4803653" y="254371"/>
                  <a:pt x="4837945" y="215738"/>
                  <a:pt x="4850967" y="160176"/>
                </a:cubicBezTo>
                <a:cubicBezTo>
                  <a:pt x="4844890" y="161044"/>
                  <a:pt x="4836209" y="162346"/>
                  <a:pt x="4824922" y="164083"/>
                </a:cubicBezTo>
                <a:cubicBezTo>
                  <a:pt x="4821450" y="164951"/>
                  <a:pt x="4818411" y="165819"/>
                  <a:pt x="4815806" y="166687"/>
                </a:cubicBezTo>
                <a:cubicBezTo>
                  <a:pt x="4808862" y="169291"/>
                  <a:pt x="4803218" y="168857"/>
                  <a:pt x="4798877" y="165385"/>
                </a:cubicBezTo>
                <a:cubicBezTo>
                  <a:pt x="4791932" y="161912"/>
                  <a:pt x="4784987" y="155835"/>
                  <a:pt x="4778041" y="147153"/>
                </a:cubicBezTo>
                <a:cubicBezTo>
                  <a:pt x="4776305" y="145417"/>
                  <a:pt x="4775871" y="143681"/>
                  <a:pt x="4776739" y="141944"/>
                </a:cubicBezTo>
                <a:cubicBezTo>
                  <a:pt x="4777608" y="141076"/>
                  <a:pt x="4779344" y="140642"/>
                  <a:pt x="4781948" y="140642"/>
                </a:cubicBezTo>
                <a:cubicBezTo>
                  <a:pt x="4793235" y="139774"/>
                  <a:pt x="4807559" y="138038"/>
                  <a:pt x="4824922" y="135433"/>
                </a:cubicBezTo>
                <a:cubicBezTo>
                  <a:pt x="4835340" y="133697"/>
                  <a:pt x="4845758" y="132394"/>
                  <a:pt x="4856176" y="131526"/>
                </a:cubicBezTo>
                <a:cubicBezTo>
                  <a:pt x="4857045" y="121977"/>
                  <a:pt x="4857478" y="112861"/>
                  <a:pt x="4857478" y="104179"/>
                </a:cubicBezTo>
                <a:cubicBezTo>
                  <a:pt x="4858347" y="77266"/>
                  <a:pt x="4853572" y="56430"/>
                  <a:pt x="4843154" y="41671"/>
                </a:cubicBezTo>
                <a:cubicBezTo>
                  <a:pt x="4839681" y="33858"/>
                  <a:pt x="4841851" y="29951"/>
                  <a:pt x="4849665" y="29951"/>
                </a:cubicBezTo>
                <a:close/>
                <a:moveTo>
                  <a:pt x="2775010" y="29625"/>
                </a:moveTo>
                <a:cubicBezTo>
                  <a:pt x="2776095" y="29843"/>
                  <a:pt x="2777506" y="30385"/>
                  <a:pt x="2779243" y="31253"/>
                </a:cubicBezTo>
                <a:cubicBezTo>
                  <a:pt x="2787924" y="35594"/>
                  <a:pt x="2796606" y="44276"/>
                  <a:pt x="2805288" y="57298"/>
                </a:cubicBezTo>
                <a:cubicBezTo>
                  <a:pt x="2809628" y="61639"/>
                  <a:pt x="2809194" y="66848"/>
                  <a:pt x="2803985" y="72925"/>
                </a:cubicBezTo>
                <a:cubicBezTo>
                  <a:pt x="2796172" y="85948"/>
                  <a:pt x="2791397" y="94195"/>
                  <a:pt x="2789661" y="97668"/>
                </a:cubicBezTo>
                <a:cubicBezTo>
                  <a:pt x="2787924" y="100272"/>
                  <a:pt x="2785320" y="104179"/>
                  <a:pt x="2781847" y="109388"/>
                </a:cubicBezTo>
                <a:cubicBezTo>
                  <a:pt x="2777506" y="116333"/>
                  <a:pt x="2774468" y="121542"/>
                  <a:pt x="2772731" y="125015"/>
                </a:cubicBezTo>
                <a:cubicBezTo>
                  <a:pt x="2784886" y="130224"/>
                  <a:pt x="2790095" y="139774"/>
                  <a:pt x="2788358" y="153665"/>
                </a:cubicBezTo>
                <a:cubicBezTo>
                  <a:pt x="2787490" y="170160"/>
                  <a:pt x="2787056" y="199243"/>
                  <a:pt x="2787056" y="240915"/>
                </a:cubicBezTo>
                <a:cubicBezTo>
                  <a:pt x="2787056" y="258278"/>
                  <a:pt x="2784018" y="270867"/>
                  <a:pt x="2777940" y="278680"/>
                </a:cubicBezTo>
                <a:cubicBezTo>
                  <a:pt x="2774468" y="283889"/>
                  <a:pt x="2769259" y="283889"/>
                  <a:pt x="2762313" y="278680"/>
                </a:cubicBezTo>
                <a:cubicBezTo>
                  <a:pt x="2759709" y="276944"/>
                  <a:pt x="2757104" y="273905"/>
                  <a:pt x="2754500" y="269564"/>
                </a:cubicBezTo>
                <a:cubicBezTo>
                  <a:pt x="2753632" y="266960"/>
                  <a:pt x="2752764" y="264790"/>
                  <a:pt x="2751895" y="263053"/>
                </a:cubicBezTo>
                <a:cubicBezTo>
                  <a:pt x="2749291" y="257844"/>
                  <a:pt x="2749291" y="250899"/>
                  <a:pt x="2751895" y="242217"/>
                </a:cubicBezTo>
                <a:cubicBezTo>
                  <a:pt x="2757104" y="210095"/>
                  <a:pt x="2759275" y="182748"/>
                  <a:pt x="2758407" y="160176"/>
                </a:cubicBezTo>
                <a:cubicBezTo>
                  <a:pt x="2758407" y="153230"/>
                  <a:pt x="2757973" y="148021"/>
                  <a:pt x="2757104" y="144549"/>
                </a:cubicBezTo>
                <a:cubicBezTo>
                  <a:pt x="2757104" y="144549"/>
                  <a:pt x="2756670" y="144983"/>
                  <a:pt x="2755802" y="145851"/>
                </a:cubicBezTo>
                <a:cubicBezTo>
                  <a:pt x="2737571" y="165819"/>
                  <a:pt x="2719339" y="180143"/>
                  <a:pt x="2701108" y="188825"/>
                </a:cubicBezTo>
                <a:cubicBezTo>
                  <a:pt x="2699372" y="189693"/>
                  <a:pt x="2698069" y="189693"/>
                  <a:pt x="2697201" y="188825"/>
                </a:cubicBezTo>
                <a:cubicBezTo>
                  <a:pt x="2696333" y="187957"/>
                  <a:pt x="2696767" y="186655"/>
                  <a:pt x="2698503" y="184918"/>
                </a:cubicBezTo>
                <a:cubicBezTo>
                  <a:pt x="2720208" y="162346"/>
                  <a:pt x="2741477" y="126317"/>
                  <a:pt x="2762313" y="76832"/>
                </a:cubicBezTo>
                <a:cubicBezTo>
                  <a:pt x="2769259" y="56864"/>
                  <a:pt x="2771863" y="43842"/>
                  <a:pt x="2770127" y="37765"/>
                </a:cubicBezTo>
                <a:cubicBezTo>
                  <a:pt x="2770127" y="33424"/>
                  <a:pt x="2770995" y="30819"/>
                  <a:pt x="2772731" y="29951"/>
                </a:cubicBezTo>
                <a:cubicBezTo>
                  <a:pt x="2773165" y="29517"/>
                  <a:pt x="2773925" y="29409"/>
                  <a:pt x="2775010" y="29625"/>
                </a:cubicBezTo>
                <a:close/>
                <a:moveTo>
                  <a:pt x="5191263" y="28649"/>
                </a:moveTo>
                <a:cubicBezTo>
                  <a:pt x="5193867" y="28649"/>
                  <a:pt x="5199945" y="29517"/>
                  <a:pt x="5209494" y="31253"/>
                </a:cubicBezTo>
                <a:cubicBezTo>
                  <a:pt x="5219044" y="32990"/>
                  <a:pt x="5224687" y="34292"/>
                  <a:pt x="5226423" y="35160"/>
                </a:cubicBezTo>
                <a:cubicBezTo>
                  <a:pt x="5239446" y="39501"/>
                  <a:pt x="5244221" y="48183"/>
                  <a:pt x="5240748" y="61205"/>
                </a:cubicBezTo>
                <a:cubicBezTo>
                  <a:pt x="5236408" y="75964"/>
                  <a:pt x="5228160" y="79436"/>
                  <a:pt x="5216005" y="71623"/>
                </a:cubicBezTo>
                <a:cubicBezTo>
                  <a:pt x="5209060" y="63810"/>
                  <a:pt x="5199510" y="50787"/>
                  <a:pt x="5187356" y="32556"/>
                </a:cubicBezTo>
                <a:cubicBezTo>
                  <a:pt x="5186488" y="31687"/>
                  <a:pt x="5186488" y="30819"/>
                  <a:pt x="5187356" y="29951"/>
                </a:cubicBezTo>
                <a:cubicBezTo>
                  <a:pt x="5187356" y="29083"/>
                  <a:pt x="5188658" y="28649"/>
                  <a:pt x="5191263" y="28649"/>
                </a:cubicBezTo>
                <a:close/>
                <a:moveTo>
                  <a:pt x="3548386" y="27347"/>
                </a:moveTo>
                <a:cubicBezTo>
                  <a:pt x="3564881" y="32556"/>
                  <a:pt x="3576601" y="39935"/>
                  <a:pt x="3583547" y="49485"/>
                </a:cubicBezTo>
                <a:cubicBezTo>
                  <a:pt x="3587019" y="53826"/>
                  <a:pt x="3586585" y="57732"/>
                  <a:pt x="3582245" y="61205"/>
                </a:cubicBezTo>
                <a:cubicBezTo>
                  <a:pt x="3582245" y="62941"/>
                  <a:pt x="3580074" y="68151"/>
                  <a:pt x="3575734" y="76832"/>
                </a:cubicBezTo>
                <a:cubicBezTo>
                  <a:pt x="3573997" y="78568"/>
                  <a:pt x="3573129" y="79871"/>
                  <a:pt x="3573129" y="80739"/>
                </a:cubicBezTo>
                <a:cubicBezTo>
                  <a:pt x="3569656" y="88552"/>
                  <a:pt x="3565316" y="95932"/>
                  <a:pt x="3560107" y="102877"/>
                </a:cubicBezTo>
                <a:cubicBezTo>
                  <a:pt x="3561843" y="102877"/>
                  <a:pt x="3564447" y="102443"/>
                  <a:pt x="3567920" y="101575"/>
                </a:cubicBezTo>
                <a:cubicBezTo>
                  <a:pt x="3571392" y="101575"/>
                  <a:pt x="3573997" y="101575"/>
                  <a:pt x="3575734" y="101575"/>
                </a:cubicBezTo>
                <a:cubicBezTo>
                  <a:pt x="3584415" y="99838"/>
                  <a:pt x="3594399" y="97234"/>
                  <a:pt x="3605685" y="93761"/>
                </a:cubicBezTo>
                <a:cubicBezTo>
                  <a:pt x="3610894" y="91157"/>
                  <a:pt x="3616103" y="91591"/>
                  <a:pt x="3621312" y="95064"/>
                </a:cubicBezTo>
                <a:cubicBezTo>
                  <a:pt x="3633466" y="102009"/>
                  <a:pt x="3641714" y="109388"/>
                  <a:pt x="3646055" y="117202"/>
                </a:cubicBezTo>
                <a:cubicBezTo>
                  <a:pt x="3648659" y="120674"/>
                  <a:pt x="3648225" y="126317"/>
                  <a:pt x="3644753" y="134131"/>
                </a:cubicBezTo>
                <a:cubicBezTo>
                  <a:pt x="3642148" y="140208"/>
                  <a:pt x="3640412" y="150626"/>
                  <a:pt x="3639544" y="165385"/>
                </a:cubicBezTo>
                <a:cubicBezTo>
                  <a:pt x="3636939" y="200979"/>
                  <a:pt x="3632164" y="230063"/>
                  <a:pt x="3625219" y="252635"/>
                </a:cubicBezTo>
                <a:cubicBezTo>
                  <a:pt x="3618273" y="273471"/>
                  <a:pt x="3608724" y="286928"/>
                  <a:pt x="3596569" y="293005"/>
                </a:cubicBezTo>
                <a:cubicBezTo>
                  <a:pt x="3587888" y="295609"/>
                  <a:pt x="3580942" y="292571"/>
                  <a:pt x="3575734" y="283889"/>
                </a:cubicBezTo>
                <a:cubicBezTo>
                  <a:pt x="3567920" y="267394"/>
                  <a:pt x="3556634" y="253937"/>
                  <a:pt x="3541875" y="243520"/>
                </a:cubicBezTo>
                <a:cubicBezTo>
                  <a:pt x="3540139" y="241783"/>
                  <a:pt x="3539271" y="240481"/>
                  <a:pt x="3539271" y="239613"/>
                </a:cubicBezTo>
                <a:cubicBezTo>
                  <a:pt x="3539271" y="238745"/>
                  <a:pt x="3540573" y="238311"/>
                  <a:pt x="3543177" y="238311"/>
                </a:cubicBezTo>
                <a:cubicBezTo>
                  <a:pt x="3553595" y="240915"/>
                  <a:pt x="3564881" y="243086"/>
                  <a:pt x="3577036" y="244822"/>
                </a:cubicBezTo>
                <a:cubicBezTo>
                  <a:pt x="3583981" y="245690"/>
                  <a:pt x="3587888" y="243954"/>
                  <a:pt x="3588756" y="239613"/>
                </a:cubicBezTo>
                <a:cubicBezTo>
                  <a:pt x="3597437" y="220513"/>
                  <a:pt x="3601344" y="183616"/>
                  <a:pt x="3600476" y="128922"/>
                </a:cubicBezTo>
                <a:cubicBezTo>
                  <a:pt x="3600476" y="125449"/>
                  <a:pt x="3598306" y="123713"/>
                  <a:pt x="3593965" y="123713"/>
                </a:cubicBezTo>
                <a:cubicBezTo>
                  <a:pt x="3587888" y="123713"/>
                  <a:pt x="3578338" y="125449"/>
                  <a:pt x="3565316" y="128922"/>
                </a:cubicBezTo>
                <a:cubicBezTo>
                  <a:pt x="3562711" y="129790"/>
                  <a:pt x="3560975" y="130224"/>
                  <a:pt x="3560107" y="130224"/>
                </a:cubicBezTo>
                <a:cubicBezTo>
                  <a:pt x="3559238" y="130224"/>
                  <a:pt x="3558370" y="130224"/>
                  <a:pt x="3557502" y="130224"/>
                </a:cubicBezTo>
                <a:cubicBezTo>
                  <a:pt x="3554029" y="131092"/>
                  <a:pt x="3551425" y="130658"/>
                  <a:pt x="3549689" y="128922"/>
                </a:cubicBezTo>
                <a:cubicBezTo>
                  <a:pt x="3547952" y="128922"/>
                  <a:pt x="3545782" y="128054"/>
                  <a:pt x="3543177" y="126317"/>
                </a:cubicBezTo>
                <a:cubicBezTo>
                  <a:pt x="3542309" y="127186"/>
                  <a:pt x="3540573" y="128922"/>
                  <a:pt x="3537968" y="131526"/>
                </a:cubicBezTo>
                <a:cubicBezTo>
                  <a:pt x="3531891" y="140208"/>
                  <a:pt x="3526682" y="146285"/>
                  <a:pt x="3522341" y="149758"/>
                </a:cubicBezTo>
                <a:cubicBezTo>
                  <a:pt x="3533628" y="151494"/>
                  <a:pt x="3545782" y="154533"/>
                  <a:pt x="3558804" y="158874"/>
                </a:cubicBezTo>
                <a:cubicBezTo>
                  <a:pt x="3571827" y="161478"/>
                  <a:pt x="3578772" y="171462"/>
                  <a:pt x="3579640" y="188825"/>
                </a:cubicBezTo>
                <a:cubicBezTo>
                  <a:pt x="3576167" y="207057"/>
                  <a:pt x="3567486" y="211832"/>
                  <a:pt x="3553595" y="203150"/>
                </a:cubicBezTo>
                <a:cubicBezTo>
                  <a:pt x="3544914" y="196205"/>
                  <a:pt x="3533628" y="181880"/>
                  <a:pt x="3519737" y="160176"/>
                </a:cubicBezTo>
                <a:cubicBezTo>
                  <a:pt x="3518001" y="157571"/>
                  <a:pt x="3516698" y="155835"/>
                  <a:pt x="3515830" y="154967"/>
                </a:cubicBezTo>
                <a:cubicBezTo>
                  <a:pt x="3511489" y="159308"/>
                  <a:pt x="3507148" y="162780"/>
                  <a:pt x="3502808" y="165385"/>
                </a:cubicBezTo>
                <a:cubicBezTo>
                  <a:pt x="3502808" y="165385"/>
                  <a:pt x="3502374" y="165385"/>
                  <a:pt x="3501505" y="165385"/>
                </a:cubicBezTo>
                <a:cubicBezTo>
                  <a:pt x="3501505" y="175803"/>
                  <a:pt x="3501505" y="185787"/>
                  <a:pt x="3501505" y="195336"/>
                </a:cubicBezTo>
                <a:cubicBezTo>
                  <a:pt x="3502374" y="204886"/>
                  <a:pt x="3502374" y="216172"/>
                  <a:pt x="3501505" y="229195"/>
                </a:cubicBezTo>
                <a:cubicBezTo>
                  <a:pt x="3501505" y="235272"/>
                  <a:pt x="3501505" y="239613"/>
                  <a:pt x="3501505" y="242217"/>
                </a:cubicBezTo>
                <a:cubicBezTo>
                  <a:pt x="3500638" y="254371"/>
                  <a:pt x="3495428" y="260449"/>
                  <a:pt x="3485879" y="260449"/>
                </a:cubicBezTo>
                <a:cubicBezTo>
                  <a:pt x="3475461" y="259581"/>
                  <a:pt x="3469384" y="252635"/>
                  <a:pt x="3467647" y="239613"/>
                </a:cubicBezTo>
                <a:cubicBezTo>
                  <a:pt x="3452020" y="241349"/>
                  <a:pt x="3440734" y="242217"/>
                  <a:pt x="3433789" y="242217"/>
                </a:cubicBezTo>
                <a:lnTo>
                  <a:pt x="3432486" y="242217"/>
                </a:lnTo>
                <a:cubicBezTo>
                  <a:pt x="3432486" y="249163"/>
                  <a:pt x="3431184" y="253937"/>
                  <a:pt x="3428580" y="256542"/>
                </a:cubicBezTo>
                <a:cubicBezTo>
                  <a:pt x="3423371" y="260015"/>
                  <a:pt x="3417727" y="260015"/>
                  <a:pt x="3411651" y="256542"/>
                </a:cubicBezTo>
                <a:cubicBezTo>
                  <a:pt x="3404705" y="248729"/>
                  <a:pt x="3401233" y="241349"/>
                  <a:pt x="3401233" y="234404"/>
                </a:cubicBezTo>
                <a:cubicBezTo>
                  <a:pt x="3402101" y="223118"/>
                  <a:pt x="3401667" y="200111"/>
                  <a:pt x="3399930" y="165385"/>
                </a:cubicBezTo>
                <a:cubicBezTo>
                  <a:pt x="3399930" y="142812"/>
                  <a:pt x="3396892" y="128054"/>
                  <a:pt x="3390815" y="121108"/>
                </a:cubicBezTo>
                <a:cubicBezTo>
                  <a:pt x="3388210" y="115031"/>
                  <a:pt x="3389512" y="111559"/>
                  <a:pt x="3394721" y="110690"/>
                </a:cubicBezTo>
                <a:cubicBezTo>
                  <a:pt x="3397326" y="110690"/>
                  <a:pt x="3402969" y="111559"/>
                  <a:pt x="3411651" y="113295"/>
                </a:cubicBezTo>
                <a:cubicBezTo>
                  <a:pt x="3415123" y="114163"/>
                  <a:pt x="3417727" y="114597"/>
                  <a:pt x="3419464" y="114597"/>
                </a:cubicBezTo>
                <a:cubicBezTo>
                  <a:pt x="3421201" y="111124"/>
                  <a:pt x="3423805" y="106350"/>
                  <a:pt x="3427277" y="100272"/>
                </a:cubicBezTo>
                <a:cubicBezTo>
                  <a:pt x="3430750" y="94195"/>
                  <a:pt x="3433355" y="89420"/>
                  <a:pt x="3435091" y="85948"/>
                </a:cubicBezTo>
                <a:cubicBezTo>
                  <a:pt x="3442036" y="67716"/>
                  <a:pt x="3444641" y="56430"/>
                  <a:pt x="3442904" y="52089"/>
                </a:cubicBezTo>
                <a:cubicBezTo>
                  <a:pt x="3441168" y="46012"/>
                  <a:pt x="3444641" y="42540"/>
                  <a:pt x="3453322" y="41671"/>
                </a:cubicBezTo>
                <a:cubicBezTo>
                  <a:pt x="3462872" y="44276"/>
                  <a:pt x="3471988" y="50353"/>
                  <a:pt x="3480670" y="59903"/>
                </a:cubicBezTo>
                <a:cubicBezTo>
                  <a:pt x="3485879" y="66848"/>
                  <a:pt x="3485445" y="73793"/>
                  <a:pt x="3479367" y="80739"/>
                </a:cubicBezTo>
                <a:cubicBezTo>
                  <a:pt x="3476763" y="83343"/>
                  <a:pt x="3471554" y="88552"/>
                  <a:pt x="3463740" y="96366"/>
                </a:cubicBezTo>
                <a:cubicBezTo>
                  <a:pt x="3455059" y="104179"/>
                  <a:pt x="3448981" y="109822"/>
                  <a:pt x="3445509" y="113295"/>
                </a:cubicBezTo>
                <a:cubicBezTo>
                  <a:pt x="3448981" y="112427"/>
                  <a:pt x="3453757" y="110690"/>
                  <a:pt x="3459834" y="108086"/>
                </a:cubicBezTo>
                <a:cubicBezTo>
                  <a:pt x="3464175" y="106350"/>
                  <a:pt x="3466779" y="105481"/>
                  <a:pt x="3467647" y="105481"/>
                </a:cubicBezTo>
                <a:cubicBezTo>
                  <a:pt x="3474593" y="102877"/>
                  <a:pt x="3480670" y="103311"/>
                  <a:pt x="3485879" y="106784"/>
                </a:cubicBezTo>
                <a:cubicBezTo>
                  <a:pt x="3488483" y="108520"/>
                  <a:pt x="3491522" y="110256"/>
                  <a:pt x="3494994" y="111993"/>
                </a:cubicBezTo>
                <a:cubicBezTo>
                  <a:pt x="3498467" y="114597"/>
                  <a:pt x="3501505" y="116333"/>
                  <a:pt x="3504110" y="117202"/>
                </a:cubicBezTo>
                <a:cubicBezTo>
                  <a:pt x="3508451" y="121542"/>
                  <a:pt x="3509319" y="126317"/>
                  <a:pt x="3506714" y="131526"/>
                </a:cubicBezTo>
                <a:cubicBezTo>
                  <a:pt x="3505846" y="133263"/>
                  <a:pt x="3504544" y="140208"/>
                  <a:pt x="3502808" y="152362"/>
                </a:cubicBezTo>
                <a:cubicBezTo>
                  <a:pt x="3518435" y="128054"/>
                  <a:pt x="3530155" y="100272"/>
                  <a:pt x="3537968" y="69019"/>
                </a:cubicBezTo>
                <a:cubicBezTo>
                  <a:pt x="3540573" y="58600"/>
                  <a:pt x="3541441" y="46881"/>
                  <a:pt x="3540573" y="33858"/>
                </a:cubicBezTo>
                <a:cubicBezTo>
                  <a:pt x="3539705" y="27781"/>
                  <a:pt x="3542309" y="25610"/>
                  <a:pt x="3548386" y="27347"/>
                </a:cubicBezTo>
                <a:close/>
                <a:moveTo>
                  <a:pt x="6934413" y="24742"/>
                </a:moveTo>
                <a:cubicBezTo>
                  <a:pt x="6949171" y="26478"/>
                  <a:pt x="6962193" y="29517"/>
                  <a:pt x="6973480" y="33858"/>
                </a:cubicBezTo>
                <a:cubicBezTo>
                  <a:pt x="6990843" y="40803"/>
                  <a:pt x="6995183" y="53826"/>
                  <a:pt x="6986502" y="72925"/>
                </a:cubicBezTo>
                <a:cubicBezTo>
                  <a:pt x="6980425" y="82475"/>
                  <a:pt x="6973045" y="83343"/>
                  <a:pt x="6964364" y="75530"/>
                </a:cubicBezTo>
                <a:cubicBezTo>
                  <a:pt x="6957419" y="68584"/>
                  <a:pt x="6947869" y="56430"/>
                  <a:pt x="6935715" y="39067"/>
                </a:cubicBezTo>
                <a:cubicBezTo>
                  <a:pt x="6933110" y="34726"/>
                  <a:pt x="6931373" y="31687"/>
                  <a:pt x="6930505" y="29951"/>
                </a:cubicBezTo>
                <a:cubicBezTo>
                  <a:pt x="6929637" y="27347"/>
                  <a:pt x="6929637" y="26044"/>
                  <a:pt x="6930505" y="26044"/>
                </a:cubicBezTo>
                <a:cubicBezTo>
                  <a:pt x="6930505" y="25176"/>
                  <a:pt x="6931808" y="24742"/>
                  <a:pt x="6934413" y="24742"/>
                </a:cubicBezTo>
                <a:close/>
                <a:moveTo>
                  <a:pt x="6643276" y="19859"/>
                </a:moveTo>
                <a:cubicBezTo>
                  <a:pt x="6646098" y="20076"/>
                  <a:pt x="6648377" y="20835"/>
                  <a:pt x="6650113" y="22138"/>
                </a:cubicBezTo>
                <a:cubicBezTo>
                  <a:pt x="6660531" y="27347"/>
                  <a:pt x="6667911" y="34292"/>
                  <a:pt x="6672251" y="42974"/>
                </a:cubicBezTo>
                <a:cubicBezTo>
                  <a:pt x="6675724" y="49051"/>
                  <a:pt x="6675724" y="54694"/>
                  <a:pt x="6672251" y="59903"/>
                </a:cubicBezTo>
                <a:cubicBezTo>
                  <a:pt x="6672251" y="60771"/>
                  <a:pt x="6670949" y="63810"/>
                  <a:pt x="6668345" y="69019"/>
                </a:cubicBezTo>
                <a:cubicBezTo>
                  <a:pt x="6666609" y="74227"/>
                  <a:pt x="6665306" y="77266"/>
                  <a:pt x="6664437" y="78134"/>
                </a:cubicBezTo>
                <a:cubicBezTo>
                  <a:pt x="6661833" y="87684"/>
                  <a:pt x="6659229" y="97668"/>
                  <a:pt x="6656624" y="108086"/>
                </a:cubicBezTo>
                <a:cubicBezTo>
                  <a:pt x="6654019" y="117636"/>
                  <a:pt x="6648377" y="125449"/>
                  <a:pt x="6639695" y="131526"/>
                </a:cubicBezTo>
                <a:cubicBezTo>
                  <a:pt x="6633618" y="134999"/>
                  <a:pt x="6628843" y="133697"/>
                  <a:pt x="6625370" y="127620"/>
                </a:cubicBezTo>
                <a:cubicBezTo>
                  <a:pt x="6624502" y="125015"/>
                  <a:pt x="6623200" y="122411"/>
                  <a:pt x="6621463" y="119806"/>
                </a:cubicBezTo>
                <a:cubicBezTo>
                  <a:pt x="6609309" y="119806"/>
                  <a:pt x="6598023" y="120674"/>
                  <a:pt x="6587605" y="122411"/>
                </a:cubicBezTo>
                <a:cubicBezTo>
                  <a:pt x="6586737" y="122411"/>
                  <a:pt x="6585435" y="122411"/>
                  <a:pt x="6583699" y="122411"/>
                </a:cubicBezTo>
                <a:cubicBezTo>
                  <a:pt x="6583699" y="124147"/>
                  <a:pt x="6583265" y="125883"/>
                  <a:pt x="6582396" y="127620"/>
                </a:cubicBezTo>
                <a:cubicBezTo>
                  <a:pt x="6582396" y="129356"/>
                  <a:pt x="6582396" y="130224"/>
                  <a:pt x="6582396" y="130224"/>
                </a:cubicBezTo>
                <a:cubicBezTo>
                  <a:pt x="6578923" y="135433"/>
                  <a:pt x="6574583" y="136735"/>
                  <a:pt x="6569374" y="134131"/>
                </a:cubicBezTo>
                <a:cubicBezTo>
                  <a:pt x="6569374" y="134131"/>
                  <a:pt x="6568505" y="133697"/>
                  <a:pt x="6566769" y="132829"/>
                </a:cubicBezTo>
                <a:cubicBezTo>
                  <a:pt x="6565901" y="132829"/>
                  <a:pt x="6563731" y="131526"/>
                  <a:pt x="6560258" y="128922"/>
                </a:cubicBezTo>
                <a:cubicBezTo>
                  <a:pt x="6558522" y="126317"/>
                  <a:pt x="6556785" y="117202"/>
                  <a:pt x="6555049" y="101575"/>
                </a:cubicBezTo>
                <a:cubicBezTo>
                  <a:pt x="6554181" y="91157"/>
                  <a:pt x="6551577" y="77700"/>
                  <a:pt x="6547236" y="61205"/>
                </a:cubicBezTo>
                <a:cubicBezTo>
                  <a:pt x="6545499" y="54260"/>
                  <a:pt x="6543329" y="48183"/>
                  <a:pt x="6540724" y="42974"/>
                </a:cubicBezTo>
                <a:cubicBezTo>
                  <a:pt x="6539856" y="42105"/>
                  <a:pt x="6539422" y="41671"/>
                  <a:pt x="6539422" y="41671"/>
                </a:cubicBezTo>
                <a:cubicBezTo>
                  <a:pt x="6538554" y="39067"/>
                  <a:pt x="6538554" y="36896"/>
                  <a:pt x="6539422" y="35160"/>
                </a:cubicBezTo>
                <a:cubicBezTo>
                  <a:pt x="6539422" y="34292"/>
                  <a:pt x="6539422" y="33424"/>
                  <a:pt x="6539422" y="32556"/>
                </a:cubicBezTo>
                <a:cubicBezTo>
                  <a:pt x="6541159" y="29951"/>
                  <a:pt x="6544197" y="28649"/>
                  <a:pt x="6548537" y="28649"/>
                </a:cubicBezTo>
                <a:cubicBezTo>
                  <a:pt x="6550274" y="28649"/>
                  <a:pt x="6552879" y="29083"/>
                  <a:pt x="6556351" y="29951"/>
                </a:cubicBezTo>
                <a:cubicBezTo>
                  <a:pt x="6558087" y="30819"/>
                  <a:pt x="6559390" y="31253"/>
                  <a:pt x="6560258" y="31253"/>
                </a:cubicBezTo>
                <a:cubicBezTo>
                  <a:pt x="6561127" y="31253"/>
                  <a:pt x="6561995" y="31687"/>
                  <a:pt x="6562863" y="32556"/>
                </a:cubicBezTo>
                <a:cubicBezTo>
                  <a:pt x="6564599" y="32556"/>
                  <a:pt x="6565467" y="32990"/>
                  <a:pt x="6565467" y="33858"/>
                </a:cubicBezTo>
                <a:cubicBezTo>
                  <a:pt x="6568071" y="33858"/>
                  <a:pt x="6572413" y="33424"/>
                  <a:pt x="6578490" y="32556"/>
                </a:cubicBezTo>
                <a:cubicBezTo>
                  <a:pt x="6580226" y="31687"/>
                  <a:pt x="6581963" y="31253"/>
                  <a:pt x="6583699" y="31253"/>
                </a:cubicBezTo>
                <a:cubicBezTo>
                  <a:pt x="6593249" y="30385"/>
                  <a:pt x="6609744" y="26913"/>
                  <a:pt x="6633183" y="20835"/>
                </a:cubicBezTo>
                <a:cubicBezTo>
                  <a:pt x="6637091" y="19967"/>
                  <a:pt x="6640455" y="19642"/>
                  <a:pt x="6643276" y="19859"/>
                </a:cubicBezTo>
                <a:close/>
                <a:moveTo>
                  <a:pt x="2195102" y="19859"/>
                </a:moveTo>
                <a:cubicBezTo>
                  <a:pt x="2197923" y="20076"/>
                  <a:pt x="2200202" y="20835"/>
                  <a:pt x="2201938" y="22138"/>
                </a:cubicBezTo>
                <a:cubicBezTo>
                  <a:pt x="2212356" y="27347"/>
                  <a:pt x="2219736" y="34292"/>
                  <a:pt x="2224076" y="42974"/>
                </a:cubicBezTo>
                <a:cubicBezTo>
                  <a:pt x="2227549" y="49051"/>
                  <a:pt x="2227549" y="54694"/>
                  <a:pt x="2224076" y="59903"/>
                </a:cubicBezTo>
                <a:cubicBezTo>
                  <a:pt x="2224076" y="60771"/>
                  <a:pt x="2222774" y="63810"/>
                  <a:pt x="2220170" y="69019"/>
                </a:cubicBezTo>
                <a:cubicBezTo>
                  <a:pt x="2218433" y="74227"/>
                  <a:pt x="2217131" y="77266"/>
                  <a:pt x="2216263" y="78134"/>
                </a:cubicBezTo>
                <a:cubicBezTo>
                  <a:pt x="2213659" y="87684"/>
                  <a:pt x="2211054" y="97668"/>
                  <a:pt x="2208450" y="108086"/>
                </a:cubicBezTo>
                <a:cubicBezTo>
                  <a:pt x="2205845" y="117636"/>
                  <a:pt x="2200202" y="125449"/>
                  <a:pt x="2191520" y="131526"/>
                </a:cubicBezTo>
                <a:cubicBezTo>
                  <a:pt x="2185443" y="134999"/>
                  <a:pt x="2180668" y="133697"/>
                  <a:pt x="2177196" y="127620"/>
                </a:cubicBezTo>
                <a:cubicBezTo>
                  <a:pt x="2176328" y="125015"/>
                  <a:pt x="2175025" y="122411"/>
                  <a:pt x="2173289" y="119806"/>
                </a:cubicBezTo>
                <a:cubicBezTo>
                  <a:pt x="2161135" y="119806"/>
                  <a:pt x="2149848" y="120674"/>
                  <a:pt x="2139434" y="122411"/>
                </a:cubicBezTo>
                <a:cubicBezTo>
                  <a:pt x="2138565" y="122411"/>
                  <a:pt x="2137263" y="122411"/>
                  <a:pt x="2135527" y="122411"/>
                </a:cubicBezTo>
                <a:cubicBezTo>
                  <a:pt x="2135527" y="124147"/>
                  <a:pt x="2135093" y="125883"/>
                  <a:pt x="2134224" y="127620"/>
                </a:cubicBezTo>
                <a:cubicBezTo>
                  <a:pt x="2134224" y="129356"/>
                  <a:pt x="2134224" y="130224"/>
                  <a:pt x="2134224" y="130224"/>
                </a:cubicBezTo>
                <a:cubicBezTo>
                  <a:pt x="2130751" y="135433"/>
                  <a:pt x="2126411" y="136735"/>
                  <a:pt x="2121202" y="134131"/>
                </a:cubicBezTo>
                <a:cubicBezTo>
                  <a:pt x="2121202" y="134131"/>
                  <a:pt x="2120333" y="133697"/>
                  <a:pt x="2118597" y="132829"/>
                </a:cubicBezTo>
                <a:cubicBezTo>
                  <a:pt x="2117730" y="132829"/>
                  <a:pt x="2115558" y="131526"/>
                  <a:pt x="2112086" y="128922"/>
                </a:cubicBezTo>
                <a:cubicBezTo>
                  <a:pt x="2110349" y="126317"/>
                  <a:pt x="2108614" y="117202"/>
                  <a:pt x="2106878" y="101575"/>
                </a:cubicBezTo>
                <a:cubicBezTo>
                  <a:pt x="2106009" y="91157"/>
                  <a:pt x="2103405" y="77700"/>
                  <a:pt x="2099064" y="61205"/>
                </a:cubicBezTo>
                <a:cubicBezTo>
                  <a:pt x="2097327" y="54260"/>
                  <a:pt x="2095157" y="48183"/>
                  <a:pt x="2092553" y="42974"/>
                </a:cubicBezTo>
                <a:cubicBezTo>
                  <a:pt x="2091685" y="42105"/>
                  <a:pt x="2091250" y="41671"/>
                  <a:pt x="2091250" y="41671"/>
                </a:cubicBezTo>
                <a:cubicBezTo>
                  <a:pt x="2090383" y="39067"/>
                  <a:pt x="2090383" y="36896"/>
                  <a:pt x="2091250" y="35160"/>
                </a:cubicBezTo>
                <a:cubicBezTo>
                  <a:pt x="2091250" y="34292"/>
                  <a:pt x="2091250" y="33424"/>
                  <a:pt x="2091250" y="32556"/>
                </a:cubicBezTo>
                <a:cubicBezTo>
                  <a:pt x="2092986" y="29951"/>
                  <a:pt x="2096025" y="28649"/>
                  <a:pt x="2100366" y="28649"/>
                </a:cubicBezTo>
                <a:cubicBezTo>
                  <a:pt x="2102102" y="28649"/>
                  <a:pt x="2104707" y="29083"/>
                  <a:pt x="2108179" y="29951"/>
                </a:cubicBezTo>
                <a:cubicBezTo>
                  <a:pt x="2109916" y="30819"/>
                  <a:pt x="2111218" y="31253"/>
                  <a:pt x="2112086" y="31253"/>
                </a:cubicBezTo>
                <a:cubicBezTo>
                  <a:pt x="2112954" y="31253"/>
                  <a:pt x="2113823" y="31687"/>
                  <a:pt x="2114691" y="32556"/>
                </a:cubicBezTo>
                <a:cubicBezTo>
                  <a:pt x="2116427" y="32556"/>
                  <a:pt x="2117296" y="32990"/>
                  <a:pt x="2117296" y="33858"/>
                </a:cubicBezTo>
                <a:cubicBezTo>
                  <a:pt x="2119899" y="33858"/>
                  <a:pt x="2124241" y="33424"/>
                  <a:pt x="2130318" y="32556"/>
                </a:cubicBezTo>
                <a:cubicBezTo>
                  <a:pt x="2132055" y="31687"/>
                  <a:pt x="2133790" y="31253"/>
                  <a:pt x="2135527" y="31253"/>
                </a:cubicBezTo>
                <a:cubicBezTo>
                  <a:pt x="2145077" y="30385"/>
                  <a:pt x="2161569" y="26913"/>
                  <a:pt x="2185009" y="20835"/>
                </a:cubicBezTo>
                <a:cubicBezTo>
                  <a:pt x="2188916" y="19967"/>
                  <a:pt x="2192280" y="19642"/>
                  <a:pt x="2195102" y="19859"/>
                </a:cubicBezTo>
                <a:close/>
                <a:moveTo>
                  <a:pt x="5270700" y="16929"/>
                </a:moveTo>
                <a:cubicBezTo>
                  <a:pt x="5286327" y="18665"/>
                  <a:pt x="5298481" y="24742"/>
                  <a:pt x="5307163" y="35160"/>
                </a:cubicBezTo>
                <a:cubicBezTo>
                  <a:pt x="5309767" y="39501"/>
                  <a:pt x="5309333" y="43408"/>
                  <a:pt x="5305860" y="46881"/>
                </a:cubicBezTo>
                <a:cubicBezTo>
                  <a:pt x="5295442" y="56430"/>
                  <a:pt x="5281118" y="68584"/>
                  <a:pt x="5262886" y="83343"/>
                </a:cubicBezTo>
                <a:cubicBezTo>
                  <a:pt x="5265491" y="82475"/>
                  <a:pt x="5269832" y="81607"/>
                  <a:pt x="5275909" y="80739"/>
                </a:cubicBezTo>
                <a:cubicBezTo>
                  <a:pt x="5292404" y="79002"/>
                  <a:pt x="5301954" y="77266"/>
                  <a:pt x="5304558" y="75530"/>
                </a:cubicBezTo>
                <a:cubicBezTo>
                  <a:pt x="5308899" y="72925"/>
                  <a:pt x="5314976" y="73359"/>
                  <a:pt x="5322789" y="76832"/>
                </a:cubicBezTo>
                <a:cubicBezTo>
                  <a:pt x="5335812" y="83777"/>
                  <a:pt x="5345362" y="91591"/>
                  <a:pt x="5351439" y="100272"/>
                </a:cubicBezTo>
                <a:cubicBezTo>
                  <a:pt x="5354912" y="109822"/>
                  <a:pt x="5353175" y="116333"/>
                  <a:pt x="5346230" y="119806"/>
                </a:cubicBezTo>
                <a:cubicBezTo>
                  <a:pt x="5324526" y="120674"/>
                  <a:pt x="5303690" y="127186"/>
                  <a:pt x="5283722" y="139340"/>
                </a:cubicBezTo>
                <a:cubicBezTo>
                  <a:pt x="5285459" y="142812"/>
                  <a:pt x="5285459" y="145851"/>
                  <a:pt x="5283722" y="148455"/>
                </a:cubicBezTo>
                <a:cubicBezTo>
                  <a:pt x="5280250" y="157137"/>
                  <a:pt x="5278947" y="173632"/>
                  <a:pt x="5279815" y="197941"/>
                </a:cubicBezTo>
                <a:cubicBezTo>
                  <a:pt x="5280684" y="213568"/>
                  <a:pt x="5277645" y="223986"/>
                  <a:pt x="5270700" y="229195"/>
                </a:cubicBezTo>
                <a:cubicBezTo>
                  <a:pt x="5267227" y="233536"/>
                  <a:pt x="5262452" y="233970"/>
                  <a:pt x="5256375" y="230497"/>
                </a:cubicBezTo>
                <a:cubicBezTo>
                  <a:pt x="5253770" y="228761"/>
                  <a:pt x="5252468" y="227458"/>
                  <a:pt x="5252468" y="226590"/>
                </a:cubicBezTo>
                <a:cubicBezTo>
                  <a:pt x="5252468" y="226590"/>
                  <a:pt x="5252468" y="227024"/>
                  <a:pt x="5252468" y="227892"/>
                </a:cubicBezTo>
                <a:cubicBezTo>
                  <a:pt x="5249864" y="236574"/>
                  <a:pt x="5248996" y="245256"/>
                  <a:pt x="5249864" y="253937"/>
                </a:cubicBezTo>
                <a:cubicBezTo>
                  <a:pt x="5251600" y="264355"/>
                  <a:pt x="5258111" y="269999"/>
                  <a:pt x="5269397" y="270867"/>
                </a:cubicBezTo>
                <a:cubicBezTo>
                  <a:pt x="5272870" y="270867"/>
                  <a:pt x="5279815" y="270433"/>
                  <a:pt x="5290233" y="269564"/>
                </a:cubicBezTo>
                <a:cubicBezTo>
                  <a:pt x="5297179" y="269564"/>
                  <a:pt x="5301086" y="269564"/>
                  <a:pt x="5301954" y="269564"/>
                </a:cubicBezTo>
                <a:cubicBezTo>
                  <a:pt x="5315845" y="267828"/>
                  <a:pt x="5324960" y="260883"/>
                  <a:pt x="5329301" y="248729"/>
                </a:cubicBezTo>
                <a:cubicBezTo>
                  <a:pt x="5331905" y="238311"/>
                  <a:pt x="5334076" y="227892"/>
                  <a:pt x="5335812" y="217475"/>
                </a:cubicBezTo>
                <a:cubicBezTo>
                  <a:pt x="5336681" y="214870"/>
                  <a:pt x="5337983" y="213568"/>
                  <a:pt x="5339719" y="213568"/>
                </a:cubicBezTo>
                <a:cubicBezTo>
                  <a:pt x="5341455" y="214436"/>
                  <a:pt x="5342323" y="216172"/>
                  <a:pt x="5342323" y="218777"/>
                </a:cubicBezTo>
                <a:cubicBezTo>
                  <a:pt x="5343192" y="228327"/>
                  <a:pt x="5348834" y="241783"/>
                  <a:pt x="5359252" y="259146"/>
                </a:cubicBezTo>
                <a:cubicBezTo>
                  <a:pt x="5363593" y="268696"/>
                  <a:pt x="5363159" y="276510"/>
                  <a:pt x="5357950" y="282587"/>
                </a:cubicBezTo>
                <a:cubicBezTo>
                  <a:pt x="5351873" y="293873"/>
                  <a:pt x="5336246" y="299950"/>
                  <a:pt x="5311069" y="300818"/>
                </a:cubicBezTo>
                <a:cubicBezTo>
                  <a:pt x="5302388" y="301687"/>
                  <a:pt x="5290668" y="302121"/>
                  <a:pt x="5275909" y="302121"/>
                </a:cubicBezTo>
                <a:cubicBezTo>
                  <a:pt x="5255941" y="302121"/>
                  <a:pt x="5241182" y="297346"/>
                  <a:pt x="5231632" y="287796"/>
                </a:cubicBezTo>
                <a:cubicBezTo>
                  <a:pt x="5223819" y="279982"/>
                  <a:pt x="5219912" y="269564"/>
                  <a:pt x="5219912" y="256542"/>
                </a:cubicBezTo>
                <a:cubicBezTo>
                  <a:pt x="5219044" y="254806"/>
                  <a:pt x="5219044" y="250031"/>
                  <a:pt x="5219912" y="242217"/>
                </a:cubicBezTo>
                <a:cubicBezTo>
                  <a:pt x="5219912" y="237876"/>
                  <a:pt x="5219912" y="234404"/>
                  <a:pt x="5219912" y="231799"/>
                </a:cubicBezTo>
                <a:cubicBezTo>
                  <a:pt x="5215572" y="240481"/>
                  <a:pt x="5207324" y="250899"/>
                  <a:pt x="5195169" y="263053"/>
                </a:cubicBezTo>
                <a:cubicBezTo>
                  <a:pt x="5175202" y="279548"/>
                  <a:pt x="5147855" y="291269"/>
                  <a:pt x="5113128" y="298214"/>
                </a:cubicBezTo>
                <a:cubicBezTo>
                  <a:pt x="5110523" y="299082"/>
                  <a:pt x="5108787" y="298648"/>
                  <a:pt x="5107919" y="296912"/>
                </a:cubicBezTo>
                <a:cubicBezTo>
                  <a:pt x="5107919" y="296043"/>
                  <a:pt x="5109221" y="294741"/>
                  <a:pt x="5111826" y="293005"/>
                </a:cubicBezTo>
                <a:cubicBezTo>
                  <a:pt x="5145684" y="276076"/>
                  <a:pt x="5169776" y="255484"/>
                  <a:pt x="5184100" y="231230"/>
                </a:cubicBezTo>
                <a:lnTo>
                  <a:pt x="5185273" y="228532"/>
                </a:lnTo>
                <a:lnTo>
                  <a:pt x="5182472" y="230823"/>
                </a:lnTo>
                <a:cubicBezTo>
                  <a:pt x="5178566" y="232776"/>
                  <a:pt x="5173682" y="231799"/>
                  <a:pt x="5167822" y="227892"/>
                </a:cubicBezTo>
                <a:cubicBezTo>
                  <a:pt x="5159141" y="220947"/>
                  <a:pt x="5155668" y="212700"/>
                  <a:pt x="5157404" y="203150"/>
                </a:cubicBezTo>
                <a:cubicBezTo>
                  <a:pt x="5160009" y="193600"/>
                  <a:pt x="5161311" y="179275"/>
                  <a:pt x="5161311" y="160176"/>
                </a:cubicBezTo>
                <a:cubicBezTo>
                  <a:pt x="5161311" y="149758"/>
                  <a:pt x="5160443" y="142378"/>
                  <a:pt x="5158706" y="138038"/>
                </a:cubicBezTo>
                <a:cubicBezTo>
                  <a:pt x="5158706" y="137169"/>
                  <a:pt x="5158706" y="136301"/>
                  <a:pt x="5158706" y="135433"/>
                </a:cubicBezTo>
                <a:cubicBezTo>
                  <a:pt x="5156971" y="131092"/>
                  <a:pt x="5158273" y="128488"/>
                  <a:pt x="5162613" y="127620"/>
                </a:cubicBezTo>
                <a:cubicBezTo>
                  <a:pt x="5168691" y="128488"/>
                  <a:pt x="5174333" y="129790"/>
                  <a:pt x="5179542" y="131526"/>
                </a:cubicBezTo>
                <a:cubicBezTo>
                  <a:pt x="5180411" y="131526"/>
                  <a:pt x="5181713" y="131526"/>
                  <a:pt x="5183449" y="131526"/>
                </a:cubicBezTo>
                <a:cubicBezTo>
                  <a:pt x="5191263" y="130658"/>
                  <a:pt x="5202115" y="128922"/>
                  <a:pt x="5216005" y="126317"/>
                </a:cubicBezTo>
                <a:cubicBezTo>
                  <a:pt x="5227292" y="123713"/>
                  <a:pt x="5236841" y="121108"/>
                  <a:pt x="5244655" y="118504"/>
                </a:cubicBezTo>
                <a:cubicBezTo>
                  <a:pt x="5249864" y="116768"/>
                  <a:pt x="5255507" y="116768"/>
                  <a:pt x="5261584" y="118504"/>
                </a:cubicBezTo>
                <a:cubicBezTo>
                  <a:pt x="5265925" y="121108"/>
                  <a:pt x="5271568" y="125883"/>
                  <a:pt x="5278513" y="132829"/>
                </a:cubicBezTo>
                <a:cubicBezTo>
                  <a:pt x="5279382" y="131092"/>
                  <a:pt x="5281986" y="127620"/>
                  <a:pt x="5286327" y="122411"/>
                </a:cubicBezTo>
                <a:cubicBezTo>
                  <a:pt x="5290668" y="115465"/>
                  <a:pt x="5293272" y="111124"/>
                  <a:pt x="5294140" y="109388"/>
                </a:cubicBezTo>
                <a:cubicBezTo>
                  <a:pt x="5295009" y="105047"/>
                  <a:pt x="5293706" y="103311"/>
                  <a:pt x="5290233" y="104179"/>
                </a:cubicBezTo>
                <a:cubicBezTo>
                  <a:pt x="5245089" y="109388"/>
                  <a:pt x="5197774" y="115900"/>
                  <a:pt x="5148289" y="123713"/>
                </a:cubicBezTo>
                <a:cubicBezTo>
                  <a:pt x="5148289" y="137603"/>
                  <a:pt x="5145684" y="149324"/>
                  <a:pt x="5140475" y="158874"/>
                </a:cubicBezTo>
                <a:cubicBezTo>
                  <a:pt x="5129189" y="170160"/>
                  <a:pt x="5118337" y="170594"/>
                  <a:pt x="5107919" y="160176"/>
                </a:cubicBezTo>
                <a:cubicBezTo>
                  <a:pt x="5102710" y="148890"/>
                  <a:pt x="5103144" y="138472"/>
                  <a:pt x="5109221" y="128922"/>
                </a:cubicBezTo>
                <a:cubicBezTo>
                  <a:pt x="5118771" y="115031"/>
                  <a:pt x="5126585" y="100706"/>
                  <a:pt x="5132662" y="85948"/>
                </a:cubicBezTo>
                <a:cubicBezTo>
                  <a:pt x="5133530" y="82475"/>
                  <a:pt x="5134398" y="80739"/>
                  <a:pt x="5135266" y="80739"/>
                </a:cubicBezTo>
                <a:cubicBezTo>
                  <a:pt x="5137003" y="80739"/>
                  <a:pt x="5138739" y="82041"/>
                  <a:pt x="5140475" y="84645"/>
                </a:cubicBezTo>
                <a:cubicBezTo>
                  <a:pt x="5140475" y="85514"/>
                  <a:pt x="5140909" y="86816"/>
                  <a:pt x="5141777" y="88552"/>
                </a:cubicBezTo>
                <a:cubicBezTo>
                  <a:pt x="5142646" y="89420"/>
                  <a:pt x="5143948" y="93327"/>
                  <a:pt x="5145684" y="100272"/>
                </a:cubicBezTo>
                <a:cubicBezTo>
                  <a:pt x="5174333" y="95932"/>
                  <a:pt x="5206456" y="91591"/>
                  <a:pt x="5242050" y="87250"/>
                </a:cubicBezTo>
                <a:cubicBezTo>
                  <a:pt x="5243787" y="83777"/>
                  <a:pt x="5246391" y="77700"/>
                  <a:pt x="5249864" y="69019"/>
                </a:cubicBezTo>
                <a:cubicBezTo>
                  <a:pt x="5253337" y="61205"/>
                  <a:pt x="5255507" y="55562"/>
                  <a:pt x="5256375" y="52089"/>
                </a:cubicBezTo>
                <a:cubicBezTo>
                  <a:pt x="5262452" y="39067"/>
                  <a:pt x="5264623" y="29951"/>
                  <a:pt x="5262886" y="24742"/>
                </a:cubicBezTo>
                <a:cubicBezTo>
                  <a:pt x="5261150" y="18665"/>
                  <a:pt x="5263755" y="16061"/>
                  <a:pt x="5270700" y="16929"/>
                </a:cubicBezTo>
                <a:close/>
                <a:moveTo>
                  <a:pt x="2475819" y="16929"/>
                </a:moveTo>
                <a:cubicBezTo>
                  <a:pt x="2492314" y="20401"/>
                  <a:pt x="2505771" y="27781"/>
                  <a:pt x="2516189" y="39067"/>
                </a:cubicBezTo>
                <a:cubicBezTo>
                  <a:pt x="2518793" y="42540"/>
                  <a:pt x="2519227" y="46012"/>
                  <a:pt x="2517491" y="49485"/>
                </a:cubicBezTo>
                <a:cubicBezTo>
                  <a:pt x="2514887" y="53826"/>
                  <a:pt x="2515321" y="70321"/>
                  <a:pt x="2518793" y="98970"/>
                </a:cubicBezTo>
                <a:cubicBezTo>
                  <a:pt x="2520530" y="106784"/>
                  <a:pt x="2521832" y="114163"/>
                  <a:pt x="2522700" y="121108"/>
                </a:cubicBezTo>
                <a:cubicBezTo>
                  <a:pt x="2527909" y="119372"/>
                  <a:pt x="2531816" y="118070"/>
                  <a:pt x="2534420" y="117202"/>
                </a:cubicBezTo>
                <a:cubicBezTo>
                  <a:pt x="2547443" y="111124"/>
                  <a:pt x="2559163" y="114163"/>
                  <a:pt x="2569581" y="126317"/>
                </a:cubicBezTo>
                <a:cubicBezTo>
                  <a:pt x="2573054" y="131526"/>
                  <a:pt x="2571751" y="135433"/>
                  <a:pt x="2565674" y="138038"/>
                </a:cubicBezTo>
                <a:cubicBezTo>
                  <a:pt x="2560465" y="139774"/>
                  <a:pt x="2552218" y="142378"/>
                  <a:pt x="2540932" y="145851"/>
                </a:cubicBezTo>
                <a:cubicBezTo>
                  <a:pt x="2535723" y="146719"/>
                  <a:pt x="2531816" y="147587"/>
                  <a:pt x="2529211" y="148455"/>
                </a:cubicBezTo>
                <a:cubicBezTo>
                  <a:pt x="2531816" y="158874"/>
                  <a:pt x="2534854" y="168857"/>
                  <a:pt x="2538327" y="178407"/>
                </a:cubicBezTo>
                <a:cubicBezTo>
                  <a:pt x="2544404" y="168857"/>
                  <a:pt x="2547877" y="160610"/>
                  <a:pt x="2548745" y="153665"/>
                </a:cubicBezTo>
                <a:cubicBezTo>
                  <a:pt x="2550481" y="146719"/>
                  <a:pt x="2554388" y="144983"/>
                  <a:pt x="2560465" y="148455"/>
                </a:cubicBezTo>
                <a:cubicBezTo>
                  <a:pt x="2568279" y="152796"/>
                  <a:pt x="2575224" y="159308"/>
                  <a:pt x="2581301" y="167989"/>
                </a:cubicBezTo>
                <a:cubicBezTo>
                  <a:pt x="2583906" y="172330"/>
                  <a:pt x="2583037" y="176237"/>
                  <a:pt x="2578697" y="179709"/>
                </a:cubicBezTo>
                <a:cubicBezTo>
                  <a:pt x="2576960" y="181446"/>
                  <a:pt x="2574356" y="184484"/>
                  <a:pt x="2570883" y="188825"/>
                </a:cubicBezTo>
                <a:cubicBezTo>
                  <a:pt x="2567410" y="192298"/>
                  <a:pt x="2564806" y="195336"/>
                  <a:pt x="2563070" y="197941"/>
                </a:cubicBezTo>
                <a:cubicBezTo>
                  <a:pt x="2562201" y="198809"/>
                  <a:pt x="2560465" y="200545"/>
                  <a:pt x="2557861" y="203150"/>
                </a:cubicBezTo>
                <a:cubicBezTo>
                  <a:pt x="2556125" y="205755"/>
                  <a:pt x="2554388" y="207925"/>
                  <a:pt x="2552652" y="209661"/>
                </a:cubicBezTo>
                <a:cubicBezTo>
                  <a:pt x="2563938" y="230497"/>
                  <a:pt x="2577394" y="247861"/>
                  <a:pt x="2593021" y="261751"/>
                </a:cubicBezTo>
                <a:cubicBezTo>
                  <a:pt x="2596494" y="264355"/>
                  <a:pt x="2599099" y="263921"/>
                  <a:pt x="2600835" y="260449"/>
                </a:cubicBezTo>
                <a:cubicBezTo>
                  <a:pt x="2601703" y="258712"/>
                  <a:pt x="2602137" y="256108"/>
                  <a:pt x="2602137" y="252635"/>
                </a:cubicBezTo>
                <a:cubicBezTo>
                  <a:pt x="2603873" y="246558"/>
                  <a:pt x="2606044" y="240047"/>
                  <a:pt x="2608648" y="233102"/>
                </a:cubicBezTo>
                <a:cubicBezTo>
                  <a:pt x="2609517" y="231365"/>
                  <a:pt x="2610385" y="230063"/>
                  <a:pt x="2611253" y="229195"/>
                </a:cubicBezTo>
                <a:cubicBezTo>
                  <a:pt x="2612121" y="229195"/>
                  <a:pt x="2612989" y="230063"/>
                  <a:pt x="2613857" y="231799"/>
                </a:cubicBezTo>
                <a:cubicBezTo>
                  <a:pt x="2616462" y="243954"/>
                  <a:pt x="2622105" y="260449"/>
                  <a:pt x="2630787" y="281285"/>
                </a:cubicBezTo>
                <a:cubicBezTo>
                  <a:pt x="2633391" y="286494"/>
                  <a:pt x="2634259" y="291269"/>
                  <a:pt x="2633391" y="295609"/>
                </a:cubicBezTo>
                <a:cubicBezTo>
                  <a:pt x="2632523" y="302555"/>
                  <a:pt x="2627748" y="306027"/>
                  <a:pt x="2619066" y="306027"/>
                </a:cubicBezTo>
                <a:cubicBezTo>
                  <a:pt x="2598230" y="304291"/>
                  <a:pt x="2580867" y="296478"/>
                  <a:pt x="2566976" y="282587"/>
                </a:cubicBezTo>
                <a:cubicBezTo>
                  <a:pt x="2551350" y="269564"/>
                  <a:pt x="2538327" y="252635"/>
                  <a:pt x="2527909" y="231799"/>
                </a:cubicBezTo>
                <a:cubicBezTo>
                  <a:pt x="2516623" y="241349"/>
                  <a:pt x="2498826" y="250465"/>
                  <a:pt x="2474517" y="259146"/>
                </a:cubicBezTo>
                <a:cubicBezTo>
                  <a:pt x="2472781" y="260015"/>
                  <a:pt x="2471479" y="259581"/>
                  <a:pt x="2470610" y="257844"/>
                </a:cubicBezTo>
                <a:cubicBezTo>
                  <a:pt x="2470610" y="256976"/>
                  <a:pt x="2471044" y="255674"/>
                  <a:pt x="2471913" y="253937"/>
                </a:cubicBezTo>
                <a:cubicBezTo>
                  <a:pt x="2483199" y="243520"/>
                  <a:pt x="2497089" y="229195"/>
                  <a:pt x="2513584" y="210964"/>
                </a:cubicBezTo>
                <a:cubicBezTo>
                  <a:pt x="2512716" y="212700"/>
                  <a:pt x="2513584" y="211832"/>
                  <a:pt x="2516189" y="208359"/>
                </a:cubicBezTo>
                <a:cubicBezTo>
                  <a:pt x="2510112" y="192732"/>
                  <a:pt x="2504469" y="175369"/>
                  <a:pt x="2499260" y="156269"/>
                </a:cubicBezTo>
                <a:lnTo>
                  <a:pt x="2465401" y="165385"/>
                </a:lnTo>
                <a:lnTo>
                  <a:pt x="2465401" y="174500"/>
                </a:lnTo>
                <a:cubicBezTo>
                  <a:pt x="2465401" y="177973"/>
                  <a:pt x="2465401" y="181446"/>
                  <a:pt x="2465401" y="184918"/>
                </a:cubicBezTo>
                <a:cubicBezTo>
                  <a:pt x="2474083" y="182314"/>
                  <a:pt x="2483633" y="179275"/>
                  <a:pt x="2494051" y="175803"/>
                </a:cubicBezTo>
                <a:cubicBezTo>
                  <a:pt x="2495787" y="174935"/>
                  <a:pt x="2497089" y="175369"/>
                  <a:pt x="2497957" y="177105"/>
                </a:cubicBezTo>
                <a:cubicBezTo>
                  <a:pt x="2498826" y="178841"/>
                  <a:pt x="2498391" y="180143"/>
                  <a:pt x="2496655" y="181012"/>
                </a:cubicBezTo>
                <a:cubicBezTo>
                  <a:pt x="2494051" y="182748"/>
                  <a:pt x="2490578" y="184918"/>
                  <a:pt x="2486237" y="187523"/>
                </a:cubicBezTo>
                <a:cubicBezTo>
                  <a:pt x="2477555" y="192732"/>
                  <a:pt x="2470610" y="197073"/>
                  <a:pt x="2465401" y="200545"/>
                </a:cubicBezTo>
                <a:cubicBezTo>
                  <a:pt x="2465401" y="205755"/>
                  <a:pt x="2465835" y="214436"/>
                  <a:pt x="2466704" y="226590"/>
                </a:cubicBezTo>
                <a:cubicBezTo>
                  <a:pt x="2466704" y="237008"/>
                  <a:pt x="2466704" y="244388"/>
                  <a:pt x="2466704" y="248729"/>
                </a:cubicBezTo>
                <a:cubicBezTo>
                  <a:pt x="2465835" y="272169"/>
                  <a:pt x="2456286" y="285191"/>
                  <a:pt x="2438054" y="287796"/>
                </a:cubicBezTo>
                <a:cubicBezTo>
                  <a:pt x="2433713" y="287796"/>
                  <a:pt x="2430241" y="284757"/>
                  <a:pt x="2427636" y="278680"/>
                </a:cubicBezTo>
                <a:cubicBezTo>
                  <a:pt x="2425032" y="269130"/>
                  <a:pt x="2418086" y="258712"/>
                  <a:pt x="2406800" y="247426"/>
                </a:cubicBezTo>
                <a:cubicBezTo>
                  <a:pt x="2405932" y="246558"/>
                  <a:pt x="2405498" y="245690"/>
                  <a:pt x="2405498" y="244822"/>
                </a:cubicBezTo>
                <a:cubicBezTo>
                  <a:pt x="2405498" y="243954"/>
                  <a:pt x="2406366" y="243520"/>
                  <a:pt x="2408102" y="243520"/>
                </a:cubicBezTo>
                <a:cubicBezTo>
                  <a:pt x="2412443" y="244388"/>
                  <a:pt x="2417652" y="245256"/>
                  <a:pt x="2423729" y="246124"/>
                </a:cubicBezTo>
                <a:cubicBezTo>
                  <a:pt x="2427202" y="246992"/>
                  <a:pt x="2429807" y="247426"/>
                  <a:pt x="2431543" y="247426"/>
                </a:cubicBezTo>
                <a:cubicBezTo>
                  <a:pt x="2434147" y="247426"/>
                  <a:pt x="2435450" y="245690"/>
                  <a:pt x="2435450" y="242217"/>
                </a:cubicBezTo>
                <a:cubicBezTo>
                  <a:pt x="2435450" y="234404"/>
                  <a:pt x="2435450" y="226590"/>
                  <a:pt x="2435450" y="218777"/>
                </a:cubicBezTo>
                <a:cubicBezTo>
                  <a:pt x="2431109" y="221381"/>
                  <a:pt x="2424163" y="225722"/>
                  <a:pt x="2414614" y="231799"/>
                </a:cubicBezTo>
                <a:cubicBezTo>
                  <a:pt x="2405932" y="237876"/>
                  <a:pt x="2398987" y="242652"/>
                  <a:pt x="2393778" y="246124"/>
                </a:cubicBezTo>
                <a:cubicBezTo>
                  <a:pt x="2390305" y="248729"/>
                  <a:pt x="2386833" y="249163"/>
                  <a:pt x="2383360" y="247426"/>
                </a:cubicBezTo>
                <a:cubicBezTo>
                  <a:pt x="2372942" y="240481"/>
                  <a:pt x="2366431" y="231799"/>
                  <a:pt x="2363826" y="221381"/>
                </a:cubicBezTo>
                <a:cubicBezTo>
                  <a:pt x="2362958" y="216172"/>
                  <a:pt x="2364694" y="213568"/>
                  <a:pt x="2369035" y="213568"/>
                </a:cubicBezTo>
                <a:cubicBezTo>
                  <a:pt x="2379453" y="213568"/>
                  <a:pt x="2391607" y="210964"/>
                  <a:pt x="2405498" y="205755"/>
                </a:cubicBezTo>
                <a:cubicBezTo>
                  <a:pt x="2408102" y="204886"/>
                  <a:pt x="2412009" y="203584"/>
                  <a:pt x="2417218" y="201848"/>
                </a:cubicBezTo>
                <a:cubicBezTo>
                  <a:pt x="2425032" y="199243"/>
                  <a:pt x="2430675" y="197073"/>
                  <a:pt x="2434147" y="195336"/>
                </a:cubicBezTo>
                <a:cubicBezTo>
                  <a:pt x="2434147" y="188391"/>
                  <a:pt x="2434147" y="181446"/>
                  <a:pt x="2434147" y="174500"/>
                </a:cubicBezTo>
                <a:cubicBezTo>
                  <a:pt x="2431543" y="175369"/>
                  <a:pt x="2427202" y="176237"/>
                  <a:pt x="2421125" y="177105"/>
                </a:cubicBezTo>
                <a:cubicBezTo>
                  <a:pt x="2413311" y="178841"/>
                  <a:pt x="2408102" y="180143"/>
                  <a:pt x="2405498" y="181012"/>
                </a:cubicBezTo>
                <a:cubicBezTo>
                  <a:pt x="2398553" y="184484"/>
                  <a:pt x="2389871" y="179709"/>
                  <a:pt x="2379453" y="166687"/>
                </a:cubicBezTo>
                <a:cubicBezTo>
                  <a:pt x="2376849" y="164951"/>
                  <a:pt x="2375980" y="162780"/>
                  <a:pt x="2376849" y="160176"/>
                </a:cubicBezTo>
                <a:cubicBezTo>
                  <a:pt x="2377717" y="158439"/>
                  <a:pt x="2379887" y="157137"/>
                  <a:pt x="2383360" y="156269"/>
                </a:cubicBezTo>
                <a:cubicBezTo>
                  <a:pt x="2385096" y="156269"/>
                  <a:pt x="2387267" y="155835"/>
                  <a:pt x="2389871" y="154967"/>
                </a:cubicBezTo>
                <a:cubicBezTo>
                  <a:pt x="2408102" y="151494"/>
                  <a:pt x="2422427" y="148890"/>
                  <a:pt x="2432845" y="147153"/>
                </a:cubicBezTo>
                <a:cubicBezTo>
                  <a:pt x="2431977" y="134999"/>
                  <a:pt x="2429807" y="125883"/>
                  <a:pt x="2426334" y="119806"/>
                </a:cubicBezTo>
                <a:cubicBezTo>
                  <a:pt x="2426334" y="118938"/>
                  <a:pt x="2426334" y="118504"/>
                  <a:pt x="2426334" y="118504"/>
                </a:cubicBezTo>
                <a:cubicBezTo>
                  <a:pt x="2412443" y="121977"/>
                  <a:pt x="2396382" y="125015"/>
                  <a:pt x="2378151" y="127620"/>
                </a:cubicBezTo>
                <a:cubicBezTo>
                  <a:pt x="2376415" y="128488"/>
                  <a:pt x="2375112" y="128054"/>
                  <a:pt x="2374244" y="126317"/>
                </a:cubicBezTo>
                <a:cubicBezTo>
                  <a:pt x="2374244" y="124581"/>
                  <a:pt x="2375112" y="123279"/>
                  <a:pt x="2376849" y="122411"/>
                </a:cubicBezTo>
                <a:cubicBezTo>
                  <a:pt x="2396816" y="111993"/>
                  <a:pt x="2412009" y="102009"/>
                  <a:pt x="2422427" y="92459"/>
                </a:cubicBezTo>
                <a:cubicBezTo>
                  <a:pt x="2426768" y="88986"/>
                  <a:pt x="2431109" y="84645"/>
                  <a:pt x="2435450" y="79436"/>
                </a:cubicBezTo>
                <a:cubicBezTo>
                  <a:pt x="2436318" y="78568"/>
                  <a:pt x="2437186" y="77700"/>
                  <a:pt x="2438054" y="76832"/>
                </a:cubicBezTo>
                <a:cubicBezTo>
                  <a:pt x="2439790" y="73359"/>
                  <a:pt x="2443263" y="72057"/>
                  <a:pt x="2448472" y="72925"/>
                </a:cubicBezTo>
                <a:cubicBezTo>
                  <a:pt x="2464967" y="79002"/>
                  <a:pt x="2475819" y="84645"/>
                  <a:pt x="2481028" y="89855"/>
                </a:cubicBezTo>
                <a:cubicBezTo>
                  <a:pt x="2484501" y="95064"/>
                  <a:pt x="2484067" y="98536"/>
                  <a:pt x="2479726" y="100272"/>
                </a:cubicBezTo>
                <a:cubicBezTo>
                  <a:pt x="2469308" y="103745"/>
                  <a:pt x="2458456" y="107652"/>
                  <a:pt x="2447170" y="111993"/>
                </a:cubicBezTo>
                <a:cubicBezTo>
                  <a:pt x="2454983" y="114597"/>
                  <a:pt x="2461061" y="118938"/>
                  <a:pt x="2465401" y="125015"/>
                </a:cubicBezTo>
                <a:cubicBezTo>
                  <a:pt x="2468006" y="127620"/>
                  <a:pt x="2468440" y="131526"/>
                  <a:pt x="2466704" y="136735"/>
                </a:cubicBezTo>
                <a:cubicBezTo>
                  <a:pt x="2466704" y="136735"/>
                  <a:pt x="2466704" y="137169"/>
                  <a:pt x="2466704" y="138038"/>
                </a:cubicBezTo>
                <a:cubicBezTo>
                  <a:pt x="2471044" y="138038"/>
                  <a:pt x="2474951" y="137169"/>
                  <a:pt x="2478424" y="135433"/>
                </a:cubicBezTo>
                <a:cubicBezTo>
                  <a:pt x="2479292" y="135433"/>
                  <a:pt x="2481028" y="134999"/>
                  <a:pt x="2483633" y="134131"/>
                </a:cubicBezTo>
                <a:cubicBezTo>
                  <a:pt x="2487973" y="132394"/>
                  <a:pt x="2491012" y="131526"/>
                  <a:pt x="2492748" y="131526"/>
                </a:cubicBezTo>
                <a:cubicBezTo>
                  <a:pt x="2490144" y="115900"/>
                  <a:pt x="2487539" y="98970"/>
                  <a:pt x="2484935" y="80739"/>
                </a:cubicBezTo>
                <a:cubicBezTo>
                  <a:pt x="2481462" y="61639"/>
                  <a:pt x="2476253" y="43842"/>
                  <a:pt x="2469308" y="27347"/>
                </a:cubicBezTo>
                <a:cubicBezTo>
                  <a:pt x="2466704" y="19533"/>
                  <a:pt x="2468874" y="16061"/>
                  <a:pt x="2475819" y="16929"/>
                </a:cubicBezTo>
                <a:close/>
                <a:moveTo>
                  <a:pt x="7652768" y="15626"/>
                </a:moveTo>
                <a:cubicBezTo>
                  <a:pt x="7670999" y="19099"/>
                  <a:pt x="7685324" y="26913"/>
                  <a:pt x="7695742" y="39067"/>
                </a:cubicBezTo>
                <a:cubicBezTo>
                  <a:pt x="7698347" y="42540"/>
                  <a:pt x="7698347" y="46881"/>
                  <a:pt x="7695742" y="52089"/>
                </a:cubicBezTo>
                <a:cubicBezTo>
                  <a:pt x="7694874" y="54694"/>
                  <a:pt x="7694006" y="60337"/>
                  <a:pt x="7693137" y="69019"/>
                </a:cubicBezTo>
                <a:cubicBezTo>
                  <a:pt x="7692269" y="73359"/>
                  <a:pt x="7691835" y="76398"/>
                  <a:pt x="7691835" y="78134"/>
                </a:cubicBezTo>
                <a:cubicBezTo>
                  <a:pt x="7691835" y="79002"/>
                  <a:pt x="7691835" y="79871"/>
                  <a:pt x="7691835" y="80739"/>
                </a:cubicBezTo>
                <a:cubicBezTo>
                  <a:pt x="7701385" y="79002"/>
                  <a:pt x="7709199" y="76832"/>
                  <a:pt x="7715276" y="74227"/>
                </a:cubicBezTo>
                <a:cubicBezTo>
                  <a:pt x="7721353" y="72491"/>
                  <a:pt x="7726996" y="72925"/>
                  <a:pt x="7732205" y="75530"/>
                </a:cubicBezTo>
                <a:cubicBezTo>
                  <a:pt x="7740019" y="79002"/>
                  <a:pt x="7746096" y="84645"/>
                  <a:pt x="7750437" y="92459"/>
                </a:cubicBezTo>
                <a:cubicBezTo>
                  <a:pt x="7753909" y="97668"/>
                  <a:pt x="7750871" y="101141"/>
                  <a:pt x="7741321" y="102877"/>
                </a:cubicBezTo>
                <a:cubicBezTo>
                  <a:pt x="7725693" y="105481"/>
                  <a:pt x="7709199" y="108086"/>
                  <a:pt x="7691835" y="110690"/>
                </a:cubicBezTo>
                <a:cubicBezTo>
                  <a:pt x="7691835" y="115031"/>
                  <a:pt x="7691835" y="118504"/>
                  <a:pt x="7691835" y="121108"/>
                </a:cubicBezTo>
                <a:cubicBezTo>
                  <a:pt x="7693572" y="120240"/>
                  <a:pt x="7695742" y="119806"/>
                  <a:pt x="7698347" y="119806"/>
                </a:cubicBezTo>
                <a:cubicBezTo>
                  <a:pt x="7701819" y="118938"/>
                  <a:pt x="7704424" y="118504"/>
                  <a:pt x="7706160" y="118504"/>
                </a:cubicBezTo>
                <a:cubicBezTo>
                  <a:pt x="7714842" y="115900"/>
                  <a:pt x="7721353" y="115900"/>
                  <a:pt x="7725693" y="118504"/>
                </a:cubicBezTo>
                <a:cubicBezTo>
                  <a:pt x="7730903" y="121977"/>
                  <a:pt x="7735243" y="125883"/>
                  <a:pt x="7738716" y="130224"/>
                </a:cubicBezTo>
                <a:cubicBezTo>
                  <a:pt x="7742189" y="137169"/>
                  <a:pt x="7740019" y="141510"/>
                  <a:pt x="7732205" y="143246"/>
                </a:cubicBezTo>
                <a:cubicBezTo>
                  <a:pt x="7719183" y="145851"/>
                  <a:pt x="7705292" y="148021"/>
                  <a:pt x="7690533" y="149758"/>
                </a:cubicBezTo>
                <a:lnTo>
                  <a:pt x="7690533" y="162780"/>
                </a:lnTo>
                <a:lnTo>
                  <a:pt x="7700951" y="161478"/>
                </a:lnTo>
                <a:cubicBezTo>
                  <a:pt x="7703555" y="161478"/>
                  <a:pt x="7707029" y="161044"/>
                  <a:pt x="7711369" y="160176"/>
                </a:cubicBezTo>
                <a:cubicBezTo>
                  <a:pt x="7720051" y="159308"/>
                  <a:pt x="7726996" y="158439"/>
                  <a:pt x="7732205" y="157571"/>
                </a:cubicBezTo>
                <a:cubicBezTo>
                  <a:pt x="7736546" y="154967"/>
                  <a:pt x="7740887" y="154967"/>
                  <a:pt x="7745227" y="157571"/>
                </a:cubicBezTo>
                <a:cubicBezTo>
                  <a:pt x="7756514" y="162780"/>
                  <a:pt x="7765195" y="170160"/>
                  <a:pt x="7771273" y="179709"/>
                </a:cubicBezTo>
                <a:cubicBezTo>
                  <a:pt x="7774745" y="183182"/>
                  <a:pt x="7775613" y="187089"/>
                  <a:pt x="7773877" y="191430"/>
                </a:cubicBezTo>
                <a:cubicBezTo>
                  <a:pt x="7770405" y="196639"/>
                  <a:pt x="7767365" y="205320"/>
                  <a:pt x="7764761" y="217475"/>
                </a:cubicBezTo>
                <a:cubicBezTo>
                  <a:pt x="7757816" y="244388"/>
                  <a:pt x="7746529" y="260015"/>
                  <a:pt x="7730903" y="264355"/>
                </a:cubicBezTo>
                <a:cubicBezTo>
                  <a:pt x="7725693" y="264355"/>
                  <a:pt x="7722221" y="262619"/>
                  <a:pt x="7720485" y="259146"/>
                </a:cubicBezTo>
                <a:cubicBezTo>
                  <a:pt x="7714408" y="242652"/>
                  <a:pt x="7705727" y="230497"/>
                  <a:pt x="7694440" y="222684"/>
                </a:cubicBezTo>
                <a:cubicBezTo>
                  <a:pt x="7691835" y="220947"/>
                  <a:pt x="7690967" y="219211"/>
                  <a:pt x="7691835" y="217475"/>
                </a:cubicBezTo>
                <a:cubicBezTo>
                  <a:pt x="7691835" y="216606"/>
                  <a:pt x="7693572" y="216172"/>
                  <a:pt x="7697045" y="216172"/>
                </a:cubicBezTo>
                <a:cubicBezTo>
                  <a:pt x="7699649" y="216172"/>
                  <a:pt x="7703555" y="216606"/>
                  <a:pt x="7708765" y="217475"/>
                </a:cubicBezTo>
                <a:cubicBezTo>
                  <a:pt x="7713105" y="217475"/>
                  <a:pt x="7716578" y="217909"/>
                  <a:pt x="7719183" y="218777"/>
                </a:cubicBezTo>
                <a:cubicBezTo>
                  <a:pt x="7724391" y="219645"/>
                  <a:pt x="7727431" y="218343"/>
                  <a:pt x="7728298" y="214870"/>
                </a:cubicBezTo>
                <a:cubicBezTo>
                  <a:pt x="7728298" y="213134"/>
                  <a:pt x="7728733" y="210529"/>
                  <a:pt x="7729601" y="207057"/>
                </a:cubicBezTo>
                <a:cubicBezTo>
                  <a:pt x="7730469" y="200979"/>
                  <a:pt x="7731337" y="195771"/>
                  <a:pt x="7732205" y="191430"/>
                </a:cubicBezTo>
                <a:cubicBezTo>
                  <a:pt x="7732205" y="186221"/>
                  <a:pt x="7730035" y="184050"/>
                  <a:pt x="7725693" y="184918"/>
                </a:cubicBezTo>
                <a:cubicBezTo>
                  <a:pt x="7714408" y="184918"/>
                  <a:pt x="7702687" y="186221"/>
                  <a:pt x="7690533" y="188825"/>
                </a:cubicBezTo>
                <a:lnTo>
                  <a:pt x="7690533" y="207057"/>
                </a:lnTo>
                <a:cubicBezTo>
                  <a:pt x="7690533" y="251333"/>
                  <a:pt x="7685324" y="282153"/>
                  <a:pt x="7674906" y="299516"/>
                </a:cubicBezTo>
                <a:cubicBezTo>
                  <a:pt x="7672301" y="303857"/>
                  <a:pt x="7670131" y="306027"/>
                  <a:pt x="7668395" y="306027"/>
                </a:cubicBezTo>
                <a:cubicBezTo>
                  <a:pt x="7666659" y="306027"/>
                  <a:pt x="7665357" y="303857"/>
                  <a:pt x="7664488" y="299516"/>
                </a:cubicBezTo>
                <a:cubicBezTo>
                  <a:pt x="7657543" y="279548"/>
                  <a:pt x="7654070" y="249163"/>
                  <a:pt x="7654070" y="208359"/>
                </a:cubicBezTo>
                <a:lnTo>
                  <a:pt x="7654070" y="192732"/>
                </a:lnTo>
                <a:cubicBezTo>
                  <a:pt x="7652335" y="192732"/>
                  <a:pt x="7650163" y="193166"/>
                  <a:pt x="7647559" y="194034"/>
                </a:cubicBezTo>
                <a:cubicBezTo>
                  <a:pt x="7638877" y="195771"/>
                  <a:pt x="7627157" y="198375"/>
                  <a:pt x="7612399" y="201848"/>
                </a:cubicBezTo>
                <a:cubicBezTo>
                  <a:pt x="7607189" y="203584"/>
                  <a:pt x="7603283" y="203150"/>
                  <a:pt x="7600678" y="200545"/>
                </a:cubicBezTo>
                <a:cubicBezTo>
                  <a:pt x="7597205" y="199677"/>
                  <a:pt x="7594167" y="197941"/>
                  <a:pt x="7591563" y="195336"/>
                </a:cubicBezTo>
                <a:cubicBezTo>
                  <a:pt x="7589827" y="235272"/>
                  <a:pt x="7587655" y="261751"/>
                  <a:pt x="7585051" y="274773"/>
                </a:cubicBezTo>
                <a:cubicBezTo>
                  <a:pt x="7582447" y="282587"/>
                  <a:pt x="7577672" y="284757"/>
                  <a:pt x="7570727" y="281285"/>
                </a:cubicBezTo>
                <a:cubicBezTo>
                  <a:pt x="7562913" y="277812"/>
                  <a:pt x="7556836" y="271301"/>
                  <a:pt x="7552495" y="261751"/>
                </a:cubicBezTo>
                <a:cubicBezTo>
                  <a:pt x="7550759" y="257410"/>
                  <a:pt x="7550759" y="251333"/>
                  <a:pt x="7552495" y="243520"/>
                </a:cubicBezTo>
                <a:cubicBezTo>
                  <a:pt x="7557704" y="219211"/>
                  <a:pt x="7560309" y="189259"/>
                  <a:pt x="7560309" y="153665"/>
                </a:cubicBezTo>
                <a:cubicBezTo>
                  <a:pt x="7546418" y="169291"/>
                  <a:pt x="7526017" y="184050"/>
                  <a:pt x="7499103" y="197941"/>
                </a:cubicBezTo>
                <a:cubicBezTo>
                  <a:pt x="7495631" y="199677"/>
                  <a:pt x="7493460" y="200111"/>
                  <a:pt x="7492591" y="199243"/>
                </a:cubicBezTo>
                <a:cubicBezTo>
                  <a:pt x="7491723" y="198375"/>
                  <a:pt x="7492591" y="196205"/>
                  <a:pt x="7495196" y="192732"/>
                </a:cubicBezTo>
                <a:cubicBezTo>
                  <a:pt x="7530791" y="154533"/>
                  <a:pt x="7555099" y="116333"/>
                  <a:pt x="7568122" y="78134"/>
                </a:cubicBezTo>
                <a:cubicBezTo>
                  <a:pt x="7575935" y="58167"/>
                  <a:pt x="7578540" y="44276"/>
                  <a:pt x="7575935" y="36462"/>
                </a:cubicBezTo>
                <a:cubicBezTo>
                  <a:pt x="7575067" y="30385"/>
                  <a:pt x="7577672" y="27347"/>
                  <a:pt x="7583749" y="27347"/>
                </a:cubicBezTo>
                <a:cubicBezTo>
                  <a:pt x="7597640" y="31687"/>
                  <a:pt x="7608058" y="39067"/>
                  <a:pt x="7615003" y="49485"/>
                </a:cubicBezTo>
                <a:cubicBezTo>
                  <a:pt x="7620212" y="55562"/>
                  <a:pt x="7620646" y="62073"/>
                  <a:pt x="7616305" y="69019"/>
                </a:cubicBezTo>
                <a:cubicBezTo>
                  <a:pt x="7615437" y="70755"/>
                  <a:pt x="7613267" y="74227"/>
                  <a:pt x="7609794" y="79436"/>
                </a:cubicBezTo>
                <a:cubicBezTo>
                  <a:pt x="7604585" y="87250"/>
                  <a:pt x="7601547" y="92025"/>
                  <a:pt x="7600678" y="93761"/>
                </a:cubicBezTo>
                <a:cubicBezTo>
                  <a:pt x="7595469" y="105047"/>
                  <a:pt x="7589392" y="115465"/>
                  <a:pt x="7582447" y="125015"/>
                </a:cubicBezTo>
                <a:cubicBezTo>
                  <a:pt x="7587655" y="130224"/>
                  <a:pt x="7590260" y="135867"/>
                  <a:pt x="7590260" y="141944"/>
                </a:cubicBezTo>
                <a:cubicBezTo>
                  <a:pt x="7590260" y="145417"/>
                  <a:pt x="7590260" y="150626"/>
                  <a:pt x="7590260" y="157571"/>
                </a:cubicBezTo>
                <a:cubicBezTo>
                  <a:pt x="7591129" y="165385"/>
                  <a:pt x="7591563" y="171462"/>
                  <a:pt x="7591563" y="175803"/>
                </a:cubicBezTo>
                <a:cubicBezTo>
                  <a:pt x="7595035" y="174935"/>
                  <a:pt x="7600678" y="174066"/>
                  <a:pt x="7608491" y="173198"/>
                </a:cubicBezTo>
                <a:cubicBezTo>
                  <a:pt x="7615437" y="172330"/>
                  <a:pt x="7620646" y="171896"/>
                  <a:pt x="7624119" y="171896"/>
                </a:cubicBezTo>
                <a:cubicBezTo>
                  <a:pt x="7627591" y="171028"/>
                  <a:pt x="7633235" y="170160"/>
                  <a:pt x="7641047" y="169291"/>
                </a:cubicBezTo>
                <a:cubicBezTo>
                  <a:pt x="7647125" y="167555"/>
                  <a:pt x="7651465" y="166687"/>
                  <a:pt x="7654070" y="166687"/>
                </a:cubicBezTo>
                <a:lnTo>
                  <a:pt x="7654070" y="154967"/>
                </a:lnTo>
                <a:cubicBezTo>
                  <a:pt x="7648861" y="155835"/>
                  <a:pt x="7643219" y="156269"/>
                  <a:pt x="7637141" y="156269"/>
                </a:cubicBezTo>
                <a:cubicBezTo>
                  <a:pt x="7631932" y="158006"/>
                  <a:pt x="7624119" y="152796"/>
                  <a:pt x="7613701" y="140642"/>
                </a:cubicBezTo>
                <a:cubicBezTo>
                  <a:pt x="7611965" y="135433"/>
                  <a:pt x="7613267" y="132829"/>
                  <a:pt x="7617607" y="132829"/>
                </a:cubicBezTo>
                <a:cubicBezTo>
                  <a:pt x="7618476" y="132829"/>
                  <a:pt x="7619344" y="132829"/>
                  <a:pt x="7620212" y="132829"/>
                </a:cubicBezTo>
                <a:cubicBezTo>
                  <a:pt x="7630630" y="131961"/>
                  <a:pt x="7641917" y="130224"/>
                  <a:pt x="7654070" y="127620"/>
                </a:cubicBezTo>
                <a:lnTo>
                  <a:pt x="7654070" y="115900"/>
                </a:lnTo>
                <a:cubicBezTo>
                  <a:pt x="7652335" y="115900"/>
                  <a:pt x="7649295" y="115900"/>
                  <a:pt x="7644955" y="115900"/>
                </a:cubicBezTo>
                <a:cubicBezTo>
                  <a:pt x="7640614" y="116768"/>
                  <a:pt x="7637575" y="117202"/>
                  <a:pt x="7635839" y="117202"/>
                </a:cubicBezTo>
                <a:cubicBezTo>
                  <a:pt x="7628894" y="118938"/>
                  <a:pt x="7623685" y="118070"/>
                  <a:pt x="7620212" y="114597"/>
                </a:cubicBezTo>
                <a:cubicBezTo>
                  <a:pt x="7615003" y="111124"/>
                  <a:pt x="7609794" y="106784"/>
                  <a:pt x="7604585" y="101575"/>
                </a:cubicBezTo>
                <a:cubicBezTo>
                  <a:pt x="7601981" y="98970"/>
                  <a:pt x="7601113" y="96800"/>
                  <a:pt x="7601981" y="95064"/>
                </a:cubicBezTo>
                <a:cubicBezTo>
                  <a:pt x="7602849" y="94195"/>
                  <a:pt x="7605453" y="93761"/>
                  <a:pt x="7609794" y="93761"/>
                </a:cubicBezTo>
                <a:cubicBezTo>
                  <a:pt x="7611531" y="93761"/>
                  <a:pt x="7614135" y="93327"/>
                  <a:pt x="7617607" y="92459"/>
                </a:cubicBezTo>
                <a:cubicBezTo>
                  <a:pt x="7632367" y="91591"/>
                  <a:pt x="7644521" y="89855"/>
                  <a:pt x="7654070" y="87250"/>
                </a:cubicBezTo>
                <a:lnTo>
                  <a:pt x="7654070" y="76832"/>
                </a:lnTo>
                <a:cubicBezTo>
                  <a:pt x="7654070" y="56864"/>
                  <a:pt x="7651032" y="39501"/>
                  <a:pt x="7644955" y="24742"/>
                </a:cubicBezTo>
                <a:cubicBezTo>
                  <a:pt x="7642350" y="17797"/>
                  <a:pt x="7644955" y="14758"/>
                  <a:pt x="7652768" y="15626"/>
                </a:cubicBezTo>
                <a:close/>
                <a:moveTo>
                  <a:pt x="4566668" y="15626"/>
                </a:moveTo>
                <a:cubicBezTo>
                  <a:pt x="4584900" y="19099"/>
                  <a:pt x="4599225" y="26913"/>
                  <a:pt x="4609643" y="39067"/>
                </a:cubicBezTo>
                <a:cubicBezTo>
                  <a:pt x="4612247" y="42540"/>
                  <a:pt x="4612247" y="46881"/>
                  <a:pt x="4609643" y="52089"/>
                </a:cubicBezTo>
                <a:cubicBezTo>
                  <a:pt x="4608774" y="54694"/>
                  <a:pt x="4607906" y="60337"/>
                  <a:pt x="4607038" y="69019"/>
                </a:cubicBezTo>
                <a:cubicBezTo>
                  <a:pt x="4606170" y="73359"/>
                  <a:pt x="4605736" y="76398"/>
                  <a:pt x="4605736" y="78134"/>
                </a:cubicBezTo>
                <a:cubicBezTo>
                  <a:pt x="4605736" y="79002"/>
                  <a:pt x="4605736" y="79871"/>
                  <a:pt x="4605736" y="80739"/>
                </a:cubicBezTo>
                <a:cubicBezTo>
                  <a:pt x="4615286" y="79002"/>
                  <a:pt x="4623099" y="76832"/>
                  <a:pt x="4629176" y="74227"/>
                </a:cubicBezTo>
                <a:cubicBezTo>
                  <a:pt x="4635253" y="72491"/>
                  <a:pt x="4640897" y="72925"/>
                  <a:pt x="4646106" y="75530"/>
                </a:cubicBezTo>
                <a:cubicBezTo>
                  <a:pt x="4653919" y="79002"/>
                  <a:pt x="4659996" y="84645"/>
                  <a:pt x="4664337" y="92459"/>
                </a:cubicBezTo>
                <a:cubicBezTo>
                  <a:pt x="4667809" y="97668"/>
                  <a:pt x="4664771" y="101141"/>
                  <a:pt x="4655221" y="102877"/>
                </a:cubicBezTo>
                <a:cubicBezTo>
                  <a:pt x="4639594" y="105481"/>
                  <a:pt x="4623099" y="108086"/>
                  <a:pt x="4605736" y="110690"/>
                </a:cubicBezTo>
                <a:cubicBezTo>
                  <a:pt x="4605736" y="115031"/>
                  <a:pt x="4605736" y="118504"/>
                  <a:pt x="4605736" y="121108"/>
                </a:cubicBezTo>
                <a:cubicBezTo>
                  <a:pt x="4607472" y="120240"/>
                  <a:pt x="4609643" y="119806"/>
                  <a:pt x="4612247" y="119806"/>
                </a:cubicBezTo>
                <a:cubicBezTo>
                  <a:pt x="4615720" y="118938"/>
                  <a:pt x="4618324" y="118504"/>
                  <a:pt x="4620061" y="118504"/>
                </a:cubicBezTo>
                <a:cubicBezTo>
                  <a:pt x="4628742" y="115900"/>
                  <a:pt x="4635253" y="115900"/>
                  <a:pt x="4639594" y="118504"/>
                </a:cubicBezTo>
                <a:cubicBezTo>
                  <a:pt x="4644803" y="121977"/>
                  <a:pt x="4649144" y="125883"/>
                  <a:pt x="4652617" y="130224"/>
                </a:cubicBezTo>
                <a:cubicBezTo>
                  <a:pt x="4656089" y="137169"/>
                  <a:pt x="4653919" y="141510"/>
                  <a:pt x="4646106" y="143246"/>
                </a:cubicBezTo>
                <a:cubicBezTo>
                  <a:pt x="4633083" y="145851"/>
                  <a:pt x="4619192" y="148021"/>
                  <a:pt x="4604434" y="149758"/>
                </a:cubicBezTo>
                <a:lnTo>
                  <a:pt x="4604434" y="162780"/>
                </a:lnTo>
                <a:lnTo>
                  <a:pt x="4614852" y="161478"/>
                </a:lnTo>
                <a:cubicBezTo>
                  <a:pt x="4617456" y="161478"/>
                  <a:pt x="4620929" y="161044"/>
                  <a:pt x="4625270" y="160176"/>
                </a:cubicBezTo>
                <a:cubicBezTo>
                  <a:pt x="4633951" y="159308"/>
                  <a:pt x="4640897" y="158439"/>
                  <a:pt x="4646106" y="157571"/>
                </a:cubicBezTo>
                <a:cubicBezTo>
                  <a:pt x="4650446" y="154967"/>
                  <a:pt x="4654787" y="154967"/>
                  <a:pt x="4659128" y="157571"/>
                </a:cubicBezTo>
                <a:cubicBezTo>
                  <a:pt x="4670414" y="162780"/>
                  <a:pt x="4679096" y="170160"/>
                  <a:pt x="4685173" y="179709"/>
                </a:cubicBezTo>
                <a:cubicBezTo>
                  <a:pt x="4688645" y="183182"/>
                  <a:pt x="4689514" y="187089"/>
                  <a:pt x="4687777" y="191430"/>
                </a:cubicBezTo>
                <a:cubicBezTo>
                  <a:pt x="4684305" y="196639"/>
                  <a:pt x="4681266" y="205320"/>
                  <a:pt x="4678662" y="217475"/>
                </a:cubicBezTo>
                <a:cubicBezTo>
                  <a:pt x="4671716" y="244388"/>
                  <a:pt x="4660430" y="260015"/>
                  <a:pt x="4644803" y="264355"/>
                </a:cubicBezTo>
                <a:cubicBezTo>
                  <a:pt x="4639594" y="264355"/>
                  <a:pt x="4636122" y="262619"/>
                  <a:pt x="4634385" y="259146"/>
                </a:cubicBezTo>
                <a:cubicBezTo>
                  <a:pt x="4628308" y="242652"/>
                  <a:pt x="4619626" y="230497"/>
                  <a:pt x="4608340" y="222684"/>
                </a:cubicBezTo>
                <a:cubicBezTo>
                  <a:pt x="4605736" y="220947"/>
                  <a:pt x="4604868" y="219211"/>
                  <a:pt x="4605736" y="217475"/>
                </a:cubicBezTo>
                <a:cubicBezTo>
                  <a:pt x="4605736" y="216606"/>
                  <a:pt x="4607472" y="216172"/>
                  <a:pt x="4610945" y="216172"/>
                </a:cubicBezTo>
                <a:cubicBezTo>
                  <a:pt x="4613549" y="216172"/>
                  <a:pt x="4617456" y="216606"/>
                  <a:pt x="4622665" y="217475"/>
                </a:cubicBezTo>
                <a:cubicBezTo>
                  <a:pt x="4627006" y="217475"/>
                  <a:pt x="4630479" y="217909"/>
                  <a:pt x="4633083" y="218777"/>
                </a:cubicBezTo>
                <a:cubicBezTo>
                  <a:pt x="4638292" y="219645"/>
                  <a:pt x="4641331" y="218343"/>
                  <a:pt x="4642199" y="214870"/>
                </a:cubicBezTo>
                <a:cubicBezTo>
                  <a:pt x="4642199" y="213134"/>
                  <a:pt x="4642633" y="210529"/>
                  <a:pt x="4643501" y="207057"/>
                </a:cubicBezTo>
                <a:cubicBezTo>
                  <a:pt x="4644369" y="200979"/>
                  <a:pt x="4645237" y="195771"/>
                  <a:pt x="4646106" y="191430"/>
                </a:cubicBezTo>
                <a:cubicBezTo>
                  <a:pt x="4646106" y="186221"/>
                  <a:pt x="4643935" y="184050"/>
                  <a:pt x="4639594" y="184918"/>
                </a:cubicBezTo>
                <a:cubicBezTo>
                  <a:pt x="4628308" y="184918"/>
                  <a:pt x="4616588" y="186221"/>
                  <a:pt x="4604434" y="188825"/>
                </a:cubicBezTo>
                <a:lnTo>
                  <a:pt x="4604434" y="207057"/>
                </a:lnTo>
                <a:cubicBezTo>
                  <a:pt x="4604434" y="251333"/>
                  <a:pt x="4599225" y="282153"/>
                  <a:pt x="4588807" y="299516"/>
                </a:cubicBezTo>
                <a:cubicBezTo>
                  <a:pt x="4586202" y="303857"/>
                  <a:pt x="4584032" y="306027"/>
                  <a:pt x="4582295" y="306027"/>
                </a:cubicBezTo>
                <a:cubicBezTo>
                  <a:pt x="4580559" y="306027"/>
                  <a:pt x="4579257" y="303857"/>
                  <a:pt x="4578389" y="299516"/>
                </a:cubicBezTo>
                <a:cubicBezTo>
                  <a:pt x="4571443" y="279548"/>
                  <a:pt x="4567971" y="249163"/>
                  <a:pt x="4567971" y="208359"/>
                </a:cubicBezTo>
                <a:lnTo>
                  <a:pt x="4567971" y="192732"/>
                </a:lnTo>
                <a:cubicBezTo>
                  <a:pt x="4566234" y="192732"/>
                  <a:pt x="4564064" y="193166"/>
                  <a:pt x="4561460" y="194034"/>
                </a:cubicBezTo>
                <a:cubicBezTo>
                  <a:pt x="4552778" y="195771"/>
                  <a:pt x="4541058" y="198375"/>
                  <a:pt x="4526299" y="201848"/>
                </a:cubicBezTo>
                <a:cubicBezTo>
                  <a:pt x="4521090" y="203584"/>
                  <a:pt x="4517183" y="203150"/>
                  <a:pt x="4514579" y="200545"/>
                </a:cubicBezTo>
                <a:cubicBezTo>
                  <a:pt x="4511106" y="199677"/>
                  <a:pt x="4508067" y="197941"/>
                  <a:pt x="4505463" y="195336"/>
                </a:cubicBezTo>
                <a:cubicBezTo>
                  <a:pt x="4503726" y="235272"/>
                  <a:pt x="4501556" y="261751"/>
                  <a:pt x="4498952" y="274773"/>
                </a:cubicBezTo>
                <a:cubicBezTo>
                  <a:pt x="4496347" y="282587"/>
                  <a:pt x="4491572" y="284757"/>
                  <a:pt x="4484627" y="281285"/>
                </a:cubicBezTo>
                <a:cubicBezTo>
                  <a:pt x="4476814" y="277812"/>
                  <a:pt x="4470736" y="271301"/>
                  <a:pt x="4466396" y="261751"/>
                </a:cubicBezTo>
                <a:cubicBezTo>
                  <a:pt x="4464659" y="257410"/>
                  <a:pt x="4464659" y="251333"/>
                  <a:pt x="4466396" y="243520"/>
                </a:cubicBezTo>
                <a:cubicBezTo>
                  <a:pt x="4471605" y="219211"/>
                  <a:pt x="4474209" y="189259"/>
                  <a:pt x="4474209" y="153665"/>
                </a:cubicBezTo>
                <a:cubicBezTo>
                  <a:pt x="4460318" y="169291"/>
                  <a:pt x="4439916" y="184050"/>
                  <a:pt x="4413003" y="197941"/>
                </a:cubicBezTo>
                <a:cubicBezTo>
                  <a:pt x="4409531" y="199677"/>
                  <a:pt x="4407360" y="200111"/>
                  <a:pt x="4406492" y="199243"/>
                </a:cubicBezTo>
                <a:cubicBezTo>
                  <a:pt x="4405624" y="198375"/>
                  <a:pt x="4406492" y="196205"/>
                  <a:pt x="4409097" y="192732"/>
                </a:cubicBezTo>
                <a:cubicBezTo>
                  <a:pt x="4444691" y="154533"/>
                  <a:pt x="4469000" y="116333"/>
                  <a:pt x="4482023" y="78134"/>
                </a:cubicBezTo>
                <a:cubicBezTo>
                  <a:pt x="4489836" y="58167"/>
                  <a:pt x="4492440" y="44276"/>
                  <a:pt x="4489836" y="36462"/>
                </a:cubicBezTo>
                <a:cubicBezTo>
                  <a:pt x="4488968" y="30385"/>
                  <a:pt x="4491572" y="27347"/>
                  <a:pt x="4497649" y="27347"/>
                </a:cubicBezTo>
                <a:cubicBezTo>
                  <a:pt x="4511540" y="31687"/>
                  <a:pt x="4521958" y="39067"/>
                  <a:pt x="4528903" y="49485"/>
                </a:cubicBezTo>
                <a:cubicBezTo>
                  <a:pt x="4534112" y="55562"/>
                  <a:pt x="4534546" y="62073"/>
                  <a:pt x="4530206" y="69019"/>
                </a:cubicBezTo>
                <a:cubicBezTo>
                  <a:pt x="4529337" y="70755"/>
                  <a:pt x="4527167" y="74227"/>
                  <a:pt x="4523694" y="79436"/>
                </a:cubicBezTo>
                <a:cubicBezTo>
                  <a:pt x="4518485" y="87250"/>
                  <a:pt x="4515447" y="92025"/>
                  <a:pt x="4514579" y="93761"/>
                </a:cubicBezTo>
                <a:cubicBezTo>
                  <a:pt x="4509370" y="105047"/>
                  <a:pt x="4503292" y="115465"/>
                  <a:pt x="4496347" y="125015"/>
                </a:cubicBezTo>
                <a:cubicBezTo>
                  <a:pt x="4501556" y="130224"/>
                  <a:pt x="4504161" y="135867"/>
                  <a:pt x="4504161" y="141944"/>
                </a:cubicBezTo>
                <a:cubicBezTo>
                  <a:pt x="4504161" y="145417"/>
                  <a:pt x="4504161" y="150626"/>
                  <a:pt x="4504161" y="157571"/>
                </a:cubicBezTo>
                <a:cubicBezTo>
                  <a:pt x="4505029" y="165385"/>
                  <a:pt x="4505463" y="171462"/>
                  <a:pt x="4505463" y="175803"/>
                </a:cubicBezTo>
                <a:cubicBezTo>
                  <a:pt x="4508935" y="174935"/>
                  <a:pt x="4514579" y="174066"/>
                  <a:pt x="4522392" y="173198"/>
                </a:cubicBezTo>
                <a:cubicBezTo>
                  <a:pt x="4529337" y="172330"/>
                  <a:pt x="4534546" y="171896"/>
                  <a:pt x="4538019" y="171896"/>
                </a:cubicBezTo>
                <a:cubicBezTo>
                  <a:pt x="4541492" y="171028"/>
                  <a:pt x="4547135" y="170160"/>
                  <a:pt x="4554948" y="169291"/>
                </a:cubicBezTo>
                <a:cubicBezTo>
                  <a:pt x="4561025" y="167555"/>
                  <a:pt x="4565366" y="166687"/>
                  <a:pt x="4567971" y="166687"/>
                </a:cubicBezTo>
                <a:lnTo>
                  <a:pt x="4567971" y="154967"/>
                </a:lnTo>
                <a:cubicBezTo>
                  <a:pt x="4562762" y="155835"/>
                  <a:pt x="4557119" y="156269"/>
                  <a:pt x="4551042" y="156269"/>
                </a:cubicBezTo>
                <a:cubicBezTo>
                  <a:pt x="4545833" y="158006"/>
                  <a:pt x="4538019" y="152796"/>
                  <a:pt x="4527601" y="140642"/>
                </a:cubicBezTo>
                <a:cubicBezTo>
                  <a:pt x="4525865" y="135433"/>
                  <a:pt x="4527167" y="132829"/>
                  <a:pt x="4531508" y="132829"/>
                </a:cubicBezTo>
                <a:cubicBezTo>
                  <a:pt x="4532376" y="132829"/>
                  <a:pt x="4533244" y="132829"/>
                  <a:pt x="4534112" y="132829"/>
                </a:cubicBezTo>
                <a:cubicBezTo>
                  <a:pt x="4544530" y="131961"/>
                  <a:pt x="4555816" y="130224"/>
                  <a:pt x="4567971" y="127620"/>
                </a:cubicBezTo>
                <a:lnTo>
                  <a:pt x="4567971" y="115900"/>
                </a:lnTo>
                <a:cubicBezTo>
                  <a:pt x="4566234" y="115900"/>
                  <a:pt x="4563196" y="115900"/>
                  <a:pt x="4558855" y="115900"/>
                </a:cubicBezTo>
                <a:cubicBezTo>
                  <a:pt x="4554514" y="116768"/>
                  <a:pt x="4551476" y="117202"/>
                  <a:pt x="4549739" y="117202"/>
                </a:cubicBezTo>
                <a:cubicBezTo>
                  <a:pt x="4542794" y="118938"/>
                  <a:pt x="4537585" y="118070"/>
                  <a:pt x="4534112" y="114597"/>
                </a:cubicBezTo>
                <a:cubicBezTo>
                  <a:pt x="4528903" y="111124"/>
                  <a:pt x="4523694" y="106784"/>
                  <a:pt x="4518485" y="101575"/>
                </a:cubicBezTo>
                <a:cubicBezTo>
                  <a:pt x="4515881" y="98970"/>
                  <a:pt x="4515013" y="96800"/>
                  <a:pt x="4515881" y="95064"/>
                </a:cubicBezTo>
                <a:cubicBezTo>
                  <a:pt x="4516749" y="94195"/>
                  <a:pt x="4519353" y="93761"/>
                  <a:pt x="4523694" y="93761"/>
                </a:cubicBezTo>
                <a:cubicBezTo>
                  <a:pt x="4525431" y="93761"/>
                  <a:pt x="4528035" y="93327"/>
                  <a:pt x="4531508" y="92459"/>
                </a:cubicBezTo>
                <a:cubicBezTo>
                  <a:pt x="4546267" y="91591"/>
                  <a:pt x="4558421" y="89855"/>
                  <a:pt x="4567971" y="87250"/>
                </a:cubicBezTo>
                <a:lnTo>
                  <a:pt x="4567971" y="76832"/>
                </a:lnTo>
                <a:cubicBezTo>
                  <a:pt x="4567971" y="56864"/>
                  <a:pt x="4564932" y="39501"/>
                  <a:pt x="4558855" y="24742"/>
                </a:cubicBezTo>
                <a:cubicBezTo>
                  <a:pt x="4556251" y="17797"/>
                  <a:pt x="4558855" y="14758"/>
                  <a:pt x="4566668" y="15626"/>
                </a:cubicBezTo>
                <a:close/>
                <a:moveTo>
                  <a:pt x="7252569" y="14324"/>
                </a:moveTo>
                <a:cubicBezTo>
                  <a:pt x="7269933" y="18665"/>
                  <a:pt x="7283823" y="26478"/>
                  <a:pt x="7294241" y="37765"/>
                </a:cubicBezTo>
                <a:cubicBezTo>
                  <a:pt x="7296845" y="40369"/>
                  <a:pt x="7296845" y="43842"/>
                  <a:pt x="7294241" y="48183"/>
                </a:cubicBezTo>
                <a:cubicBezTo>
                  <a:pt x="7291637" y="49919"/>
                  <a:pt x="7289032" y="53391"/>
                  <a:pt x="7286427" y="58600"/>
                </a:cubicBezTo>
                <a:cubicBezTo>
                  <a:pt x="7316813" y="93327"/>
                  <a:pt x="7346331" y="117636"/>
                  <a:pt x="7374981" y="131526"/>
                </a:cubicBezTo>
                <a:cubicBezTo>
                  <a:pt x="7383663" y="136735"/>
                  <a:pt x="7399723" y="143246"/>
                  <a:pt x="7423163" y="151060"/>
                </a:cubicBezTo>
                <a:cubicBezTo>
                  <a:pt x="7428373" y="152796"/>
                  <a:pt x="7432279" y="154099"/>
                  <a:pt x="7434883" y="154967"/>
                </a:cubicBezTo>
                <a:cubicBezTo>
                  <a:pt x="7439225" y="156703"/>
                  <a:pt x="7441395" y="158439"/>
                  <a:pt x="7441395" y="160176"/>
                </a:cubicBezTo>
                <a:cubicBezTo>
                  <a:pt x="7442263" y="161044"/>
                  <a:pt x="7440527" y="161912"/>
                  <a:pt x="7436186" y="162780"/>
                </a:cubicBezTo>
                <a:cubicBezTo>
                  <a:pt x="7411009" y="167989"/>
                  <a:pt x="7385398" y="171462"/>
                  <a:pt x="7359353" y="173198"/>
                </a:cubicBezTo>
                <a:cubicBezTo>
                  <a:pt x="7354145" y="173198"/>
                  <a:pt x="7349369" y="171896"/>
                  <a:pt x="7345029" y="169291"/>
                </a:cubicBezTo>
                <a:cubicBezTo>
                  <a:pt x="7323325" y="151060"/>
                  <a:pt x="7306830" y="130658"/>
                  <a:pt x="7295543" y="108086"/>
                </a:cubicBezTo>
                <a:cubicBezTo>
                  <a:pt x="7293807" y="104613"/>
                  <a:pt x="7290335" y="98970"/>
                  <a:pt x="7285125" y="91157"/>
                </a:cubicBezTo>
                <a:cubicBezTo>
                  <a:pt x="7280785" y="83343"/>
                  <a:pt x="7277312" y="78134"/>
                  <a:pt x="7274707" y="75530"/>
                </a:cubicBezTo>
                <a:cubicBezTo>
                  <a:pt x="7272103" y="81607"/>
                  <a:pt x="7266026" y="91157"/>
                  <a:pt x="7256476" y="104179"/>
                </a:cubicBezTo>
                <a:cubicBezTo>
                  <a:pt x="7255608" y="106784"/>
                  <a:pt x="7254740" y="108520"/>
                  <a:pt x="7253871" y="109388"/>
                </a:cubicBezTo>
                <a:cubicBezTo>
                  <a:pt x="7255608" y="109388"/>
                  <a:pt x="7256910" y="109822"/>
                  <a:pt x="7257778" y="110690"/>
                </a:cubicBezTo>
                <a:cubicBezTo>
                  <a:pt x="7279483" y="119372"/>
                  <a:pt x="7294675" y="129790"/>
                  <a:pt x="7303357" y="141944"/>
                </a:cubicBezTo>
                <a:cubicBezTo>
                  <a:pt x="7306830" y="146285"/>
                  <a:pt x="7307263" y="150626"/>
                  <a:pt x="7304659" y="154967"/>
                </a:cubicBezTo>
                <a:cubicBezTo>
                  <a:pt x="7302923" y="156703"/>
                  <a:pt x="7301187" y="163214"/>
                  <a:pt x="7299450" y="174500"/>
                </a:cubicBezTo>
                <a:cubicBezTo>
                  <a:pt x="7298582" y="199677"/>
                  <a:pt x="7298147" y="231799"/>
                  <a:pt x="7298147" y="270867"/>
                </a:cubicBezTo>
                <a:cubicBezTo>
                  <a:pt x="7297280" y="285625"/>
                  <a:pt x="7292939" y="297346"/>
                  <a:pt x="7285125" y="306027"/>
                </a:cubicBezTo>
                <a:cubicBezTo>
                  <a:pt x="7281653" y="308632"/>
                  <a:pt x="7277746" y="308632"/>
                  <a:pt x="7273405" y="306027"/>
                </a:cubicBezTo>
                <a:cubicBezTo>
                  <a:pt x="7263855" y="296478"/>
                  <a:pt x="7257778" y="288230"/>
                  <a:pt x="7255173" y="281285"/>
                </a:cubicBezTo>
                <a:cubicBezTo>
                  <a:pt x="7254305" y="278680"/>
                  <a:pt x="7254305" y="275207"/>
                  <a:pt x="7255173" y="270867"/>
                </a:cubicBezTo>
                <a:cubicBezTo>
                  <a:pt x="7261251" y="249163"/>
                  <a:pt x="7263855" y="215738"/>
                  <a:pt x="7262987" y="170594"/>
                </a:cubicBezTo>
                <a:cubicBezTo>
                  <a:pt x="7263855" y="149758"/>
                  <a:pt x="7259515" y="132394"/>
                  <a:pt x="7249965" y="118504"/>
                </a:cubicBezTo>
                <a:cubicBezTo>
                  <a:pt x="7249965" y="117636"/>
                  <a:pt x="7249531" y="117202"/>
                  <a:pt x="7248663" y="117202"/>
                </a:cubicBezTo>
                <a:cubicBezTo>
                  <a:pt x="7240849" y="128488"/>
                  <a:pt x="7229129" y="141076"/>
                  <a:pt x="7213501" y="154967"/>
                </a:cubicBezTo>
                <a:cubicBezTo>
                  <a:pt x="7190930" y="172330"/>
                  <a:pt x="7168791" y="184484"/>
                  <a:pt x="7147087" y="191430"/>
                </a:cubicBezTo>
                <a:cubicBezTo>
                  <a:pt x="7144483" y="192298"/>
                  <a:pt x="7142747" y="192298"/>
                  <a:pt x="7141878" y="191430"/>
                </a:cubicBezTo>
                <a:cubicBezTo>
                  <a:pt x="7141010" y="189693"/>
                  <a:pt x="7141878" y="187957"/>
                  <a:pt x="7144483" y="186221"/>
                </a:cubicBezTo>
                <a:cubicBezTo>
                  <a:pt x="7189627" y="149758"/>
                  <a:pt x="7222184" y="105916"/>
                  <a:pt x="7242151" y="54694"/>
                </a:cubicBezTo>
                <a:cubicBezTo>
                  <a:pt x="7247360" y="39067"/>
                  <a:pt x="7248663" y="27781"/>
                  <a:pt x="7246058" y="20835"/>
                </a:cubicBezTo>
                <a:cubicBezTo>
                  <a:pt x="7245190" y="16495"/>
                  <a:pt x="7247360" y="14324"/>
                  <a:pt x="7252569" y="14324"/>
                </a:cubicBezTo>
                <a:close/>
                <a:moveTo>
                  <a:pt x="3137118" y="14324"/>
                </a:moveTo>
                <a:cubicBezTo>
                  <a:pt x="3138421" y="13890"/>
                  <a:pt x="3139940" y="13890"/>
                  <a:pt x="3141676" y="14324"/>
                </a:cubicBezTo>
                <a:cubicBezTo>
                  <a:pt x="3159039" y="16061"/>
                  <a:pt x="3172930" y="22138"/>
                  <a:pt x="3183348" y="32556"/>
                </a:cubicBezTo>
                <a:cubicBezTo>
                  <a:pt x="3185953" y="35160"/>
                  <a:pt x="3186387" y="39067"/>
                  <a:pt x="3184650" y="44276"/>
                </a:cubicBezTo>
                <a:cubicBezTo>
                  <a:pt x="3182914" y="46881"/>
                  <a:pt x="3181612" y="53391"/>
                  <a:pt x="3180744" y="63810"/>
                </a:cubicBezTo>
                <a:cubicBezTo>
                  <a:pt x="3179875" y="66414"/>
                  <a:pt x="3179441" y="68151"/>
                  <a:pt x="3179441" y="69019"/>
                </a:cubicBezTo>
                <a:cubicBezTo>
                  <a:pt x="3179441" y="80305"/>
                  <a:pt x="3179007" y="88552"/>
                  <a:pt x="3178139" y="93761"/>
                </a:cubicBezTo>
                <a:cubicBezTo>
                  <a:pt x="3186821" y="83343"/>
                  <a:pt x="3193766" y="71623"/>
                  <a:pt x="3198975" y="58600"/>
                </a:cubicBezTo>
                <a:cubicBezTo>
                  <a:pt x="3203316" y="51655"/>
                  <a:pt x="3205486" y="44276"/>
                  <a:pt x="3205486" y="36462"/>
                </a:cubicBezTo>
                <a:cubicBezTo>
                  <a:pt x="3205486" y="31253"/>
                  <a:pt x="3208525" y="29083"/>
                  <a:pt x="3214602" y="29951"/>
                </a:cubicBezTo>
                <a:cubicBezTo>
                  <a:pt x="3226757" y="33424"/>
                  <a:pt x="3238042" y="39501"/>
                  <a:pt x="3248460" y="48183"/>
                </a:cubicBezTo>
                <a:cubicBezTo>
                  <a:pt x="3251933" y="51655"/>
                  <a:pt x="3251933" y="55562"/>
                  <a:pt x="3248460" y="59903"/>
                </a:cubicBezTo>
                <a:cubicBezTo>
                  <a:pt x="3232834" y="72057"/>
                  <a:pt x="3215036" y="84645"/>
                  <a:pt x="3195068" y="97668"/>
                </a:cubicBezTo>
                <a:cubicBezTo>
                  <a:pt x="3197673" y="96800"/>
                  <a:pt x="3201580" y="95932"/>
                  <a:pt x="3206789" y="95064"/>
                </a:cubicBezTo>
                <a:cubicBezTo>
                  <a:pt x="3211130" y="94195"/>
                  <a:pt x="3214602" y="93761"/>
                  <a:pt x="3217207" y="93761"/>
                </a:cubicBezTo>
                <a:cubicBezTo>
                  <a:pt x="3227625" y="92025"/>
                  <a:pt x="3238042" y="89420"/>
                  <a:pt x="3248460" y="85948"/>
                </a:cubicBezTo>
                <a:cubicBezTo>
                  <a:pt x="3255406" y="84212"/>
                  <a:pt x="3261483" y="85514"/>
                  <a:pt x="3266692" y="89855"/>
                </a:cubicBezTo>
                <a:cubicBezTo>
                  <a:pt x="3277110" y="95932"/>
                  <a:pt x="3286226" y="103745"/>
                  <a:pt x="3294039" y="113295"/>
                </a:cubicBezTo>
                <a:cubicBezTo>
                  <a:pt x="3298380" y="120240"/>
                  <a:pt x="3297078" y="124581"/>
                  <a:pt x="3290132" y="126317"/>
                </a:cubicBezTo>
                <a:cubicBezTo>
                  <a:pt x="3267560" y="129790"/>
                  <a:pt x="3248026" y="138472"/>
                  <a:pt x="3231531" y="152362"/>
                </a:cubicBezTo>
                <a:cubicBezTo>
                  <a:pt x="3231531" y="153230"/>
                  <a:pt x="3231531" y="153665"/>
                  <a:pt x="3231531" y="153665"/>
                </a:cubicBezTo>
                <a:cubicBezTo>
                  <a:pt x="3235004" y="157137"/>
                  <a:pt x="3234136" y="161912"/>
                  <a:pt x="3228927" y="167989"/>
                </a:cubicBezTo>
                <a:cubicBezTo>
                  <a:pt x="3223718" y="174066"/>
                  <a:pt x="3219377" y="180578"/>
                  <a:pt x="3215904" y="187523"/>
                </a:cubicBezTo>
                <a:cubicBezTo>
                  <a:pt x="3218509" y="189259"/>
                  <a:pt x="3221113" y="192732"/>
                  <a:pt x="3223718" y="197941"/>
                </a:cubicBezTo>
                <a:cubicBezTo>
                  <a:pt x="3225454" y="202282"/>
                  <a:pt x="3223718" y="204886"/>
                  <a:pt x="3218509" y="205755"/>
                </a:cubicBezTo>
                <a:cubicBezTo>
                  <a:pt x="3216773" y="206623"/>
                  <a:pt x="3213734" y="207057"/>
                  <a:pt x="3209393" y="207057"/>
                </a:cubicBezTo>
                <a:cubicBezTo>
                  <a:pt x="3205921" y="207925"/>
                  <a:pt x="3203316" y="208359"/>
                  <a:pt x="3201580" y="208359"/>
                </a:cubicBezTo>
                <a:cubicBezTo>
                  <a:pt x="3206789" y="211832"/>
                  <a:pt x="3210261" y="214870"/>
                  <a:pt x="3211998" y="217475"/>
                </a:cubicBezTo>
                <a:cubicBezTo>
                  <a:pt x="3214602" y="220947"/>
                  <a:pt x="3214602" y="224854"/>
                  <a:pt x="3211998" y="229195"/>
                </a:cubicBezTo>
                <a:cubicBezTo>
                  <a:pt x="3206789" y="237008"/>
                  <a:pt x="3204184" y="246124"/>
                  <a:pt x="3204184" y="256542"/>
                </a:cubicBezTo>
                <a:cubicBezTo>
                  <a:pt x="3204184" y="266960"/>
                  <a:pt x="3208959" y="272603"/>
                  <a:pt x="3218509" y="273471"/>
                </a:cubicBezTo>
                <a:cubicBezTo>
                  <a:pt x="3236740" y="273471"/>
                  <a:pt x="3248460" y="272603"/>
                  <a:pt x="3253669" y="270867"/>
                </a:cubicBezTo>
                <a:cubicBezTo>
                  <a:pt x="3259747" y="268262"/>
                  <a:pt x="3264956" y="259581"/>
                  <a:pt x="3269296" y="244822"/>
                </a:cubicBezTo>
                <a:cubicBezTo>
                  <a:pt x="3271901" y="237008"/>
                  <a:pt x="3274071" y="229195"/>
                  <a:pt x="3275808" y="221381"/>
                </a:cubicBezTo>
                <a:cubicBezTo>
                  <a:pt x="3277544" y="217040"/>
                  <a:pt x="3278846" y="214870"/>
                  <a:pt x="3279714" y="214870"/>
                </a:cubicBezTo>
                <a:cubicBezTo>
                  <a:pt x="3280583" y="214870"/>
                  <a:pt x="3281451" y="216606"/>
                  <a:pt x="3282319" y="220079"/>
                </a:cubicBezTo>
                <a:cubicBezTo>
                  <a:pt x="3285792" y="233970"/>
                  <a:pt x="3292303" y="247861"/>
                  <a:pt x="3301853" y="261751"/>
                </a:cubicBezTo>
                <a:cubicBezTo>
                  <a:pt x="3304457" y="265224"/>
                  <a:pt x="3306194" y="269130"/>
                  <a:pt x="3307062" y="273471"/>
                </a:cubicBezTo>
                <a:cubicBezTo>
                  <a:pt x="3307062" y="276944"/>
                  <a:pt x="3305759" y="279982"/>
                  <a:pt x="3303155" y="282587"/>
                </a:cubicBezTo>
                <a:cubicBezTo>
                  <a:pt x="3292737" y="297346"/>
                  <a:pt x="3271901" y="305593"/>
                  <a:pt x="3240647" y="307330"/>
                </a:cubicBezTo>
                <a:cubicBezTo>
                  <a:pt x="3211998" y="309934"/>
                  <a:pt x="3193332" y="305593"/>
                  <a:pt x="3184650" y="294307"/>
                </a:cubicBezTo>
                <a:cubicBezTo>
                  <a:pt x="3175101" y="283889"/>
                  <a:pt x="3170760" y="270867"/>
                  <a:pt x="3171628" y="255240"/>
                </a:cubicBezTo>
                <a:cubicBezTo>
                  <a:pt x="3171628" y="248294"/>
                  <a:pt x="3171628" y="241783"/>
                  <a:pt x="3171628" y="235706"/>
                </a:cubicBezTo>
                <a:cubicBezTo>
                  <a:pt x="3171628" y="238311"/>
                  <a:pt x="3170760" y="240047"/>
                  <a:pt x="3169023" y="240915"/>
                </a:cubicBezTo>
                <a:cubicBezTo>
                  <a:pt x="3167287" y="241783"/>
                  <a:pt x="3164249" y="244822"/>
                  <a:pt x="3159908" y="250031"/>
                </a:cubicBezTo>
                <a:cubicBezTo>
                  <a:pt x="3157303" y="253503"/>
                  <a:pt x="3155133" y="256108"/>
                  <a:pt x="3153396" y="257844"/>
                </a:cubicBezTo>
                <a:cubicBezTo>
                  <a:pt x="3142979" y="269130"/>
                  <a:pt x="3129088" y="279114"/>
                  <a:pt x="3111725" y="287796"/>
                </a:cubicBezTo>
                <a:cubicBezTo>
                  <a:pt x="3093493" y="299950"/>
                  <a:pt x="3073959" y="306461"/>
                  <a:pt x="3053124" y="307330"/>
                </a:cubicBezTo>
                <a:cubicBezTo>
                  <a:pt x="3047915" y="308198"/>
                  <a:pt x="3045310" y="308198"/>
                  <a:pt x="3045310" y="307330"/>
                </a:cubicBezTo>
                <a:cubicBezTo>
                  <a:pt x="3045310" y="306461"/>
                  <a:pt x="3047481" y="304725"/>
                  <a:pt x="3051821" y="302121"/>
                </a:cubicBezTo>
                <a:cubicBezTo>
                  <a:pt x="3082207" y="286494"/>
                  <a:pt x="3105213" y="266526"/>
                  <a:pt x="3120840" y="242217"/>
                </a:cubicBezTo>
                <a:cubicBezTo>
                  <a:pt x="3125181" y="237008"/>
                  <a:pt x="3128654" y="231365"/>
                  <a:pt x="3131258" y="225288"/>
                </a:cubicBezTo>
                <a:cubicBezTo>
                  <a:pt x="3131258" y="225288"/>
                  <a:pt x="3130824" y="225288"/>
                  <a:pt x="3129956" y="225288"/>
                </a:cubicBezTo>
                <a:cubicBezTo>
                  <a:pt x="3121275" y="220079"/>
                  <a:pt x="3116066" y="214436"/>
                  <a:pt x="3114329" y="208359"/>
                </a:cubicBezTo>
                <a:cubicBezTo>
                  <a:pt x="3113461" y="191864"/>
                  <a:pt x="3109120" y="174066"/>
                  <a:pt x="3101307" y="154967"/>
                </a:cubicBezTo>
                <a:cubicBezTo>
                  <a:pt x="3099570" y="151494"/>
                  <a:pt x="3099136" y="149324"/>
                  <a:pt x="3100004" y="148455"/>
                </a:cubicBezTo>
                <a:cubicBezTo>
                  <a:pt x="3100873" y="147587"/>
                  <a:pt x="3103477" y="147153"/>
                  <a:pt x="3107818" y="147153"/>
                </a:cubicBezTo>
                <a:cubicBezTo>
                  <a:pt x="3108686" y="147153"/>
                  <a:pt x="3110422" y="147587"/>
                  <a:pt x="3113027" y="148455"/>
                </a:cubicBezTo>
                <a:cubicBezTo>
                  <a:pt x="3117368" y="149324"/>
                  <a:pt x="3120406" y="150192"/>
                  <a:pt x="3122143" y="151060"/>
                </a:cubicBezTo>
                <a:cubicBezTo>
                  <a:pt x="3126484" y="150192"/>
                  <a:pt x="3133429" y="148455"/>
                  <a:pt x="3142979" y="145851"/>
                </a:cubicBezTo>
                <a:cubicBezTo>
                  <a:pt x="3151660" y="144115"/>
                  <a:pt x="3158171" y="142812"/>
                  <a:pt x="3162512" y="141944"/>
                </a:cubicBezTo>
                <a:cubicBezTo>
                  <a:pt x="3164249" y="141076"/>
                  <a:pt x="3166853" y="140208"/>
                  <a:pt x="3170326" y="139340"/>
                </a:cubicBezTo>
                <a:cubicBezTo>
                  <a:pt x="3180744" y="136735"/>
                  <a:pt x="3188123" y="134565"/>
                  <a:pt x="3192464" y="132829"/>
                </a:cubicBezTo>
                <a:cubicBezTo>
                  <a:pt x="3196805" y="131092"/>
                  <a:pt x="3201580" y="131092"/>
                  <a:pt x="3206789" y="132829"/>
                </a:cubicBezTo>
                <a:cubicBezTo>
                  <a:pt x="3215470" y="137169"/>
                  <a:pt x="3221548" y="141076"/>
                  <a:pt x="3225020" y="144549"/>
                </a:cubicBezTo>
                <a:cubicBezTo>
                  <a:pt x="3225020" y="143681"/>
                  <a:pt x="3225454" y="142378"/>
                  <a:pt x="3226322" y="140642"/>
                </a:cubicBezTo>
                <a:cubicBezTo>
                  <a:pt x="3229795" y="131961"/>
                  <a:pt x="3231966" y="126317"/>
                  <a:pt x="3232834" y="123713"/>
                </a:cubicBezTo>
                <a:cubicBezTo>
                  <a:pt x="3233702" y="121108"/>
                  <a:pt x="3233702" y="119806"/>
                  <a:pt x="3232834" y="119806"/>
                </a:cubicBezTo>
                <a:cubicBezTo>
                  <a:pt x="3232834" y="118938"/>
                  <a:pt x="3231531" y="118504"/>
                  <a:pt x="3228927" y="118504"/>
                </a:cubicBezTo>
                <a:cubicBezTo>
                  <a:pt x="3168155" y="126317"/>
                  <a:pt x="3123445" y="133697"/>
                  <a:pt x="3094795" y="140642"/>
                </a:cubicBezTo>
                <a:cubicBezTo>
                  <a:pt x="3095664" y="150192"/>
                  <a:pt x="3096098" y="158874"/>
                  <a:pt x="3096098" y="166687"/>
                </a:cubicBezTo>
                <a:cubicBezTo>
                  <a:pt x="3092625" y="182314"/>
                  <a:pt x="3085246" y="190996"/>
                  <a:pt x="3073959" y="192732"/>
                </a:cubicBezTo>
                <a:cubicBezTo>
                  <a:pt x="3053124" y="184050"/>
                  <a:pt x="3047481" y="168423"/>
                  <a:pt x="3057030" y="145851"/>
                </a:cubicBezTo>
                <a:cubicBezTo>
                  <a:pt x="3068317" y="131961"/>
                  <a:pt x="3074828" y="118504"/>
                  <a:pt x="3076564" y="105481"/>
                </a:cubicBezTo>
                <a:cubicBezTo>
                  <a:pt x="3076564" y="102009"/>
                  <a:pt x="3077432" y="100272"/>
                  <a:pt x="3079168" y="100272"/>
                </a:cubicBezTo>
                <a:cubicBezTo>
                  <a:pt x="3080905" y="100272"/>
                  <a:pt x="3082641" y="101575"/>
                  <a:pt x="3084377" y="104179"/>
                </a:cubicBezTo>
                <a:cubicBezTo>
                  <a:pt x="3084377" y="104179"/>
                  <a:pt x="3084812" y="104613"/>
                  <a:pt x="3085680" y="105481"/>
                </a:cubicBezTo>
                <a:cubicBezTo>
                  <a:pt x="3086548" y="107218"/>
                  <a:pt x="3087850" y="110690"/>
                  <a:pt x="3089586" y="115900"/>
                </a:cubicBezTo>
                <a:cubicBezTo>
                  <a:pt x="3109554" y="113295"/>
                  <a:pt x="3128654" y="109822"/>
                  <a:pt x="3146885" y="105481"/>
                </a:cubicBezTo>
                <a:cubicBezTo>
                  <a:pt x="3146885" y="83777"/>
                  <a:pt x="3146451" y="69019"/>
                  <a:pt x="3145583" y="61205"/>
                </a:cubicBezTo>
                <a:cubicBezTo>
                  <a:pt x="3144715" y="49051"/>
                  <a:pt x="3141242" y="36896"/>
                  <a:pt x="3135165" y="24742"/>
                </a:cubicBezTo>
                <a:cubicBezTo>
                  <a:pt x="3133429" y="21270"/>
                  <a:pt x="3132995" y="18665"/>
                  <a:pt x="3133863" y="16929"/>
                </a:cubicBezTo>
                <a:cubicBezTo>
                  <a:pt x="3134731" y="15626"/>
                  <a:pt x="3135816" y="14758"/>
                  <a:pt x="3137118" y="14324"/>
                </a:cubicBezTo>
                <a:close/>
                <a:moveTo>
                  <a:pt x="1170562" y="0"/>
                </a:moveTo>
                <a:cubicBezTo>
                  <a:pt x="1186189" y="4340"/>
                  <a:pt x="1197910" y="9549"/>
                  <a:pt x="1205723" y="15626"/>
                </a:cubicBezTo>
                <a:cubicBezTo>
                  <a:pt x="1212668" y="19099"/>
                  <a:pt x="1213970" y="25176"/>
                  <a:pt x="1209630" y="33858"/>
                </a:cubicBezTo>
                <a:cubicBezTo>
                  <a:pt x="1209630" y="33858"/>
                  <a:pt x="1209630" y="34726"/>
                  <a:pt x="1209630" y="36462"/>
                </a:cubicBezTo>
                <a:cubicBezTo>
                  <a:pt x="1208761" y="37330"/>
                  <a:pt x="1208327" y="38199"/>
                  <a:pt x="1208327" y="39067"/>
                </a:cubicBezTo>
                <a:cubicBezTo>
                  <a:pt x="1216140" y="37330"/>
                  <a:pt x="1222217" y="36028"/>
                  <a:pt x="1226558" y="35160"/>
                </a:cubicBezTo>
                <a:cubicBezTo>
                  <a:pt x="1232636" y="33424"/>
                  <a:pt x="1237845" y="33424"/>
                  <a:pt x="1242186" y="35160"/>
                </a:cubicBezTo>
                <a:cubicBezTo>
                  <a:pt x="1251735" y="42974"/>
                  <a:pt x="1258247" y="49485"/>
                  <a:pt x="1261719" y="54694"/>
                </a:cubicBezTo>
                <a:cubicBezTo>
                  <a:pt x="1264324" y="58167"/>
                  <a:pt x="1264758" y="60771"/>
                  <a:pt x="1263021" y="62507"/>
                </a:cubicBezTo>
                <a:cubicBezTo>
                  <a:pt x="1260417" y="65112"/>
                  <a:pt x="1256944" y="65980"/>
                  <a:pt x="1252604" y="65112"/>
                </a:cubicBezTo>
                <a:cubicBezTo>
                  <a:pt x="1234372" y="65112"/>
                  <a:pt x="1216575" y="65546"/>
                  <a:pt x="1199211" y="66414"/>
                </a:cubicBezTo>
                <a:cubicBezTo>
                  <a:pt x="1197475" y="69887"/>
                  <a:pt x="1196173" y="75096"/>
                  <a:pt x="1195305" y="82041"/>
                </a:cubicBezTo>
                <a:cubicBezTo>
                  <a:pt x="1194437" y="82909"/>
                  <a:pt x="1194002" y="83777"/>
                  <a:pt x="1194002" y="84645"/>
                </a:cubicBezTo>
                <a:cubicBezTo>
                  <a:pt x="1194871" y="85514"/>
                  <a:pt x="1196173" y="86382"/>
                  <a:pt x="1197910" y="87250"/>
                </a:cubicBezTo>
                <a:cubicBezTo>
                  <a:pt x="1199645" y="88986"/>
                  <a:pt x="1200947" y="90289"/>
                  <a:pt x="1201816" y="91157"/>
                </a:cubicBezTo>
                <a:cubicBezTo>
                  <a:pt x="1206157" y="98970"/>
                  <a:pt x="1204420" y="103311"/>
                  <a:pt x="1196607" y="104179"/>
                </a:cubicBezTo>
                <a:cubicBezTo>
                  <a:pt x="1187057" y="104179"/>
                  <a:pt x="1177073" y="105047"/>
                  <a:pt x="1166655" y="106784"/>
                </a:cubicBezTo>
                <a:cubicBezTo>
                  <a:pt x="1168392" y="108520"/>
                  <a:pt x="1170128" y="109388"/>
                  <a:pt x="1171864" y="109388"/>
                </a:cubicBezTo>
                <a:cubicBezTo>
                  <a:pt x="1176205" y="112861"/>
                  <a:pt x="1177507" y="117202"/>
                  <a:pt x="1175771" y="122411"/>
                </a:cubicBezTo>
                <a:cubicBezTo>
                  <a:pt x="1178375" y="121542"/>
                  <a:pt x="1182282" y="120674"/>
                  <a:pt x="1187492" y="119806"/>
                </a:cubicBezTo>
                <a:cubicBezTo>
                  <a:pt x="1194437" y="118070"/>
                  <a:pt x="1199645" y="116768"/>
                  <a:pt x="1203118" y="115900"/>
                </a:cubicBezTo>
                <a:cubicBezTo>
                  <a:pt x="1210932" y="113295"/>
                  <a:pt x="1217443" y="113729"/>
                  <a:pt x="1222652" y="117202"/>
                </a:cubicBezTo>
                <a:cubicBezTo>
                  <a:pt x="1229597" y="120674"/>
                  <a:pt x="1235674" y="126317"/>
                  <a:pt x="1240883" y="134131"/>
                </a:cubicBezTo>
                <a:cubicBezTo>
                  <a:pt x="1245224" y="137603"/>
                  <a:pt x="1245224" y="141510"/>
                  <a:pt x="1240883" y="145851"/>
                </a:cubicBezTo>
                <a:cubicBezTo>
                  <a:pt x="1237410" y="149324"/>
                  <a:pt x="1232202" y="155401"/>
                  <a:pt x="1225256" y="164083"/>
                </a:cubicBezTo>
                <a:cubicBezTo>
                  <a:pt x="1227861" y="164951"/>
                  <a:pt x="1229597" y="167555"/>
                  <a:pt x="1230465" y="171896"/>
                </a:cubicBezTo>
                <a:cubicBezTo>
                  <a:pt x="1233069" y="177105"/>
                  <a:pt x="1232202" y="180578"/>
                  <a:pt x="1227861" y="182314"/>
                </a:cubicBezTo>
                <a:cubicBezTo>
                  <a:pt x="1223520" y="182314"/>
                  <a:pt x="1214404" y="182748"/>
                  <a:pt x="1200513" y="183616"/>
                </a:cubicBezTo>
                <a:cubicBezTo>
                  <a:pt x="1188359" y="185352"/>
                  <a:pt x="1179243" y="186221"/>
                  <a:pt x="1173166" y="186221"/>
                </a:cubicBezTo>
                <a:lnTo>
                  <a:pt x="1173166" y="204452"/>
                </a:lnTo>
                <a:cubicBezTo>
                  <a:pt x="1177507" y="204452"/>
                  <a:pt x="1185321" y="203584"/>
                  <a:pt x="1196607" y="201848"/>
                </a:cubicBezTo>
                <a:cubicBezTo>
                  <a:pt x="1233069" y="199243"/>
                  <a:pt x="1253038" y="197507"/>
                  <a:pt x="1256510" y="196639"/>
                </a:cubicBezTo>
                <a:cubicBezTo>
                  <a:pt x="1257379" y="196639"/>
                  <a:pt x="1258681" y="196639"/>
                  <a:pt x="1260417" y="196639"/>
                </a:cubicBezTo>
                <a:cubicBezTo>
                  <a:pt x="1265626" y="195771"/>
                  <a:pt x="1269533" y="196639"/>
                  <a:pt x="1272137" y="199243"/>
                </a:cubicBezTo>
                <a:cubicBezTo>
                  <a:pt x="1280819" y="207057"/>
                  <a:pt x="1287764" y="215738"/>
                  <a:pt x="1292973" y="225288"/>
                </a:cubicBezTo>
                <a:cubicBezTo>
                  <a:pt x="1294709" y="227892"/>
                  <a:pt x="1294709" y="230931"/>
                  <a:pt x="1292973" y="234404"/>
                </a:cubicBezTo>
                <a:cubicBezTo>
                  <a:pt x="1291237" y="236140"/>
                  <a:pt x="1288199" y="236574"/>
                  <a:pt x="1283857" y="235706"/>
                </a:cubicBezTo>
                <a:cubicBezTo>
                  <a:pt x="1251735" y="231365"/>
                  <a:pt x="1214838" y="229629"/>
                  <a:pt x="1173166" y="230497"/>
                </a:cubicBezTo>
                <a:cubicBezTo>
                  <a:pt x="1170562" y="268696"/>
                  <a:pt x="1165353" y="296478"/>
                  <a:pt x="1157540" y="313841"/>
                </a:cubicBezTo>
                <a:cubicBezTo>
                  <a:pt x="1155803" y="316445"/>
                  <a:pt x="1154066" y="317748"/>
                  <a:pt x="1152330" y="317748"/>
                </a:cubicBezTo>
                <a:cubicBezTo>
                  <a:pt x="1151462" y="317748"/>
                  <a:pt x="1150594" y="316445"/>
                  <a:pt x="1149726" y="313841"/>
                </a:cubicBezTo>
                <a:cubicBezTo>
                  <a:pt x="1143649" y="290400"/>
                  <a:pt x="1140176" y="263487"/>
                  <a:pt x="1139309" y="233102"/>
                </a:cubicBezTo>
                <a:cubicBezTo>
                  <a:pt x="1105450" y="236574"/>
                  <a:pt x="1076800" y="240047"/>
                  <a:pt x="1053359" y="243520"/>
                </a:cubicBezTo>
                <a:cubicBezTo>
                  <a:pt x="1052492" y="243520"/>
                  <a:pt x="1051623" y="243520"/>
                  <a:pt x="1050756" y="243520"/>
                </a:cubicBezTo>
                <a:cubicBezTo>
                  <a:pt x="1043810" y="245256"/>
                  <a:pt x="1039469" y="244822"/>
                  <a:pt x="1037732" y="242217"/>
                </a:cubicBezTo>
                <a:cubicBezTo>
                  <a:pt x="1029919" y="234404"/>
                  <a:pt x="1024711" y="228761"/>
                  <a:pt x="1022106" y="225288"/>
                </a:cubicBezTo>
                <a:cubicBezTo>
                  <a:pt x="1019501" y="221816"/>
                  <a:pt x="1018633" y="219645"/>
                  <a:pt x="1019501" y="218777"/>
                </a:cubicBezTo>
                <a:cubicBezTo>
                  <a:pt x="1020370" y="217040"/>
                  <a:pt x="1022975" y="216172"/>
                  <a:pt x="1027315" y="216172"/>
                </a:cubicBezTo>
                <a:cubicBezTo>
                  <a:pt x="1041205" y="215304"/>
                  <a:pt x="1077668" y="212700"/>
                  <a:pt x="1136704" y="208359"/>
                </a:cubicBezTo>
                <a:cubicBezTo>
                  <a:pt x="1136704" y="201414"/>
                  <a:pt x="1136704" y="194902"/>
                  <a:pt x="1136704" y="188825"/>
                </a:cubicBezTo>
                <a:cubicBezTo>
                  <a:pt x="1129758" y="188825"/>
                  <a:pt x="1122379" y="189259"/>
                  <a:pt x="1114565" y="190127"/>
                </a:cubicBezTo>
                <a:cubicBezTo>
                  <a:pt x="1113697" y="197941"/>
                  <a:pt x="1109790" y="202282"/>
                  <a:pt x="1102845" y="203150"/>
                </a:cubicBezTo>
                <a:cubicBezTo>
                  <a:pt x="1099372" y="204018"/>
                  <a:pt x="1095465" y="202716"/>
                  <a:pt x="1091125" y="199243"/>
                </a:cubicBezTo>
                <a:cubicBezTo>
                  <a:pt x="1091993" y="199243"/>
                  <a:pt x="1091559" y="198809"/>
                  <a:pt x="1089823" y="197941"/>
                </a:cubicBezTo>
                <a:cubicBezTo>
                  <a:pt x="1087218" y="195336"/>
                  <a:pt x="1085047" y="189259"/>
                  <a:pt x="1083312" y="179709"/>
                </a:cubicBezTo>
                <a:cubicBezTo>
                  <a:pt x="1081575" y="160610"/>
                  <a:pt x="1076800" y="146719"/>
                  <a:pt x="1068988" y="138038"/>
                </a:cubicBezTo>
                <a:cubicBezTo>
                  <a:pt x="1066382" y="131092"/>
                  <a:pt x="1067684" y="126751"/>
                  <a:pt x="1072893" y="125015"/>
                </a:cubicBezTo>
                <a:cubicBezTo>
                  <a:pt x="1082444" y="125015"/>
                  <a:pt x="1091993" y="126751"/>
                  <a:pt x="1101543" y="130224"/>
                </a:cubicBezTo>
                <a:cubicBezTo>
                  <a:pt x="1101543" y="131092"/>
                  <a:pt x="1101977" y="131526"/>
                  <a:pt x="1102845" y="131526"/>
                </a:cubicBezTo>
                <a:cubicBezTo>
                  <a:pt x="1107186" y="130658"/>
                  <a:pt x="1115868" y="129790"/>
                  <a:pt x="1128890" y="128922"/>
                </a:cubicBezTo>
                <a:cubicBezTo>
                  <a:pt x="1126286" y="128922"/>
                  <a:pt x="1128456" y="128488"/>
                  <a:pt x="1135401" y="127620"/>
                </a:cubicBezTo>
                <a:cubicBezTo>
                  <a:pt x="1135401" y="120674"/>
                  <a:pt x="1134534" y="115465"/>
                  <a:pt x="1132796" y="111993"/>
                </a:cubicBezTo>
                <a:cubicBezTo>
                  <a:pt x="1131929" y="112861"/>
                  <a:pt x="1131060" y="113295"/>
                  <a:pt x="1130192" y="113295"/>
                </a:cubicBezTo>
                <a:cubicBezTo>
                  <a:pt x="1122379" y="112427"/>
                  <a:pt x="1117169" y="107652"/>
                  <a:pt x="1114565" y="98970"/>
                </a:cubicBezTo>
                <a:cubicBezTo>
                  <a:pt x="1113697" y="92893"/>
                  <a:pt x="1112395" y="85514"/>
                  <a:pt x="1110658" y="76832"/>
                </a:cubicBezTo>
                <a:cubicBezTo>
                  <a:pt x="1106318" y="77700"/>
                  <a:pt x="1100240" y="78568"/>
                  <a:pt x="1092427" y="79436"/>
                </a:cubicBezTo>
                <a:cubicBezTo>
                  <a:pt x="1085482" y="80305"/>
                  <a:pt x="1081141" y="81173"/>
                  <a:pt x="1079404" y="82041"/>
                </a:cubicBezTo>
                <a:cubicBezTo>
                  <a:pt x="1072459" y="83777"/>
                  <a:pt x="1067250" y="83343"/>
                  <a:pt x="1063777" y="80739"/>
                </a:cubicBezTo>
                <a:cubicBezTo>
                  <a:pt x="1060305" y="78134"/>
                  <a:pt x="1055096" y="73359"/>
                  <a:pt x="1048151" y="66414"/>
                </a:cubicBezTo>
                <a:cubicBezTo>
                  <a:pt x="1046414" y="63810"/>
                  <a:pt x="1045981" y="62073"/>
                  <a:pt x="1046848" y="61205"/>
                </a:cubicBezTo>
                <a:cubicBezTo>
                  <a:pt x="1047717" y="59469"/>
                  <a:pt x="1049453" y="58600"/>
                  <a:pt x="1052057" y="58600"/>
                </a:cubicBezTo>
                <a:cubicBezTo>
                  <a:pt x="1052926" y="58600"/>
                  <a:pt x="1056398" y="58167"/>
                  <a:pt x="1062475" y="57298"/>
                </a:cubicBezTo>
                <a:cubicBezTo>
                  <a:pt x="1078971" y="54694"/>
                  <a:pt x="1093296" y="52958"/>
                  <a:pt x="1105450" y="52089"/>
                </a:cubicBezTo>
                <a:cubicBezTo>
                  <a:pt x="1102845" y="43408"/>
                  <a:pt x="1100240" y="37765"/>
                  <a:pt x="1097636" y="35160"/>
                </a:cubicBezTo>
                <a:cubicBezTo>
                  <a:pt x="1093296" y="30819"/>
                  <a:pt x="1091125" y="26478"/>
                  <a:pt x="1091125" y="22138"/>
                </a:cubicBezTo>
                <a:cubicBezTo>
                  <a:pt x="1091993" y="18665"/>
                  <a:pt x="1095032" y="17363"/>
                  <a:pt x="1100240" y="18231"/>
                </a:cubicBezTo>
                <a:cubicBezTo>
                  <a:pt x="1108922" y="19099"/>
                  <a:pt x="1119340" y="21704"/>
                  <a:pt x="1131495" y="26044"/>
                </a:cubicBezTo>
                <a:cubicBezTo>
                  <a:pt x="1134967" y="28649"/>
                  <a:pt x="1137137" y="32990"/>
                  <a:pt x="1138005" y="39067"/>
                </a:cubicBezTo>
                <a:cubicBezTo>
                  <a:pt x="1138005" y="41671"/>
                  <a:pt x="1138440" y="44710"/>
                  <a:pt x="1139309" y="48183"/>
                </a:cubicBezTo>
                <a:cubicBezTo>
                  <a:pt x="1141045" y="48183"/>
                  <a:pt x="1143649" y="47748"/>
                  <a:pt x="1147122" y="46881"/>
                </a:cubicBezTo>
                <a:cubicBezTo>
                  <a:pt x="1150594" y="46881"/>
                  <a:pt x="1153198" y="46881"/>
                  <a:pt x="1154935" y="46881"/>
                </a:cubicBezTo>
                <a:cubicBezTo>
                  <a:pt x="1155803" y="46881"/>
                  <a:pt x="1158841" y="46446"/>
                  <a:pt x="1164051" y="45578"/>
                </a:cubicBezTo>
                <a:lnTo>
                  <a:pt x="1169260" y="44276"/>
                </a:lnTo>
                <a:cubicBezTo>
                  <a:pt x="1169260" y="39935"/>
                  <a:pt x="1169260" y="36028"/>
                  <a:pt x="1169260" y="32556"/>
                </a:cubicBezTo>
                <a:cubicBezTo>
                  <a:pt x="1170128" y="24742"/>
                  <a:pt x="1168826" y="16495"/>
                  <a:pt x="1165353" y="7813"/>
                </a:cubicBezTo>
                <a:cubicBezTo>
                  <a:pt x="1164485" y="2604"/>
                  <a:pt x="1166222" y="0"/>
                  <a:pt x="1170562" y="0"/>
                </a:cubicBezTo>
                <a:close/>
              </a:path>
            </a:pathLst>
          </a:custGeom>
          <a:gradFill flip="none" rotWithShape="1">
            <a:gsLst>
              <a:gs pos="0">
                <a:schemeClr val="accent4">
                  <a:lumMod val="5000"/>
                  <a:lumOff val="95000"/>
                </a:schemeClr>
              </a:gs>
              <a:gs pos="100000">
                <a:schemeClr val="accent4">
                  <a:lumMod val="30000"/>
                  <a:lumOff val="70000"/>
                </a:schemeClr>
              </a:gs>
            </a:gsLst>
            <a:path path="circle">
              <a:fillToRect l="100000" t="100000"/>
            </a:path>
            <a:tileRect r="-100000" b="-100000"/>
          </a:gradFill>
          <a:ln>
            <a:noFill/>
          </a:ln>
          <a:effectLst>
            <a:outerShdw blurRad="38100" dist="38100" dir="2700000" algn="tl">
              <a:srgbClr val="000000">
                <a:alpha val="43137"/>
              </a:srgb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just">
              <a:lnSpc>
                <a:spcPct val="130000"/>
              </a:lnSpc>
            </a:pPr>
            <a:endParaRPr lang="zh-CN" altLang="en-US" sz="2600"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38100" dist="38100" dir="2700000" algn="tl">
                  <a:srgbClr val="000000">
                    <a:alpha val="43137"/>
                  </a:srgbClr>
                </a:outerShdw>
              </a:effectLst>
              <a:latin typeface="方正粗楷简体" panose="02000000000000000000" pitchFamily="2" charset="-122"/>
              <a:ea typeface="方正粗楷简体" panose="02000000000000000000" pitchFamily="2"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561021" y="0"/>
            <a:ext cx="13314043" cy="6858000"/>
            <a:chOff x="-561021" y="0"/>
            <a:chExt cx="13314043" cy="6858000"/>
          </a:xfrm>
        </p:grpSpPr>
        <p:pic>
          <p:nvPicPr>
            <p:cNvPr id="3" name="图片 2"/>
            <p:cNvPicPr>
              <a:picLocks noChangeAspect="1"/>
            </p:cNvPicPr>
            <p:nvPr/>
          </p:nvPicPr>
          <p:blipFill>
            <a:blip r:embed="rId3"/>
            <a:srcRect l="46" t="4189" b="4281"/>
            <a:stretch>
              <a:fillRect/>
            </a:stretch>
          </p:blipFill>
          <p:spPr>
            <a:xfrm>
              <a:off x="-561021" y="2"/>
              <a:ext cx="13314043" cy="6857997"/>
            </a:xfrm>
            <a:custGeom>
              <a:avLst/>
              <a:gdLst>
                <a:gd name="connsiteX0" fmla="*/ 1278125 w 13314043"/>
                <a:gd name="connsiteY0" fmla="*/ 0 h 6857997"/>
                <a:gd name="connsiteX1" fmla="*/ 13314043 w 13314043"/>
                <a:gd name="connsiteY1" fmla="*/ 0 h 6857997"/>
                <a:gd name="connsiteX2" fmla="*/ 13314043 w 13314043"/>
                <a:gd name="connsiteY2" fmla="*/ 31963 h 6857997"/>
                <a:gd name="connsiteX3" fmla="*/ 12041875 w 13314043"/>
                <a:gd name="connsiteY3" fmla="*/ 6857997 h 6857997"/>
                <a:gd name="connsiteX4" fmla="*/ 0 w 13314043"/>
                <a:gd name="connsiteY4" fmla="*/ 6857997 h 685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14043" h="6857997">
                  <a:moveTo>
                    <a:pt x="1278125" y="0"/>
                  </a:moveTo>
                  <a:lnTo>
                    <a:pt x="13314043" y="0"/>
                  </a:lnTo>
                  <a:lnTo>
                    <a:pt x="13314043" y="31963"/>
                  </a:lnTo>
                  <a:lnTo>
                    <a:pt x="12041875" y="6857997"/>
                  </a:lnTo>
                  <a:lnTo>
                    <a:pt x="0" y="6857997"/>
                  </a:lnTo>
                  <a:close/>
                </a:path>
              </a:pathLst>
            </a:custGeom>
            <a:noFill/>
            <a:effectLst>
              <a:outerShdw blurRad="381000" sx="102000" sy="102000" algn="ctr" rotWithShape="0">
                <a:prstClr val="black">
                  <a:alpha val="10000"/>
                </a:prstClr>
              </a:outerShdw>
            </a:effectLst>
          </p:spPr>
        </p:pic>
        <p:sp>
          <p:nvSpPr>
            <p:cNvPr id="4" name="平行四边形 3"/>
            <p:cNvSpPr/>
            <p:nvPr/>
          </p:nvSpPr>
          <p:spPr>
            <a:xfrm>
              <a:off x="-561021" y="0"/>
              <a:ext cx="1512000" cy="6857999"/>
            </a:xfrm>
            <a:prstGeom prst="parallelogram">
              <a:avLst>
                <a:gd name="adj" fmla="val 84432"/>
              </a:avLst>
            </a:prstGeom>
            <a:gradFill flip="none" rotWithShape="1">
              <a:gsLst>
                <a:gs pos="35000">
                  <a:srgbClr val="FAE7D0"/>
                </a:gs>
                <a:gs pos="0">
                  <a:srgbClr val="FFFDEB"/>
                </a:gs>
                <a:gs pos="10000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平行四边形 4"/>
            <p:cNvSpPr/>
            <p:nvPr/>
          </p:nvSpPr>
          <p:spPr>
            <a:xfrm>
              <a:off x="11241022" y="1"/>
              <a:ext cx="1512000" cy="6857999"/>
            </a:xfrm>
            <a:prstGeom prst="parallelogram">
              <a:avLst>
                <a:gd name="adj" fmla="val 84432"/>
              </a:avLst>
            </a:prstGeom>
            <a:gradFill flip="none" rotWithShape="1">
              <a:gsLst>
                <a:gs pos="65000">
                  <a:srgbClr val="FAE7D0"/>
                </a:gs>
                <a:gs pos="100000">
                  <a:srgbClr val="FFFDEB"/>
                </a:gs>
                <a:gs pos="0">
                  <a:srgbClr val="FFFDFD">
                    <a:alpha val="0"/>
                  </a:srgbClr>
                </a:gs>
              </a:gsLst>
              <a:lin ang="5400000" scaled="0"/>
              <a:tileRect/>
            </a:gradFill>
            <a:ln>
              <a:noFill/>
            </a:ln>
            <a:effectLst>
              <a:outerShdw blurRad="177800" dist="1524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6" name="直接连接符 5"/>
          <p:cNvCxnSpPr/>
          <p:nvPr/>
        </p:nvCxnSpPr>
        <p:spPr>
          <a:xfrm>
            <a:off x="2495550" y="1631007"/>
            <a:ext cx="0" cy="3960000"/>
          </a:xfrm>
          <a:prstGeom prst="line">
            <a:avLst/>
          </a:prstGeom>
          <a:ln>
            <a:gradFill>
              <a:gsLst>
                <a:gs pos="0">
                  <a:schemeClr val="accent4">
                    <a:lumMod val="20000"/>
                    <a:lumOff val="80000"/>
                  </a:schemeClr>
                </a:gs>
                <a:gs pos="100000">
                  <a:schemeClr val="accent4">
                    <a:lumMod val="20000"/>
                    <a:lumOff val="80000"/>
                    <a:alpha val="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2946055" y="2076450"/>
            <a:ext cx="7560000" cy="710243"/>
            <a:chOff x="4657061" y="1277355"/>
            <a:chExt cx="7560000" cy="710243"/>
          </a:xfrm>
        </p:grpSpPr>
        <p:sp>
          <p:nvSpPr>
            <p:cNvPr id="8" name="文本框 7"/>
            <p:cNvSpPr txBox="1"/>
            <p:nvPr/>
          </p:nvSpPr>
          <p:spPr>
            <a:xfrm>
              <a:off x="5023997" y="1277355"/>
              <a:ext cx="66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一、为什么要全面深化改革开放</a:t>
              </a:r>
            </a:p>
          </p:txBody>
        </p:sp>
        <p:cxnSp>
          <p:nvCxnSpPr>
            <p:cNvPr id="9" name="直接连接符 8"/>
            <p:cNvCxnSpPr/>
            <p:nvPr/>
          </p:nvCxnSpPr>
          <p:spPr>
            <a:xfrm>
              <a:off x="4657061" y="1987598"/>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0" name="组合 9"/>
          <p:cNvGrpSpPr/>
          <p:nvPr/>
        </p:nvGrpSpPr>
        <p:grpSpPr>
          <a:xfrm>
            <a:off x="2946055" y="3098802"/>
            <a:ext cx="7560000" cy="710243"/>
            <a:chOff x="4657061" y="2718769"/>
            <a:chExt cx="7560000" cy="710243"/>
          </a:xfrm>
        </p:grpSpPr>
        <p:sp>
          <p:nvSpPr>
            <p:cNvPr id="11" name="文本框 10"/>
            <p:cNvSpPr txBox="1"/>
            <p:nvPr/>
          </p:nvSpPr>
          <p:spPr>
            <a:xfrm>
              <a:off x="5023997" y="2718769"/>
              <a:ext cx="6660000"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二、怎样推进全面深化改革开放</a:t>
              </a:r>
            </a:p>
          </p:txBody>
        </p:sp>
        <p:cxnSp>
          <p:nvCxnSpPr>
            <p:cNvPr id="12" name="直接连接符 11"/>
            <p:cNvCxnSpPr/>
            <p:nvPr/>
          </p:nvCxnSpPr>
          <p:spPr>
            <a:xfrm>
              <a:off x="4657061" y="3429012"/>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2946055" y="4106152"/>
            <a:ext cx="7560000" cy="719768"/>
            <a:chOff x="4657061" y="3436283"/>
            <a:chExt cx="7560000" cy="719768"/>
          </a:xfrm>
        </p:grpSpPr>
        <p:sp>
          <p:nvSpPr>
            <p:cNvPr id="14" name="文本框 13"/>
            <p:cNvSpPr txBox="1"/>
            <p:nvPr/>
          </p:nvSpPr>
          <p:spPr>
            <a:xfrm>
              <a:off x="5023997" y="3436283"/>
              <a:ext cx="6473064" cy="46037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dirty="0">
                  <a:solidFill>
                    <a:schemeClr val="bg1"/>
                  </a:solidFill>
                  <a:effectLst>
                    <a:outerShdw blurRad="38100" dist="38100" dir="2700000" algn="tl">
                      <a:srgbClr val="000000">
                        <a:alpha val="43137"/>
                      </a:srgbClr>
                    </a:outerShdw>
                  </a:effectLst>
                </a:rPr>
                <a:t>三、如何</a:t>
              </a:r>
              <a:r>
                <a:rPr lang="zh-CN" altLang="en-US" dirty="0">
                  <a:solidFill>
                    <a:schemeClr val="bg1"/>
                  </a:solidFill>
                  <a:effectLst>
                    <a:outerShdw blurRad="38100" dist="38100" dir="2700000" algn="tl">
                      <a:srgbClr val="000000">
                        <a:alpha val="43137"/>
                      </a:srgbClr>
                    </a:outerShdw>
                  </a:effectLst>
                  <a:sym typeface="+mn-ea"/>
                </a:rPr>
                <a:t>将改革开放进行到底</a:t>
              </a:r>
              <a:endParaRPr lang="zh-CN" altLang="en-US" dirty="0">
                <a:solidFill>
                  <a:schemeClr val="bg1"/>
                </a:solidFill>
                <a:effectLst>
                  <a:outerShdw blurRad="38100" dist="38100" dir="2700000" algn="tl">
                    <a:srgbClr val="000000">
                      <a:alpha val="43137"/>
                    </a:srgbClr>
                  </a:outerShdw>
                </a:effectLst>
              </a:endParaRPr>
            </a:p>
          </p:txBody>
        </p:sp>
        <p:cxnSp>
          <p:nvCxnSpPr>
            <p:cNvPr id="15" name="直接连接符 14"/>
            <p:cNvCxnSpPr/>
            <p:nvPr/>
          </p:nvCxnSpPr>
          <p:spPr>
            <a:xfrm>
              <a:off x="4657061" y="4156051"/>
              <a:ext cx="7560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sp>
        <p:nvSpPr>
          <p:cNvPr id="18" name="文本框 17">
            <a:extLst>
              <a:ext uri="{FF2B5EF4-FFF2-40B4-BE49-F238E27FC236}">
                <a16:creationId xmlns:a16="http://schemas.microsoft.com/office/drawing/2014/main" xmlns="" id="{50DE3966-AAF7-4D6D-BF32-B151290BCBED}"/>
              </a:ext>
            </a:extLst>
          </p:cNvPr>
          <p:cNvSpPr txBox="1"/>
          <p:nvPr/>
        </p:nvSpPr>
        <p:spPr>
          <a:xfrm>
            <a:off x="1563732" y="2306637"/>
            <a:ext cx="481228" cy="1958405"/>
          </a:xfrm>
          <a:custGeom>
            <a:avLst/>
            <a:gdLst/>
            <a:ahLst/>
            <a:cxnLst/>
            <a:rect l="l" t="t" r="r" b="b"/>
            <a:pathLst>
              <a:path w="727026" h="2958703">
                <a:moveTo>
                  <a:pt x="307330" y="2744391"/>
                </a:moveTo>
                <a:cubicBezTo>
                  <a:pt x="312291" y="2743399"/>
                  <a:pt x="315268" y="2743399"/>
                  <a:pt x="316260" y="2744391"/>
                </a:cubicBezTo>
                <a:cubicBezTo>
                  <a:pt x="316756" y="2744887"/>
                  <a:pt x="316818" y="2745693"/>
                  <a:pt x="316446" y="2746809"/>
                </a:cubicBezTo>
                <a:cubicBezTo>
                  <a:pt x="315330" y="2750158"/>
                  <a:pt x="310307" y="2756297"/>
                  <a:pt x="301377" y="2765227"/>
                </a:cubicBezTo>
                <a:cubicBezTo>
                  <a:pt x="289471" y="2777133"/>
                  <a:pt x="265658" y="2797969"/>
                  <a:pt x="229940" y="2827734"/>
                </a:cubicBezTo>
                <a:cubicBezTo>
                  <a:pt x="212080" y="2841625"/>
                  <a:pt x="199182" y="2852539"/>
                  <a:pt x="191244" y="2860477"/>
                </a:cubicBezTo>
                <a:cubicBezTo>
                  <a:pt x="183307" y="2868414"/>
                  <a:pt x="174377" y="2877344"/>
                  <a:pt x="164455" y="2887266"/>
                </a:cubicBezTo>
                <a:cubicBezTo>
                  <a:pt x="162471" y="2889250"/>
                  <a:pt x="160487" y="2891234"/>
                  <a:pt x="158502" y="2893219"/>
                </a:cubicBezTo>
                <a:cubicBezTo>
                  <a:pt x="152549" y="2899172"/>
                  <a:pt x="148580" y="2902148"/>
                  <a:pt x="146596" y="2902148"/>
                </a:cubicBezTo>
                <a:cubicBezTo>
                  <a:pt x="142627" y="2904133"/>
                  <a:pt x="134690" y="2899172"/>
                  <a:pt x="122783" y="2887266"/>
                </a:cubicBezTo>
                <a:cubicBezTo>
                  <a:pt x="120799" y="2885281"/>
                  <a:pt x="117823" y="2881313"/>
                  <a:pt x="113854" y="2875359"/>
                </a:cubicBezTo>
                <a:cubicBezTo>
                  <a:pt x="97979" y="2853531"/>
                  <a:pt x="86073" y="2837656"/>
                  <a:pt x="78135" y="2827734"/>
                </a:cubicBezTo>
                <a:cubicBezTo>
                  <a:pt x="145604" y="2805906"/>
                  <a:pt x="215057" y="2780109"/>
                  <a:pt x="286494" y="2750344"/>
                </a:cubicBezTo>
                <a:cubicBezTo>
                  <a:pt x="295424" y="2747368"/>
                  <a:pt x="302369" y="2745383"/>
                  <a:pt x="307330" y="2744391"/>
                </a:cubicBezTo>
                <a:close/>
                <a:moveTo>
                  <a:pt x="152549" y="2625328"/>
                </a:moveTo>
                <a:cubicBezTo>
                  <a:pt x="214065" y="2627313"/>
                  <a:pt x="250776" y="2646164"/>
                  <a:pt x="262682" y="2681883"/>
                </a:cubicBezTo>
                <a:cubicBezTo>
                  <a:pt x="264666" y="2711648"/>
                  <a:pt x="252760" y="2728516"/>
                  <a:pt x="226963" y="2732484"/>
                </a:cubicBezTo>
                <a:cubicBezTo>
                  <a:pt x="213072" y="2734469"/>
                  <a:pt x="202159" y="2727523"/>
                  <a:pt x="194221" y="2711648"/>
                </a:cubicBezTo>
                <a:cubicBezTo>
                  <a:pt x="184299" y="2681883"/>
                  <a:pt x="168424" y="2659062"/>
                  <a:pt x="146596" y="2643188"/>
                </a:cubicBezTo>
                <a:cubicBezTo>
                  <a:pt x="136674" y="2635250"/>
                  <a:pt x="131713" y="2630289"/>
                  <a:pt x="131713" y="2628305"/>
                </a:cubicBezTo>
                <a:cubicBezTo>
                  <a:pt x="133697" y="2626320"/>
                  <a:pt x="140643" y="2625328"/>
                  <a:pt x="152549" y="2625328"/>
                </a:cubicBezTo>
                <a:close/>
                <a:moveTo>
                  <a:pt x="471041" y="2309813"/>
                </a:moveTo>
                <a:cubicBezTo>
                  <a:pt x="486916" y="2317750"/>
                  <a:pt x="504776" y="2330649"/>
                  <a:pt x="524619" y="2348508"/>
                </a:cubicBezTo>
                <a:cubicBezTo>
                  <a:pt x="540494" y="2362399"/>
                  <a:pt x="548432" y="2372320"/>
                  <a:pt x="548432" y="2378273"/>
                </a:cubicBezTo>
                <a:cubicBezTo>
                  <a:pt x="548432" y="2384227"/>
                  <a:pt x="543471" y="2390180"/>
                  <a:pt x="533549" y="2396133"/>
                </a:cubicBezTo>
                <a:cubicBezTo>
                  <a:pt x="531565" y="2398117"/>
                  <a:pt x="525612" y="2401094"/>
                  <a:pt x="515690" y="2405063"/>
                </a:cubicBezTo>
                <a:cubicBezTo>
                  <a:pt x="515690" y="2413000"/>
                  <a:pt x="514698" y="2427883"/>
                  <a:pt x="512713" y="2449711"/>
                </a:cubicBezTo>
                <a:cubicBezTo>
                  <a:pt x="508744" y="2487414"/>
                  <a:pt x="505768" y="2518172"/>
                  <a:pt x="503783" y="2541984"/>
                </a:cubicBezTo>
                <a:lnTo>
                  <a:pt x="563315" y="2539008"/>
                </a:lnTo>
                <a:cubicBezTo>
                  <a:pt x="569268" y="2529086"/>
                  <a:pt x="579190" y="2514203"/>
                  <a:pt x="593080" y="2494359"/>
                </a:cubicBezTo>
                <a:cubicBezTo>
                  <a:pt x="599033" y="2486422"/>
                  <a:pt x="603002" y="2480469"/>
                  <a:pt x="604987" y="2476500"/>
                </a:cubicBezTo>
                <a:cubicBezTo>
                  <a:pt x="612924" y="2482453"/>
                  <a:pt x="627807" y="2493367"/>
                  <a:pt x="649635" y="2509242"/>
                </a:cubicBezTo>
                <a:cubicBezTo>
                  <a:pt x="655588" y="2517180"/>
                  <a:pt x="660549" y="2522141"/>
                  <a:pt x="664518" y="2524125"/>
                </a:cubicBezTo>
                <a:cubicBezTo>
                  <a:pt x="678408" y="2538016"/>
                  <a:pt x="685354" y="2548930"/>
                  <a:pt x="685354" y="2556867"/>
                </a:cubicBezTo>
                <a:cubicBezTo>
                  <a:pt x="683369" y="2560836"/>
                  <a:pt x="678408" y="2562820"/>
                  <a:pt x="670471" y="2562820"/>
                </a:cubicBezTo>
                <a:cubicBezTo>
                  <a:pt x="644674" y="2562820"/>
                  <a:pt x="603002" y="2562820"/>
                  <a:pt x="545455" y="2562820"/>
                </a:cubicBezTo>
                <a:cubicBezTo>
                  <a:pt x="533549" y="2562820"/>
                  <a:pt x="512713" y="2563812"/>
                  <a:pt x="482948" y="2565797"/>
                </a:cubicBezTo>
                <a:cubicBezTo>
                  <a:pt x="425401" y="2569766"/>
                  <a:pt x="382737" y="2572742"/>
                  <a:pt x="354955" y="2574727"/>
                </a:cubicBezTo>
                <a:cubicBezTo>
                  <a:pt x="364877" y="2574727"/>
                  <a:pt x="375791" y="2576711"/>
                  <a:pt x="387698" y="2580680"/>
                </a:cubicBezTo>
                <a:cubicBezTo>
                  <a:pt x="411510" y="2586633"/>
                  <a:pt x="423416" y="2594570"/>
                  <a:pt x="423416" y="2604492"/>
                </a:cubicBezTo>
                <a:cubicBezTo>
                  <a:pt x="423416" y="2610445"/>
                  <a:pt x="414487" y="2617391"/>
                  <a:pt x="396627" y="2625328"/>
                </a:cubicBezTo>
                <a:cubicBezTo>
                  <a:pt x="396627" y="2637234"/>
                  <a:pt x="397619" y="2647156"/>
                  <a:pt x="399604" y="2655094"/>
                </a:cubicBezTo>
                <a:cubicBezTo>
                  <a:pt x="415479" y="2676922"/>
                  <a:pt x="430362" y="2695774"/>
                  <a:pt x="444252" y="2711648"/>
                </a:cubicBezTo>
                <a:cubicBezTo>
                  <a:pt x="489893" y="2658070"/>
                  <a:pt x="518666" y="2618383"/>
                  <a:pt x="530573" y="2592586"/>
                </a:cubicBezTo>
                <a:cubicBezTo>
                  <a:pt x="554385" y="2612430"/>
                  <a:pt x="571252" y="2627313"/>
                  <a:pt x="581174" y="2637234"/>
                </a:cubicBezTo>
                <a:cubicBezTo>
                  <a:pt x="595065" y="2649141"/>
                  <a:pt x="602010" y="2659062"/>
                  <a:pt x="602010" y="2667000"/>
                </a:cubicBezTo>
                <a:cubicBezTo>
                  <a:pt x="598041" y="2672953"/>
                  <a:pt x="587127" y="2675930"/>
                  <a:pt x="569268" y="2675930"/>
                </a:cubicBezTo>
                <a:cubicBezTo>
                  <a:pt x="565299" y="2677914"/>
                  <a:pt x="560338" y="2680891"/>
                  <a:pt x="554385" y="2684859"/>
                </a:cubicBezTo>
                <a:cubicBezTo>
                  <a:pt x="512713" y="2706687"/>
                  <a:pt x="480963" y="2720578"/>
                  <a:pt x="459135" y="2726531"/>
                </a:cubicBezTo>
                <a:cubicBezTo>
                  <a:pt x="506760" y="2780109"/>
                  <a:pt x="575221" y="2814836"/>
                  <a:pt x="664518" y="2830711"/>
                </a:cubicBezTo>
                <a:cubicBezTo>
                  <a:pt x="676424" y="2830711"/>
                  <a:pt x="684362" y="2833688"/>
                  <a:pt x="688330" y="2839641"/>
                </a:cubicBezTo>
                <a:cubicBezTo>
                  <a:pt x="688330" y="2843609"/>
                  <a:pt x="682377" y="2848570"/>
                  <a:pt x="670471" y="2854523"/>
                </a:cubicBezTo>
                <a:cubicBezTo>
                  <a:pt x="640705" y="2862461"/>
                  <a:pt x="616893" y="2877344"/>
                  <a:pt x="599033" y="2899172"/>
                </a:cubicBezTo>
                <a:cubicBezTo>
                  <a:pt x="597049" y="2901156"/>
                  <a:pt x="594072" y="2903141"/>
                  <a:pt x="590104" y="2905125"/>
                </a:cubicBezTo>
                <a:cubicBezTo>
                  <a:pt x="586135" y="2907109"/>
                  <a:pt x="583158" y="2909094"/>
                  <a:pt x="581174" y="2911078"/>
                </a:cubicBezTo>
                <a:cubicBezTo>
                  <a:pt x="575221" y="2913063"/>
                  <a:pt x="567283" y="2911078"/>
                  <a:pt x="557362" y="2905125"/>
                </a:cubicBezTo>
                <a:cubicBezTo>
                  <a:pt x="489893" y="2859484"/>
                  <a:pt x="437307" y="2791024"/>
                  <a:pt x="399604" y="2699742"/>
                </a:cubicBezTo>
                <a:cubicBezTo>
                  <a:pt x="399604" y="2713633"/>
                  <a:pt x="399604" y="2738438"/>
                  <a:pt x="399604" y="2774156"/>
                </a:cubicBezTo>
                <a:cubicBezTo>
                  <a:pt x="401588" y="2815828"/>
                  <a:pt x="402580" y="2847578"/>
                  <a:pt x="402580" y="2869406"/>
                </a:cubicBezTo>
                <a:cubicBezTo>
                  <a:pt x="402580" y="2893219"/>
                  <a:pt x="396627" y="2913063"/>
                  <a:pt x="384721" y="2928938"/>
                </a:cubicBezTo>
                <a:cubicBezTo>
                  <a:pt x="382737" y="2930922"/>
                  <a:pt x="380752" y="2932906"/>
                  <a:pt x="378768" y="2934891"/>
                </a:cubicBezTo>
                <a:cubicBezTo>
                  <a:pt x="376783" y="2938859"/>
                  <a:pt x="371822" y="2943820"/>
                  <a:pt x="363885" y="2949773"/>
                </a:cubicBezTo>
                <a:cubicBezTo>
                  <a:pt x="351979" y="2955727"/>
                  <a:pt x="343049" y="2958703"/>
                  <a:pt x="337096" y="2958703"/>
                </a:cubicBezTo>
                <a:cubicBezTo>
                  <a:pt x="335112" y="2958703"/>
                  <a:pt x="332135" y="2955727"/>
                  <a:pt x="328166" y="2949773"/>
                </a:cubicBezTo>
                <a:cubicBezTo>
                  <a:pt x="328166" y="2947789"/>
                  <a:pt x="327174" y="2945805"/>
                  <a:pt x="325190" y="2943820"/>
                </a:cubicBezTo>
                <a:cubicBezTo>
                  <a:pt x="323205" y="2939852"/>
                  <a:pt x="321221" y="2936875"/>
                  <a:pt x="319237" y="2934891"/>
                </a:cubicBezTo>
                <a:cubicBezTo>
                  <a:pt x="313283" y="2917031"/>
                  <a:pt x="293440" y="2897187"/>
                  <a:pt x="259705" y="2875359"/>
                </a:cubicBezTo>
                <a:cubicBezTo>
                  <a:pt x="251768" y="2869406"/>
                  <a:pt x="247799" y="2864445"/>
                  <a:pt x="247799" y="2860477"/>
                </a:cubicBezTo>
                <a:cubicBezTo>
                  <a:pt x="251768" y="2858492"/>
                  <a:pt x="256729" y="2857500"/>
                  <a:pt x="262682" y="2857500"/>
                </a:cubicBezTo>
                <a:cubicBezTo>
                  <a:pt x="266651" y="2857500"/>
                  <a:pt x="271612" y="2857500"/>
                  <a:pt x="277565" y="2857500"/>
                </a:cubicBezTo>
                <a:cubicBezTo>
                  <a:pt x="289471" y="2859484"/>
                  <a:pt x="299393" y="2860477"/>
                  <a:pt x="307330" y="2860477"/>
                </a:cubicBezTo>
                <a:cubicBezTo>
                  <a:pt x="309315" y="2862461"/>
                  <a:pt x="313283" y="2862461"/>
                  <a:pt x="319237" y="2860477"/>
                </a:cubicBezTo>
                <a:cubicBezTo>
                  <a:pt x="321221" y="2860477"/>
                  <a:pt x="322213" y="2860477"/>
                  <a:pt x="322213" y="2860477"/>
                </a:cubicBezTo>
                <a:cubicBezTo>
                  <a:pt x="326182" y="2856508"/>
                  <a:pt x="328166" y="2847578"/>
                  <a:pt x="328166" y="2833688"/>
                </a:cubicBezTo>
                <a:lnTo>
                  <a:pt x="328166" y="2783086"/>
                </a:lnTo>
                <a:cubicBezTo>
                  <a:pt x="328166" y="2773164"/>
                  <a:pt x="328166" y="2757289"/>
                  <a:pt x="328166" y="2735461"/>
                </a:cubicBezTo>
                <a:cubicBezTo>
                  <a:pt x="330151" y="2695774"/>
                  <a:pt x="330151" y="2668984"/>
                  <a:pt x="328166" y="2655094"/>
                </a:cubicBezTo>
                <a:cubicBezTo>
                  <a:pt x="328166" y="2649141"/>
                  <a:pt x="328166" y="2638226"/>
                  <a:pt x="328166" y="2622352"/>
                </a:cubicBezTo>
                <a:cubicBezTo>
                  <a:pt x="326182" y="2602508"/>
                  <a:pt x="325190" y="2586633"/>
                  <a:pt x="325190" y="2574727"/>
                </a:cubicBezTo>
                <a:cubicBezTo>
                  <a:pt x="269627" y="2578695"/>
                  <a:pt x="216049" y="2582664"/>
                  <a:pt x="164455" y="2586633"/>
                </a:cubicBezTo>
                <a:cubicBezTo>
                  <a:pt x="138658" y="2586633"/>
                  <a:pt x="108893" y="2589609"/>
                  <a:pt x="75158" y="2595563"/>
                </a:cubicBezTo>
                <a:cubicBezTo>
                  <a:pt x="73174" y="2591594"/>
                  <a:pt x="71190" y="2585641"/>
                  <a:pt x="69205" y="2577703"/>
                </a:cubicBezTo>
                <a:cubicBezTo>
                  <a:pt x="65237" y="2569766"/>
                  <a:pt x="62260" y="2563812"/>
                  <a:pt x="60276" y="2559844"/>
                </a:cubicBezTo>
                <a:cubicBezTo>
                  <a:pt x="119807" y="2559844"/>
                  <a:pt x="156518" y="2558852"/>
                  <a:pt x="170408" y="2556867"/>
                </a:cubicBezTo>
                <a:cubicBezTo>
                  <a:pt x="210096" y="2556867"/>
                  <a:pt x="295424" y="2552899"/>
                  <a:pt x="426393" y="2544961"/>
                </a:cubicBezTo>
                <a:cubicBezTo>
                  <a:pt x="430362" y="2523133"/>
                  <a:pt x="433338" y="2498328"/>
                  <a:pt x="435322" y="2470547"/>
                </a:cubicBezTo>
                <a:cubicBezTo>
                  <a:pt x="332135" y="2476500"/>
                  <a:pt x="271612" y="2479477"/>
                  <a:pt x="253752" y="2479477"/>
                </a:cubicBezTo>
                <a:cubicBezTo>
                  <a:pt x="247799" y="2479477"/>
                  <a:pt x="235893" y="2480469"/>
                  <a:pt x="218033" y="2482453"/>
                </a:cubicBezTo>
                <a:cubicBezTo>
                  <a:pt x="210096" y="2484438"/>
                  <a:pt x="204143" y="2485430"/>
                  <a:pt x="200174" y="2485430"/>
                </a:cubicBezTo>
                <a:cubicBezTo>
                  <a:pt x="200174" y="2481461"/>
                  <a:pt x="198190" y="2476500"/>
                  <a:pt x="194221" y="2470547"/>
                </a:cubicBezTo>
                <a:cubicBezTo>
                  <a:pt x="190252" y="2462609"/>
                  <a:pt x="187276" y="2456656"/>
                  <a:pt x="185291" y="2452688"/>
                </a:cubicBezTo>
                <a:cubicBezTo>
                  <a:pt x="187276" y="2452688"/>
                  <a:pt x="207119" y="2452688"/>
                  <a:pt x="244823" y="2452688"/>
                </a:cubicBezTo>
                <a:cubicBezTo>
                  <a:pt x="252760" y="2452688"/>
                  <a:pt x="274588" y="2451695"/>
                  <a:pt x="310307" y="2449711"/>
                </a:cubicBezTo>
                <a:cubicBezTo>
                  <a:pt x="359916" y="2447726"/>
                  <a:pt x="402580" y="2446734"/>
                  <a:pt x="438299" y="2446734"/>
                </a:cubicBezTo>
                <a:cubicBezTo>
                  <a:pt x="438299" y="2436813"/>
                  <a:pt x="439291" y="2423914"/>
                  <a:pt x="441276" y="2408039"/>
                </a:cubicBezTo>
                <a:cubicBezTo>
                  <a:pt x="441276" y="2388195"/>
                  <a:pt x="442268" y="2375297"/>
                  <a:pt x="444252" y="2369344"/>
                </a:cubicBezTo>
                <a:cubicBezTo>
                  <a:pt x="430362" y="2371328"/>
                  <a:pt x="385713" y="2374305"/>
                  <a:pt x="310307" y="2378273"/>
                </a:cubicBezTo>
                <a:cubicBezTo>
                  <a:pt x="278557" y="2380258"/>
                  <a:pt x="253752" y="2381250"/>
                  <a:pt x="235893" y="2381250"/>
                </a:cubicBezTo>
                <a:cubicBezTo>
                  <a:pt x="220018" y="2383234"/>
                  <a:pt x="215057" y="2384227"/>
                  <a:pt x="221010" y="2384227"/>
                </a:cubicBezTo>
                <a:cubicBezTo>
                  <a:pt x="191244" y="2386211"/>
                  <a:pt x="171401" y="2388195"/>
                  <a:pt x="161479" y="2390180"/>
                </a:cubicBezTo>
                <a:cubicBezTo>
                  <a:pt x="161479" y="2388195"/>
                  <a:pt x="160487" y="2384227"/>
                  <a:pt x="158502" y="2378273"/>
                </a:cubicBezTo>
                <a:cubicBezTo>
                  <a:pt x="154533" y="2370336"/>
                  <a:pt x="151557" y="2363391"/>
                  <a:pt x="149573" y="2357438"/>
                </a:cubicBezTo>
                <a:cubicBezTo>
                  <a:pt x="185291" y="2357438"/>
                  <a:pt x="211088" y="2357438"/>
                  <a:pt x="226963" y="2357438"/>
                </a:cubicBezTo>
                <a:cubicBezTo>
                  <a:pt x="234901" y="2357438"/>
                  <a:pt x="247799" y="2356445"/>
                  <a:pt x="265658" y="2354461"/>
                </a:cubicBezTo>
                <a:cubicBezTo>
                  <a:pt x="299393" y="2354461"/>
                  <a:pt x="358924" y="2351484"/>
                  <a:pt x="444252" y="2345531"/>
                </a:cubicBezTo>
                <a:cubicBezTo>
                  <a:pt x="450205" y="2339578"/>
                  <a:pt x="459135" y="2327672"/>
                  <a:pt x="471041" y="2309813"/>
                </a:cubicBezTo>
                <a:close/>
                <a:moveTo>
                  <a:pt x="465088" y="1619250"/>
                </a:moveTo>
                <a:cubicBezTo>
                  <a:pt x="451198" y="1619250"/>
                  <a:pt x="413494" y="1621235"/>
                  <a:pt x="351979" y="1625203"/>
                </a:cubicBezTo>
                <a:cubicBezTo>
                  <a:pt x="306338" y="1627188"/>
                  <a:pt x="268635" y="1629172"/>
                  <a:pt x="238869" y="1631156"/>
                </a:cubicBezTo>
                <a:lnTo>
                  <a:pt x="238869" y="1756172"/>
                </a:lnTo>
                <a:cubicBezTo>
                  <a:pt x="248791" y="1754188"/>
                  <a:pt x="267643" y="1753196"/>
                  <a:pt x="295424" y="1753196"/>
                </a:cubicBezTo>
                <a:cubicBezTo>
                  <a:pt x="317252" y="1751211"/>
                  <a:pt x="335112" y="1750219"/>
                  <a:pt x="349002" y="1750219"/>
                </a:cubicBezTo>
                <a:cubicBezTo>
                  <a:pt x="350987" y="1750219"/>
                  <a:pt x="352971" y="1750219"/>
                  <a:pt x="354955" y="1750219"/>
                </a:cubicBezTo>
                <a:cubicBezTo>
                  <a:pt x="376783" y="1748234"/>
                  <a:pt x="399604" y="1744266"/>
                  <a:pt x="423416" y="1738313"/>
                </a:cubicBezTo>
                <a:cubicBezTo>
                  <a:pt x="427385" y="1740297"/>
                  <a:pt x="430362" y="1744266"/>
                  <a:pt x="432346" y="1750219"/>
                </a:cubicBezTo>
                <a:cubicBezTo>
                  <a:pt x="434330" y="1760141"/>
                  <a:pt x="435322" y="1765102"/>
                  <a:pt x="435322" y="1765102"/>
                </a:cubicBezTo>
                <a:cubicBezTo>
                  <a:pt x="437307" y="1767086"/>
                  <a:pt x="429369" y="1768078"/>
                  <a:pt x="411510" y="1768078"/>
                </a:cubicBezTo>
                <a:lnTo>
                  <a:pt x="351979" y="1774031"/>
                </a:lnTo>
                <a:cubicBezTo>
                  <a:pt x="340073" y="1774031"/>
                  <a:pt x="315268" y="1775024"/>
                  <a:pt x="277565" y="1777008"/>
                </a:cubicBezTo>
                <a:cubicBezTo>
                  <a:pt x="261690" y="1778993"/>
                  <a:pt x="248791" y="1779985"/>
                  <a:pt x="238869" y="1779985"/>
                </a:cubicBezTo>
                <a:lnTo>
                  <a:pt x="238869" y="1902024"/>
                </a:lnTo>
                <a:cubicBezTo>
                  <a:pt x="262682" y="1898055"/>
                  <a:pt x="298401" y="1896071"/>
                  <a:pt x="346026" y="1896071"/>
                </a:cubicBezTo>
                <a:cubicBezTo>
                  <a:pt x="371822" y="1894086"/>
                  <a:pt x="397619" y="1890117"/>
                  <a:pt x="423416" y="1884164"/>
                </a:cubicBezTo>
                <a:cubicBezTo>
                  <a:pt x="423416" y="1884164"/>
                  <a:pt x="424408" y="1885156"/>
                  <a:pt x="426393" y="1887141"/>
                </a:cubicBezTo>
                <a:cubicBezTo>
                  <a:pt x="428377" y="1891109"/>
                  <a:pt x="430362" y="1894086"/>
                  <a:pt x="432346" y="1896071"/>
                </a:cubicBezTo>
                <a:cubicBezTo>
                  <a:pt x="434330" y="1902024"/>
                  <a:pt x="435322" y="1906985"/>
                  <a:pt x="435322" y="1910953"/>
                </a:cubicBezTo>
                <a:cubicBezTo>
                  <a:pt x="433338" y="1912938"/>
                  <a:pt x="429369" y="1913930"/>
                  <a:pt x="423416" y="1913930"/>
                </a:cubicBezTo>
                <a:cubicBezTo>
                  <a:pt x="417463" y="1915914"/>
                  <a:pt x="413494" y="1916906"/>
                  <a:pt x="411510" y="1916906"/>
                </a:cubicBezTo>
                <a:lnTo>
                  <a:pt x="349002" y="1919883"/>
                </a:lnTo>
                <a:cubicBezTo>
                  <a:pt x="335112" y="1919883"/>
                  <a:pt x="309315" y="1920875"/>
                  <a:pt x="271612" y="1922860"/>
                </a:cubicBezTo>
                <a:cubicBezTo>
                  <a:pt x="257721" y="1924844"/>
                  <a:pt x="246807" y="1925836"/>
                  <a:pt x="238869" y="1925836"/>
                </a:cubicBezTo>
                <a:lnTo>
                  <a:pt x="238869" y="2074664"/>
                </a:lnTo>
                <a:lnTo>
                  <a:pt x="465088" y="2065735"/>
                </a:lnTo>
                <a:cubicBezTo>
                  <a:pt x="465088" y="2043907"/>
                  <a:pt x="465088" y="1969493"/>
                  <a:pt x="465088" y="1842492"/>
                </a:cubicBezTo>
                <a:close/>
                <a:moveTo>
                  <a:pt x="491877" y="1553766"/>
                </a:moveTo>
                <a:cubicBezTo>
                  <a:pt x="505768" y="1561703"/>
                  <a:pt x="524619" y="1574602"/>
                  <a:pt x="548432" y="1592461"/>
                </a:cubicBezTo>
                <a:cubicBezTo>
                  <a:pt x="566291" y="1604367"/>
                  <a:pt x="575221" y="1613297"/>
                  <a:pt x="575221" y="1619250"/>
                </a:cubicBezTo>
                <a:cubicBezTo>
                  <a:pt x="575221" y="1627188"/>
                  <a:pt x="569268" y="1634133"/>
                  <a:pt x="557362" y="1640086"/>
                </a:cubicBezTo>
                <a:cubicBezTo>
                  <a:pt x="557362" y="1640086"/>
                  <a:pt x="555377" y="1641078"/>
                  <a:pt x="551408" y="1643063"/>
                </a:cubicBezTo>
                <a:cubicBezTo>
                  <a:pt x="547440" y="1647031"/>
                  <a:pt x="544463" y="1650008"/>
                  <a:pt x="542479" y="1651992"/>
                </a:cubicBezTo>
                <a:cubicBezTo>
                  <a:pt x="542479" y="1679774"/>
                  <a:pt x="543471" y="1723430"/>
                  <a:pt x="545455" y="1782961"/>
                </a:cubicBezTo>
                <a:cubicBezTo>
                  <a:pt x="545455" y="1844477"/>
                  <a:pt x="545455" y="1880196"/>
                  <a:pt x="545455" y="1890117"/>
                </a:cubicBezTo>
                <a:cubicBezTo>
                  <a:pt x="545455" y="1911945"/>
                  <a:pt x="546448" y="1940719"/>
                  <a:pt x="548432" y="1976438"/>
                </a:cubicBezTo>
                <a:cubicBezTo>
                  <a:pt x="550416" y="2016125"/>
                  <a:pt x="551408" y="2044899"/>
                  <a:pt x="551408" y="2062758"/>
                </a:cubicBezTo>
                <a:cubicBezTo>
                  <a:pt x="551408" y="2094508"/>
                  <a:pt x="548432" y="2117328"/>
                  <a:pt x="542479" y="2131219"/>
                </a:cubicBezTo>
                <a:cubicBezTo>
                  <a:pt x="540494" y="2137172"/>
                  <a:pt x="531565" y="2148086"/>
                  <a:pt x="515690" y="2163961"/>
                </a:cubicBezTo>
                <a:cubicBezTo>
                  <a:pt x="497830" y="2175867"/>
                  <a:pt x="483940" y="2180828"/>
                  <a:pt x="474018" y="2178844"/>
                </a:cubicBezTo>
                <a:cubicBezTo>
                  <a:pt x="468065" y="2178844"/>
                  <a:pt x="464096" y="2174875"/>
                  <a:pt x="462112" y="2166938"/>
                </a:cubicBezTo>
                <a:cubicBezTo>
                  <a:pt x="462112" y="2159000"/>
                  <a:pt x="463104" y="2145110"/>
                  <a:pt x="465088" y="2125266"/>
                </a:cubicBezTo>
                <a:cubicBezTo>
                  <a:pt x="465088" y="2107406"/>
                  <a:pt x="465088" y="2095500"/>
                  <a:pt x="465088" y="2089547"/>
                </a:cubicBezTo>
                <a:lnTo>
                  <a:pt x="238869" y="2101453"/>
                </a:lnTo>
                <a:cubicBezTo>
                  <a:pt x="238869" y="2107406"/>
                  <a:pt x="237877" y="2113360"/>
                  <a:pt x="235893" y="2119313"/>
                </a:cubicBezTo>
                <a:cubicBezTo>
                  <a:pt x="231924" y="2135188"/>
                  <a:pt x="223987" y="2149078"/>
                  <a:pt x="212080" y="2160985"/>
                </a:cubicBezTo>
                <a:cubicBezTo>
                  <a:pt x="202159" y="2166938"/>
                  <a:pt x="194221" y="2171899"/>
                  <a:pt x="188268" y="2175867"/>
                </a:cubicBezTo>
                <a:cubicBezTo>
                  <a:pt x="180330" y="2177852"/>
                  <a:pt x="173385" y="2178844"/>
                  <a:pt x="167432" y="2178844"/>
                </a:cubicBezTo>
                <a:cubicBezTo>
                  <a:pt x="165448" y="2176859"/>
                  <a:pt x="164455" y="2173883"/>
                  <a:pt x="164455" y="2169914"/>
                </a:cubicBezTo>
                <a:cubicBezTo>
                  <a:pt x="164455" y="2169914"/>
                  <a:pt x="164455" y="2163961"/>
                  <a:pt x="164455" y="2152055"/>
                </a:cubicBezTo>
                <a:cubicBezTo>
                  <a:pt x="164455" y="2144117"/>
                  <a:pt x="164455" y="2135188"/>
                  <a:pt x="164455" y="2125266"/>
                </a:cubicBezTo>
                <a:cubicBezTo>
                  <a:pt x="170408" y="2053828"/>
                  <a:pt x="172393" y="2002235"/>
                  <a:pt x="170408" y="1970485"/>
                </a:cubicBezTo>
                <a:cubicBezTo>
                  <a:pt x="170408" y="1954610"/>
                  <a:pt x="170408" y="1933774"/>
                  <a:pt x="170408" y="1907977"/>
                </a:cubicBezTo>
                <a:cubicBezTo>
                  <a:pt x="172393" y="1874243"/>
                  <a:pt x="173385" y="1854399"/>
                  <a:pt x="173385" y="1848446"/>
                </a:cubicBezTo>
                <a:cubicBezTo>
                  <a:pt x="173385" y="1745258"/>
                  <a:pt x="173385" y="1682750"/>
                  <a:pt x="173385" y="1660922"/>
                </a:cubicBezTo>
                <a:cubicBezTo>
                  <a:pt x="173385" y="1658938"/>
                  <a:pt x="173385" y="1655961"/>
                  <a:pt x="173385" y="1651992"/>
                </a:cubicBezTo>
                <a:cubicBezTo>
                  <a:pt x="169416" y="1618258"/>
                  <a:pt x="167432" y="1586508"/>
                  <a:pt x="167432" y="1556742"/>
                </a:cubicBezTo>
                <a:cubicBezTo>
                  <a:pt x="169416" y="1556742"/>
                  <a:pt x="173385" y="1558727"/>
                  <a:pt x="179338" y="1562696"/>
                </a:cubicBezTo>
                <a:cubicBezTo>
                  <a:pt x="193229" y="1568649"/>
                  <a:pt x="206127" y="1573610"/>
                  <a:pt x="218033" y="1577578"/>
                </a:cubicBezTo>
                <a:cubicBezTo>
                  <a:pt x="220018" y="1579563"/>
                  <a:pt x="229940" y="1585516"/>
                  <a:pt x="247799" y="1595438"/>
                </a:cubicBezTo>
                <a:cubicBezTo>
                  <a:pt x="253752" y="1599406"/>
                  <a:pt x="258713" y="1602383"/>
                  <a:pt x="262682" y="1604367"/>
                </a:cubicBezTo>
                <a:lnTo>
                  <a:pt x="465088" y="1592461"/>
                </a:lnTo>
                <a:cubicBezTo>
                  <a:pt x="467073" y="1590477"/>
                  <a:pt x="473026" y="1582539"/>
                  <a:pt x="482948" y="1568649"/>
                </a:cubicBezTo>
                <a:cubicBezTo>
                  <a:pt x="486916" y="1562696"/>
                  <a:pt x="489893" y="1557734"/>
                  <a:pt x="491877" y="1553766"/>
                </a:cubicBezTo>
                <a:close/>
                <a:moveTo>
                  <a:pt x="468065" y="1050727"/>
                </a:moveTo>
                <a:cubicBezTo>
                  <a:pt x="456158" y="1050727"/>
                  <a:pt x="430362" y="1051719"/>
                  <a:pt x="390674" y="1053703"/>
                </a:cubicBezTo>
                <a:cubicBezTo>
                  <a:pt x="337096" y="1057672"/>
                  <a:pt x="293440" y="1060649"/>
                  <a:pt x="259705" y="1062633"/>
                </a:cubicBezTo>
                <a:lnTo>
                  <a:pt x="259705" y="1116211"/>
                </a:lnTo>
                <a:cubicBezTo>
                  <a:pt x="333127" y="1112242"/>
                  <a:pt x="388690" y="1106289"/>
                  <a:pt x="426393" y="1098352"/>
                </a:cubicBezTo>
                <a:cubicBezTo>
                  <a:pt x="426393" y="1100336"/>
                  <a:pt x="428377" y="1103313"/>
                  <a:pt x="432346" y="1107282"/>
                </a:cubicBezTo>
                <a:cubicBezTo>
                  <a:pt x="428377" y="1103313"/>
                  <a:pt x="429369" y="1105297"/>
                  <a:pt x="435322" y="1113235"/>
                </a:cubicBezTo>
                <a:cubicBezTo>
                  <a:pt x="441276" y="1119188"/>
                  <a:pt x="443260" y="1123157"/>
                  <a:pt x="441276" y="1125141"/>
                </a:cubicBezTo>
                <a:cubicBezTo>
                  <a:pt x="441276" y="1129110"/>
                  <a:pt x="434330" y="1131094"/>
                  <a:pt x="420440" y="1131094"/>
                </a:cubicBezTo>
                <a:cubicBezTo>
                  <a:pt x="402580" y="1131094"/>
                  <a:pt x="349002" y="1134071"/>
                  <a:pt x="259705" y="1140024"/>
                </a:cubicBezTo>
                <a:lnTo>
                  <a:pt x="259705" y="1193602"/>
                </a:lnTo>
                <a:cubicBezTo>
                  <a:pt x="303362" y="1191617"/>
                  <a:pt x="372815" y="1188641"/>
                  <a:pt x="468065" y="1184672"/>
                </a:cubicBezTo>
                <a:close/>
                <a:moveTo>
                  <a:pt x="491877" y="988219"/>
                </a:moveTo>
                <a:cubicBezTo>
                  <a:pt x="493862" y="990203"/>
                  <a:pt x="498823" y="993180"/>
                  <a:pt x="506760" y="997149"/>
                </a:cubicBezTo>
                <a:cubicBezTo>
                  <a:pt x="520651" y="1007071"/>
                  <a:pt x="532557" y="1016000"/>
                  <a:pt x="542479" y="1023938"/>
                </a:cubicBezTo>
                <a:cubicBezTo>
                  <a:pt x="548432" y="1027907"/>
                  <a:pt x="553393" y="1031875"/>
                  <a:pt x="557362" y="1035844"/>
                </a:cubicBezTo>
                <a:cubicBezTo>
                  <a:pt x="561330" y="1039813"/>
                  <a:pt x="563315" y="1043781"/>
                  <a:pt x="563315" y="1047750"/>
                </a:cubicBezTo>
                <a:cubicBezTo>
                  <a:pt x="563315" y="1051719"/>
                  <a:pt x="554385" y="1059657"/>
                  <a:pt x="536526" y="1071563"/>
                </a:cubicBezTo>
                <a:cubicBezTo>
                  <a:pt x="536526" y="1077516"/>
                  <a:pt x="537518" y="1112242"/>
                  <a:pt x="539502" y="1175742"/>
                </a:cubicBezTo>
                <a:cubicBezTo>
                  <a:pt x="539502" y="1195586"/>
                  <a:pt x="538510" y="1207492"/>
                  <a:pt x="536526" y="1211461"/>
                </a:cubicBezTo>
                <a:cubicBezTo>
                  <a:pt x="536526" y="1215430"/>
                  <a:pt x="530573" y="1223367"/>
                  <a:pt x="518666" y="1235274"/>
                </a:cubicBezTo>
                <a:cubicBezTo>
                  <a:pt x="512713" y="1237258"/>
                  <a:pt x="505768" y="1241227"/>
                  <a:pt x="497830" y="1247180"/>
                </a:cubicBezTo>
                <a:cubicBezTo>
                  <a:pt x="483940" y="1249164"/>
                  <a:pt x="475010" y="1250156"/>
                  <a:pt x="471041" y="1250156"/>
                </a:cubicBezTo>
                <a:cubicBezTo>
                  <a:pt x="469057" y="1246188"/>
                  <a:pt x="468065" y="1241227"/>
                  <a:pt x="468065" y="1235274"/>
                </a:cubicBezTo>
                <a:cubicBezTo>
                  <a:pt x="468065" y="1233289"/>
                  <a:pt x="468065" y="1223367"/>
                  <a:pt x="468065" y="1205508"/>
                </a:cubicBezTo>
                <a:lnTo>
                  <a:pt x="393651" y="1208485"/>
                </a:lnTo>
                <a:cubicBezTo>
                  <a:pt x="393651" y="1222375"/>
                  <a:pt x="394643" y="1245196"/>
                  <a:pt x="396627" y="1276946"/>
                </a:cubicBezTo>
                <a:lnTo>
                  <a:pt x="539502" y="1270992"/>
                </a:lnTo>
                <a:lnTo>
                  <a:pt x="581174" y="1208485"/>
                </a:lnTo>
                <a:cubicBezTo>
                  <a:pt x="599033" y="1220391"/>
                  <a:pt x="619869" y="1235274"/>
                  <a:pt x="643682" y="1253133"/>
                </a:cubicBezTo>
                <a:cubicBezTo>
                  <a:pt x="657076" y="1265039"/>
                  <a:pt x="664332" y="1274155"/>
                  <a:pt x="665448" y="1280480"/>
                </a:cubicBezTo>
                <a:cubicBezTo>
                  <a:pt x="665820" y="1282589"/>
                  <a:pt x="665510" y="1284387"/>
                  <a:pt x="664518" y="1285875"/>
                </a:cubicBezTo>
                <a:cubicBezTo>
                  <a:pt x="664518" y="1289844"/>
                  <a:pt x="652612" y="1291828"/>
                  <a:pt x="628799" y="1291828"/>
                </a:cubicBezTo>
                <a:cubicBezTo>
                  <a:pt x="618877" y="1293813"/>
                  <a:pt x="592088" y="1294805"/>
                  <a:pt x="548432" y="1294805"/>
                </a:cubicBezTo>
                <a:cubicBezTo>
                  <a:pt x="506760" y="1294805"/>
                  <a:pt x="456158" y="1296789"/>
                  <a:pt x="396627" y="1300758"/>
                </a:cubicBezTo>
                <a:lnTo>
                  <a:pt x="396627" y="1375172"/>
                </a:lnTo>
                <a:cubicBezTo>
                  <a:pt x="398612" y="1391047"/>
                  <a:pt x="392658" y="1409899"/>
                  <a:pt x="378768" y="1431727"/>
                </a:cubicBezTo>
                <a:cubicBezTo>
                  <a:pt x="370830" y="1439664"/>
                  <a:pt x="360908" y="1446610"/>
                  <a:pt x="349002" y="1452563"/>
                </a:cubicBezTo>
                <a:cubicBezTo>
                  <a:pt x="343049" y="1456532"/>
                  <a:pt x="337096" y="1458516"/>
                  <a:pt x="331143" y="1458516"/>
                </a:cubicBezTo>
                <a:cubicBezTo>
                  <a:pt x="325190" y="1458516"/>
                  <a:pt x="322213" y="1455539"/>
                  <a:pt x="322213" y="1449586"/>
                </a:cubicBezTo>
                <a:cubicBezTo>
                  <a:pt x="320229" y="1447602"/>
                  <a:pt x="319237" y="1443633"/>
                  <a:pt x="319237" y="1437680"/>
                </a:cubicBezTo>
                <a:cubicBezTo>
                  <a:pt x="321221" y="1401961"/>
                  <a:pt x="322213" y="1384102"/>
                  <a:pt x="322213" y="1384102"/>
                </a:cubicBezTo>
                <a:cubicBezTo>
                  <a:pt x="322213" y="1374180"/>
                  <a:pt x="322213" y="1360289"/>
                  <a:pt x="322213" y="1342430"/>
                </a:cubicBezTo>
                <a:cubicBezTo>
                  <a:pt x="322213" y="1322586"/>
                  <a:pt x="322213" y="1309688"/>
                  <a:pt x="322213" y="1303735"/>
                </a:cubicBezTo>
                <a:cubicBezTo>
                  <a:pt x="248791" y="1307703"/>
                  <a:pt x="195213" y="1311672"/>
                  <a:pt x="161479" y="1315641"/>
                </a:cubicBezTo>
                <a:cubicBezTo>
                  <a:pt x="131713" y="1315641"/>
                  <a:pt x="107901" y="1317625"/>
                  <a:pt x="90041" y="1321594"/>
                </a:cubicBezTo>
                <a:lnTo>
                  <a:pt x="72182" y="1288852"/>
                </a:lnTo>
                <a:cubicBezTo>
                  <a:pt x="119807" y="1288852"/>
                  <a:pt x="149573" y="1288852"/>
                  <a:pt x="161479" y="1288852"/>
                </a:cubicBezTo>
                <a:cubicBezTo>
                  <a:pt x="215057" y="1284883"/>
                  <a:pt x="268635" y="1281906"/>
                  <a:pt x="322213" y="1279922"/>
                </a:cubicBezTo>
                <a:lnTo>
                  <a:pt x="322213" y="1211461"/>
                </a:lnTo>
                <a:lnTo>
                  <a:pt x="256729" y="1214438"/>
                </a:lnTo>
                <a:cubicBezTo>
                  <a:pt x="256729" y="1232297"/>
                  <a:pt x="245815" y="1247180"/>
                  <a:pt x="223987" y="1259086"/>
                </a:cubicBezTo>
                <a:cubicBezTo>
                  <a:pt x="210096" y="1265039"/>
                  <a:pt x="200174" y="1267024"/>
                  <a:pt x="194221" y="1265039"/>
                </a:cubicBezTo>
                <a:cubicBezTo>
                  <a:pt x="194221" y="1265039"/>
                  <a:pt x="193229" y="1264047"/>
                  <a:pt x="191244" y="1262063"/>
                </a:cubicBezTo>
                <a:cubicBezTo>
                  <a:pt x="189260" y="1262063"/>
                  <a:pt x="188268" y="1260078"/>
                  <a:pt x="188268" y="1256110"/>
                </a:cubicBezTo>
                <a:cubicBezTo>
                  <a:pt x="188268" y="1254125"/>
                  <a:pt x="188268" y="1249164"/>
                  <a:pt x="188268" y="1241227"/>
                </a:cubicBezTo>
                <a:cubicBezTo>
                  <a:pt x="190252" y="1231305"/>
                  <a:pt x="191244" y="1222375"/>
                  <a:pt x="191244" y="1214438"/>
                </a:cubicBezTo>
                <a:cubicBezTo>
                  <a:pt x="191244" y="1194594"/>
                  <a:pt x="192237" y="1169789"/>
                  <a:pt x="194221" y="1140024"/>
                </a:cubicBezTo>
                <a:cubicBezTo>
                  <a:pt x="196205" y="1118196"/>
                  <a:pt x="197198" y="1096368"/>
                  <a:pt x="197198" y="1074539"/>
                </a:cubicBezTo>
                <a:cubicBezTo>
                  <a:pt x="197198" y="1070571"/>
                  <a:pt x="197198" y="1062633"/>
                  <a:pt x="197198" y="1050727"/>
                </a:cubicBezTo>
                <a:cubicBezTo>
                  <a:pt x="195213" y="1032867"/>
                  <a:pt x="194221" y="1016992"/>
                  <a:pt x="194221" y="1003102"/>
                </a:cubicBezTo>
                <a:cubicBezTo>
                  <a:pt x="196205" y="1005086"/>
                  <a:pt x="201166" y="1007071"/>
                  <a:pt x="209104" y="1009055"/>
                </a:cubicBezTo>
                <a:cubicBezTo>
                  <a:pt x="222994" y="1015008"/>
                  <a:pt x="234901" y="1020961"/>
                  <a:pt x="244823" y="1026914"/>
                </a:cubicBezTo>
                <a:cubicBezTo>
                  <a:pt x="250776" y="1026914"/>
                  <a:pt x="258713" y="1029891"/>
                  <a:pt x="268635" y="1035844"/>
                </a:cubicBezTo>
                <a:cubicBezTo>
                  <a:pt x="357932" y="1031875"/>
                  <a:pt x="423416" y="1028899"/>
                  <a:pt x="465088" y="1026914"/>
                </a:cubicBezTo>
                <a:close/>
                <a:moveTo>
                  <a:pt x="438299" y="869157"/>
                </a:moveTo>
                <a:cubicBezTo>
                  <a:pt x="396627" y="869157"/>
                  <a:pt x="341065" y="872133"/>
                  <a:pt x="271612" y="878086"/>
                </a:cubicBezTo>
                <a:cubicBezTo>
                  <a:pt x="307330" y="897930"/>
                  <a:pt x="320229" y="922735"/>
                  <a:pt x="310307" y="952500"/>
                </a:cubicBezTo>
                <a:cubicBezTo>
                  <a:pt x="304354" y="958453"/>
                  <a:pt x="297408" y="963414"/>
                  <a:pt x="289471" y="967383"/>
                </a:cubicBezTo>
                <a:lnTo>
                  <a:pt x="399604" y="961430"/>
                </a:lnTo>
                <a:cubicBezTo>
                  <a:pt x="403573" y="953492"/>
                  <a:pt x="408533" y="942578"/>
                  <a:pt x="414487" y="928688"/>
                </a:cubicBezTo>
                <a:cubicBezTo>
                  <a:pt x="422424" y="914797"/>
                  <a:pt x="427385" y="904875"/>
                  <a:pt x="429369" y="898922"/>
                </a:cubicBezTo>
                <a:cubicBezTo>
                  <a:pt x="433338" y="887016"/>
                  <a:pt x="436315" y="877094"/>
                  <a:pt x="438299" y="869157"/>
                </a:cubicBezTo>
                <a:close/>
                <a:moveTo>
                  <a:pt x="524619" y="791766"/>
                </a:moveTo>
                <a:cubicBezTo>
                  <a:pt x="524619" y="791766"/>
                  <a:pt x="526604" y="792758"/>
                  <a:pt x="530573" y="794742"/>
                </a:cubicBezTo>
                <a:cubicBezTo>
                  <a:pt x="542479" y="800696"/>
                  <a:pt x="561330" y="813594"/>
                  <a:pt x="587127" y="833438"/>
                </a:cubicBezTo>
                <a:cubicBezTo>
                  <a:pt x="599033" y="843360"/>
                  <a:pt x="604987" y="851297"/>
                  <a:pt x="604987" y="857250"/>
                </a:cubicBezTo>
                <a:cubicBezTo>
                  <a:pt x="603002" y="863203"/>
                  <a:pt x="592088" y="866180"/>
                  <a:pt x="572244" y="866180"/>
                </a:cubicBezTo>
                <a:cubicBezTo>
                  <a:pt x="546448" y="866180"/>
                  <a:pt x="520651" y="866180"/>
                  <a:pt x="494854" y="866180"/>
                </a:cubicBezTo>
                <a:lnTo>
                  <a:pt x="468065" y="869157"/>
                </a:lnTo>
                <a:cubicBezTo>
                  <a:pt x="474018" y="871141"/>
                  <a:pt x="484932" y="877094"/>
                  <a:pt x="500807" y="887016"/>
                </a:cubicBezTo>
                <a:cubicBezTo>
                  <a:pt x="512713" y="896938"/>
                  <a:pt x="518666" y="904875"/>
                  <a:pt x="518666" y="910828"/>
                </a:cubicBezTo>
                <a:cubicBezTo>
                  <a:pt x="516682" y="918766"/>
                  <a:pt x="506760" y="923727"/>
                  <a:pt x="488901" y="925711"/>
                </a:cubicBezTo>
                <a:cubicBezTo>
                  <a:pt x="480963" y="931664"/>
                  <a:pt x="469057" y="942578"/>
                  <a:pt x="453182" y="958453"/>
                </a:cubicBezTo>
                <a:lnTo>
                  <a:pt x="578198" y="952500"/>
                </a:lnTo>
                <a:cubicBezTo>
                  <a:pt x="578198" y="952500"/>
                  <a:pt x="579190" y="950516"/>
                  <a:pt x="581174" y="946547"/>
                </a:cubicBezTo>
                <a:cubicBezTo>
                  <a:pt x="587127" y="934641"/>
                  <a:pt x="600026" y="915789"/>
                  <a:pt x="619869" y="889992"/>
                </a:cubicBezTo>
                <a:cubicBezTo>
                  <a:pt x="625823" y="893961"/>
                  <a:pt x="635744" y="900906"/>
                  <a:pt x="649635" y="910828"/>
                </a:cubicBezTo>
                <a:cubicBezTo>
                  <a:pt x="663526" y="920750"/>
                  <a:pt x="675432" y="929680"/>
                  <a:pt x="685354" y="937617"/>
                </a:cubicBezTo>
                <a:cubicBezTo>
                  <a:pt x="697260" y="949524"/>
                  <a:pt x="703213" y="958453"/>
                  <a:pt x="703213" y="964406"/>
                </a:cubicBezTo>
                <a:cubicBezTo>
                  <a:pt x="695276" y="970360"/>
                  <a:pt x="684362" y="973336"/>
                  <a:pt x="670471" y="973336"/>
                </a:cubicBezTo>
                <a:cubicBezTo>
                  <a:pt x="614908" y="971352"/>
                  <a:pt x="434330" y="979289"/>
                  <a:pt x="128737" y="997149"/>
                </a:cubicBezTo>
                <a:cubicBezTo>
                  <a:pt x="104924" y="999133"/>
                  <a:pt x="78135" y="1002110"/>
                  <a:pt x="48369" y="1006078"/>
                </a:cubicBezTo>
                <a:lnTo>
                  <a:pt x="33487" y="973336"/>
                </a:lnTo>
                <a:cubicBezTo>
                  <a:pt x="71190" y="973336"/>
                  <a:pt x="101948" y="973336"/>
                  <a:pt x="125760" y="973336"/>
                </a:cubicBezTo>
                <a:cubicBezTo>
                  <a:pt x="139651" y="971352"/>
                  <a:pt x="163463" y="970360"/>
                  <a:pt x="197198" y="970360"/>
                </a:cubicBezTo>
                <a:cubicBezTo>
                  <a:pt x="230932" y="968375"/>
                  <a:pt x="255737" y="967383"/>
                  <a:pt x="271612" y="967383"/>
                </a:cubicBezTo>
                <a:cubicBezTo>
                  <a:pt x="257721" y="965399"/>
                  <a:pt x="248791" y="957461"/>
                  <a:pt x="244823" y="943571"/>
                </a:cubicBezTo>
                <a:cubicBezTo>
                  <a:pt x="242838" y="933649"/>
                  <a:pt x="241846" y="924719"/>
                  <a:pt x="241846" y="916782"/>
                </a:cubicBezTo>
                <a:cubicBezTo>
                  <a:pt x="245815" y="904875"/>
                  <a:pt x="245815" y="891977"/>
                  <a:pt x="241846" y="878086"/>
                </a:cubicBezTo>
                <a:lnTo>
                  <a:pt x="203151" y="881063"/>
                </a:lnTo>
                <a:cubicBezTo>
                  <a:pt x="195213" y="879078"/>
                  <a:pt x="173385" y="881063"/>
                  <a:pt x="137666" y="887016"/>
                </a:cubicBezTo>
                <a:lnTo>
                  <a:pt x="122783" y="860227"/>
                </a:lnTo>
                <a:cubicBezTo>
                  <a:pt x="164455" y="860227"/>
                  <a:pt x="192237" y="859235"/>
                  <a:pt x="206127" y="857250"/>
                </a:cubicBezTo>
                <a:lnTo>
                  <a:pt x="488901" y="845344"/>
                </a:lnTo>
                <a:cubicBezTo>
                  <a:pt x="490885" y="841375"/>
                  <a:pt x="495846" y="834430"/>
                  <a:pt x="503783" y="824508"/>
                </a:cubicBezTo>
                <a:cubicBezTo>
                  <a:pt x="511721" y="810617"/>
                  <a:pt x="518666" y="799703"/>
                  <a:pt x="524619" y="791766"/>
                </a:cubicBezTo>
                <a:close/>
                <a:moveTo>
                  <a:pt x="316260" y="750094"/>
                </a:moveTo>
                <a:cubicBezTo>
                  <a:pt x="318244" y="750094"/>
                  <a:pt x="322213" y="751086"/>
                  <a:pt x="328166" y="753071"/>
                </a:cubicBezTo>
                <a:cubicBezTo>
                  <a:pt x="342057" y="755055"/>
                  <a:pt x="353963" y="758031"/>
                  <a:pt x="363885" y="762000"/>
                </a:cubicBezTo>
                <a:cubicBezTo>
                  <a:pt x="377776" y="767953"/>
                  <a:pt x="388690" y="778867"/>
                  <a:pt x="396627" y="794742"/>
                </a:cubicBezTo>
                <a:cubicBezTo>
                  <a:pt x="399604" y="800696"/>
                  <a:pt x="400844" y="806649"/>
                  <a:pt x="400348" y="812602"/>
                </a:cubicBezTo>
                <a:cubicBezTo>
                  <a:pt x="399852" y="818555"/>
                  <a:pt x="397619" y="824508"/>
                  <a:pt x="393651" y="830461"/>
                </a:cubicBezTo>
                <a:cubicBezTo>
                  <a:pt x="385713" y="842367"/>
                  <a:pt x="373807" y="848320"/>
                  <a:pt x="357932" y="848320"/>
                </a:cubicBezTo>
                <a:cubicBezTo>
                  <a:pt x="346026" y="848320"/>
                  <a:pt x="337096" y="843360"/>
                  <a:pt x="331143" y="833438"/>
                </a:cubicBezTo>
                <a:cubicBezTo>
                  <a:pt x="331143" y="833438"/>
                  <a:pt x="330151" y="831453"/>
                  <a:pt x="328166" y="827485"/>
                </a:cubicBezTo>
                <a:cubicBezTo>
                  <a:pt x="326182" y="819547"/>
                  <a:pt x="324198" y="812602"/>
                  <a:pt x="322213" y="806649"/>
                </a:cubicBezTo>
                <a:cubicBezTo>
                  <a:pt x="316260" y="784821"/>
                  <a:pt x="306338" y="771922"/>
                  <a:pt x="292448" y="767953"/>
                </a:cubicBezTo>
                <a:cubicBezTo>
                  <a:pt x="286494" y="762000"/>
                  <a:pt x="284510" y="757039"/>
                  <a:pt x="286494" y="753071"/>
                </a:cubicBezTo>
                <a:cubicBezTo>
                  <a:pt x="286494" y="751086"/>
                  <a:pt x="296416" y="750094"/>
                  <a:pt x="316260" y="750094"/>
                </a:cubicBezTo>
                <a:close/>
                <a:moveTo>
                  <a:pt x="319237" y="0"/>
                </a:moveTo>
                <a:cubicBezTo>
                  <a:pt x="341065" y="5953"/>
                  <a:pt x="361901" y="12899"/>
                  <a:pt x="381744" y="20836"/>
                </a:cubicBezTo>
                <a:cubicBezTo>
                  <a:pt x="405557" y="28774"/>
                  <a:pt x="417463" y="36711"/>
                  <a:pt x="417463" y="44649"/>
                </a:cubicBezTo>
                <a:cubicBezTo>
                  <a:pt x="419448" y="50602"/>
                  <a:pt x="411510" y="60524"/>
                  <a:pt x="393651" y="74414"/>
                </a:cubicBezTo>
                <a:lnTo>
                  <a:pt x="393651" y="169664"/>
                </a:lnTo>
                <a:cubicBezTo>
                  <a:pt x="405557" y="169664"/>
                  <a:pt x="422424" y="168672"/>
                  <a:pt x="444252" y="166688"/>
                </a:cubicBezTo>
                <a:cubicBezTo>
                  <a:pt x="462112" y="166688"/>
                  <a:pt x="475010" y="166688"/>
                  <a:pt x="482948" y="166688"/>
                </a:cubicBezTo>
                <a:cubicBezTo>
                  <a:pt x="486916" y="160735"/>
                  <a:pt x="495846" y="148828"/>
                  <a:pt x="509737" y="130969"/>
                </a:cubicBezTo>
                <a:cubicBezTo>
                  <a:pt x="517674" y="117078"/>
                  <a:pt x="524619" y="106164"/>
                  <a:pt x="530573" y="98227"/>
                </a:cubicBezTo>
                <a:cubicBezTo>
                  <a:pt x="534541" y="100211"/>
                  <a:pt x="541487" y="105172"/>
                  <a:pt x="551408" y="113109"/>
                </a:cubicBezTo>
                <a:cubicBezTo>
                  <a:pt x="571252" y="125016"/>
                  <a:pt x="587127" y="135930"/>
                  <a:pt x="599033" y="145852"/>
                </a:cubicBezTo>
                <a:cubicBezTo>
                  <a:pt x="616893" y="159742"/>
                  <a:pt x="624830" y="169664"/>
                  <a:pt x="622846" y="175617"/>
                </a:cubicBezTo>
                <a:cubicBezTo>
                  <a:pt x="618877" y="181571"/>
                  <a:pt x="608955" y="185539"/>
                  <a:pt x="593080" y="187524"/>
                </a:cubicBezTo>
                <a:cubicBezTo>
                  <a:pt x="571252" y="187524"/>
                  <a:pt x="542479" y="187524"/>
                  <a:pt x="506760" y="187524"/>
                </a:cubicBezTo>
                <a:cubicBezTo>
                  <a:pt x="496838" y="189508"/>
                  <a:pt x="478979" y="190500"/>
                  <a:pt x="453182" y="190500"/>
                </a:cubicBezTo>
                <a:cubicBezTo>
                  <a:pt x="431354" y="192485"/>
                  <a:pt x="414487" y="193477"/>
                  <a:pt x="402580" y="193477"/>
                </a:cubicBezTo>
                <a:cubicBezTo>
                  <a:pt x="438299" y="253008"/>
                  <a:pt x="485924" y="304602"/>
                  <a:pt x="545455" y="348258"/>
                </a:cubicBezTo>
                <a:cubicBezTo>
                  <a:pt x="587127" y="378024"/>
                  <a:pt x="636737" y="402828"/>
                  <a:pt x="694283" y="422672"/>
                </a:cubicBezTo>
                <a:cubicBezTo>
                  <a:pt x="702221" y="422672"/>
                  <a:pt x="709166" y="424656"/>
                  <a:pt x="715119" y="428625"/>
                </a:cubicBezTo>
                <a:cubicBezTo>
                  <a:pt x="723057" y="430610"/>
                  <a:pt x="727026" y="433586"/>
                  <a:pt x="727026" y="437555"/>
                </a:cubicBezTo>
                <a:cubicBezTo>
                  <a:pt x="727026" y="441524"/>
                  <a:pt x="720080" y="446485"/>
                  <a:pt x="706190" y="452438"/>
                </a:cubicBezTo>
                <a:cubicBezTo>
                  <a:pt x="698252" y="458391"/>
                  <a:pt x="689322" y="465336"/>
                  <a:pt x="679401" y="473274"/>
                </a:cubicBezTo>
                <a:cubicBezTo>
                  <a:pt x="673448" y="477242"/>
                  <a:pt x="665510" y="485180"/>
                  <a:pt x="655588" y="497086"/>
                </a:cubicBezTo>
                <a:cubicBezTo>
                  <a:pt x="653604" y="499071"/>
                  <a:pt x="650627" y="502047"/>
                  <a:pt x="646658" y="506016"/>
                </a:cubicBezTo>
                <a:cubicBezTo>
                  <a:pt x="644674" y="508000"/>
                  <a:pt x="642690" y="509985"/>
                  <a:pt x="640705" y="511969"/>
                </a:cubicBezTo>
                <a:cubicBezTo>
                  <a:pt x="636737" y="515938"/>
                  <a:pt x="632768" y="517922"/>
                  <a:pt x="628799" y="517922"/>
                </a:cubicBezTo>
                <a:cubicBezTo>
                  <a:pt x="622846" y="517922"/>
                  <a:pt x="615901" y="515938"/>
                  <a:pt x="607963" y="511969"/>
                </a:cubicBezTo>
                <a:cubicBezTo>
                  <a:pt x="596057" y="506016"/>
                  <a:pt x="578198" y="492125"/>
                  <a:pt x="554385" y="470297"/>
                </a:cubicBezTo>
                <a:cubicBezTo>
                  <a:pt x="532557" y="450453"/>
                  <a:pt x="515690" y="431602"/>
                  <a:pt x="503783" y="413742"/>
                </a:cubicBezTo>
                <a:cubicBezTo>
                  <a:pt x="462112" y="356196"/>
                  <a:pt x="425401" y="287735"/>
                  <a:pt x="393651" y="208360"/>
                </a:cubicBezTo>
                <a:lnTo>
                  <a:pt x="393651" y="273844"/>
                </a:lnTo>
                <a:cubicBezTo>
                  <a:pt x="393651" y="309563"/>
                  <a:pt x="393651" y="338336"/>
                  <a:pt x="393651" y="360164"/>
                </a:cubicBezTo>
                <a:cubicBezTo>
                  <a:pt x="393651" y="368102"/>
                  <a:pt x="393651" y="380008"/>
                  <a:pt x="393651" y="395883"/>
                </a:cubicBezTo>
                <a:cubicBezTo>
                  <a:pt x="395635" y="417711"/>
                  <a:pt x="396627" y="435571"/>
                  <a:pt x="396627" y="449461"/>
                </a:cubicBezTo>
                <a:lnTo>
                  <a:pt x="408533" y="449461"/>
                </a:lnTo>
                <a:cubicBezTo>
                  <a:pt x="412502" y="443508"/>
                  <a:pt x="418455" y="433586"/>
                  <a:pt x="426393" y="419695"/>
                </a:cubicBezTo>
                <a:cubicBezTo>
                  <a:pt x="434330" y="409774"/>
                  <a:pt x="440283" y="400844"/>
                  <a:pt x="444252" y="392906"/>
                </a:cubicBezTo>
                <a:cubicBezTo>
                  <a:pt x="448221" y="396875"/>
                  <a:pt x="457151" y="404813"/>
                  <a:pt x="471041" y="416719"/>
                </a:cubicBezTo>
                <a:cubicBezTo>
                  <a:pt x="478979" y="422672"/>
                  <a:pt x="484932" y="427633"/>
                  <a:pt x="488901" y="431602"/>
                </a:cubicBezTo>
                <a:cubicBezTo>
                  <a:pt x="504776" y="447477"/>
                  <a:pt x="510729" y="458391"/>
                  <a:pt x="506760" y="464344"/>
                </a:cubicBezTo>
                <a:cubicBezTo>
                  <a:pt x="504776" y="466328"/>
                  <a:pt x="494854" y="469305"/>
                  <a:pt x="476994" y="473274"/>
                </a:cubicBezTo>
                <a:cubicBezTo>
                  <a:pt x="463104" y="473274"/>
                  <a:pt x="441276" y="473274"/>
                  <a:pt x="411510" y="473274"/>
                </a:cubicBezTo>
                <a:lnTo>
                  <a:pt x="396627" y="473274"/>
                </a:lnTo>
                <a:lnTo>
                  <a:pt x="399604" y="565547"/>
                </a:lnTo>
                <a:cubicBezTo>
                  <a:pt x="399604" y="567532"/>
                  <a:pt x="399604" y="571500"/>
                  <a:pt x="399604" y="577453"/>
                </a:cubicBezTo>
                <a:cubicBezTo>
                  <a:pt x="401588" y="599281"/>
                  <a:pt x="399604" y="614164"/>
                  <a:pt x="393651" y="622102"/>
                </a:cubicBezTo>
                <a:cubicBezTo>
                  <a:pt x="387698" y="634008"/>
                  <a:pt x="377776" y="643930"/>
                  <a:pt x="363885" y="651867"/>
                </a:cubicBezTo>
                <a:cubicBezTo>
                  <a:pt x="349994" y="663774"/>
                  <a:pt x="338088" y="668735"/>
                  <a:pt x="328166" y="666750"/>
                </a:cubicBezTo>
                <a:cubicBezTo>
                  <a:pt x="322213" y="666750"/>
                  <a:pt x="319237" y="661789"/>
                  <a:pt x="319237" y="651867"/>
                </a:cubicBezTo>
                <a:cubicBezTo>
                  <a:pt x="319237" y="651867"/>
                  <a:pt x="319237" y="644922"/>
                  <a:pt x="319237" y="631032"/>
                </a:cubicBezTo>
                <a:cubicBezTo>
                  <a:pt x="319237" y="627063"/>
                  <a:pt x="319237" y="621110"/>
                  <a:pt x="319237" y="613172"/>
                </a:cubicBezTo>
                <a:cubicBezTo>
                  <a:pt x="321221" y="603250"/>
                  <a:pt x="322213" y="595313"/>
                  <a:pt x="322213" y="589360"/>
                </a:cubicBezTo>
                <a:cubicBezTo>
                  <a:pt x="324198" y="551656"/>
                  <a:pt x="325190" y="513953"/>
                  <a:pt x="325190" y="476250"/>
                </a:cubicBezTo>
                <a:cubicBezTo>
                  <a:pt x="313283" y="478235"/>
                  <a:pt x="293440" y="479227"/>
                  <a:pt x="265658" y="479227"/>
                </a:cubicBezTo>
                <a:cubicBezTo>
                  <a:pt x="263674" y="479227"/>
                  <a:pt x="256729" y="480219"/>
                  <a:pt x="244823" y="482203"/>
                </a:cubicBezTo>
                <a:cubicBezTo>
                  <a:pt x="230932" y="484188"/>
                  <a:pt x="218033" y="486172"/>
                  <a:pt x="206127" y="488156"/>
                </a:cubicBezTo>
                <a:lnTo>
                  <a:pt x="188268" y="455414"/>
                </a:lnTo>
                <a:cubicBezTo>
                  <a:pt x="241846" y="455414"/>
                  <a:pt x="287487" y="454422"/>
                  <a:pt x="325190" y="452438"/>
                </a:cubicBezTo>
                <a:cubicBezTo>
                  <a:pt x="327174" y="426641"/>
                  <a:pt x="328166" y="398860"/>
                  <a:pt x="328166" y="369094"/>
                </a:cubicBezTo>
                <a:cubicBezTo>
                  <a:pt x="328166" y="363141"/>
                  <a:pt x="328166" y="349250"/>
                  <a:pt x="328166" y="327422"/>
                </a:cubicBezTo>
                <a:lnTo>
                  <a:pt x="328166" y="279797"/>
                </a:lnTo>
                <a:cubicBezTo>
                  <a:pt x="322213" y="287735"/>
                  <a:pt x="315268" y="296664"/>
                  <a:pt x="307330" y="306586"/>
                </a:cubicBezTo>
                <a:cubicBezTo>
                  <a:pt x="287487" y="332383"/>
                  <a:pt x="273596" y="349250"/>
                  <a:pt x="265658" y="357188"/>
                </a:cubicBezTo>
                <a:cubicBezTo>
                  <a:pt x="253752" y="371078"/>
                  <a:pt x="238869" y="385961"/>
                  <a:pt x="221010" y="401836"/>
                </a:cubicBezTo>
                <a:cubicBezTo>
                  <a:pt x="215057" y="407789"/>
                  <a:pt x="206127" y="415727"/>
                  <a:pt x="194221" y="425649"/>
                </a:cubicBezTo>
                <a:cubicBezTo>
                  <a:pt x="176362" y="439539"/>
                  <a:pt x="158502" y="453430"/>
                  <a:pt x="140643" y="467320"/>
                </a:cubicBezTo>
                <a:cubicBezTo>
                  <a:pt x="89049" y="505024"/>
                  <a:pt x="48369" y="529828"/>
                  <a:pt x="18604" y="541735"/>
                </a:cubicBezTo>
                <a:cubicBezTo>
                  <a:pt x="6698" y="543719"/>
                  <a:pt x="744" y="543719"/>
                  <a:pt x="744" y="541735"/>
                </a:cubicBezTo>
                <a:cubicBezTo>
                  <a:pt x="-1240" y="537766"/>
                  <a:pt x="744" y="531813"/>
                  <a:pt x="6698" y="523875"/>
                </a:cubicBezTo>
                <a:cubicBezTo>
                  <a:pt x="26541" y="511969"/>
                  <a:pt x="48369" y="496094"/>
                  <a:pt x="72182" y="476250"/>
                </a:cubicBezTo>
                <a:cubicBezTo>
                  <a:pt x="76151" y="472281"/>
                  <a:pt x="79127" y="469305"/>
                  <a:pt x="81112" y="467320"/>
                </a:cubicBezTo>
                <a:cubicBezTo>
                  <a:pt x="108893" y="445492"/>
                  <a:pt x="131713" y="424656"/>
                  <a:pt x="149573" y="404813"/>
                </a:cubicBezTo>
                <a:cubicBezTo>
                  <a:pt x="213072" y="335360"/>
                  <a:pt x="262682" y="266899"/>
                  <a:pt x="298401" y="199430"/>
                </a:cubicBezTo>
                <a:cubicBezTo>
                  <a:pt x="256729" y="201414"/>
                  <a:pt x="194221" y="207367"/>
                  <a:pt x="110877" y="217289"/>
                </a:cubicBezTo>
                <a:cubicBezTo>
                  <a:pt x="108893" y="213320"/>
                  <a:pt x="106908" y="207367"/>
                  <a:pt x="104924" y="199430"/>
                </a:cubicBezTo>
                <a:cubicBezTo>
                  <a:pt x="100955" y="191492"/>
                  <a:pt x="97979" y="185539"/>
                  <a:pt x="95994" y="181571"/>
                </a:cubicBezTo>
                <a:cubicBezTo>
                  <a:pt x="163463" y="181571"/>
                  <a:pt x="206127" y="181571"/>
                  <a:pt x="223987" y="181571"/>
                </a:cubicBezTo>
                <a:cubicBezTo>
                  <a:pt x="247799" y="177602"/>
                  <a:pt x="280541" y="175617"/>
                  <a:pt x="322213" y="175617"/>
                </a:cubicBezTo>
                <a:lnTo>
                  <a:pt x="322213" y="83344"/>
                </a:lnTo>
                <a:cubicBezTo>
                  <a:pt x="322213" y="69453"/>
                  <a:pt x="321221" y="41672"/>
                  <a:pt x="319237" y="0"/>
                </a:cubicBezTo>
                <a:close/>
              </a:path>
            </a:pathLst>
          </a:custGeom>
          <a:gradFill flip="none" rotWithShape="1">
            <a:gsLst>
              <a:gs pos="0">
                <a:srgbClr val="FFC000">
                  <a:lumMod val="20000"/>
                  <a:lumOff val="80000"/>
                </a:srgbClr>
              </a:gs>
              <a:gs pos="74000">
                <a:srgbClr val="FFC000">
                  <a:lumMod val="45000"/>
                  <a:lumOff val="55000"/>
                </a:srgbClr>
              </a:gs>
              <a:gs pos="83000">
                <a:srgbClr val="FFC000">
                  <a:lumMod val="45000"/>
                  <a:lumOff val="55000"/>
                </a:srgbClr>
              </a:gs>
              <a:gs pos="100000">
                <a:srgbClr val="FFC000">
                  <a:lumMod val="30000"/>
                  <a:lumOff val="70000"/>
                </a:srgb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rgbClr val="FFC000">
                        <a:lumMod val="20000"/>
                        <a:lumOff val="80000"/>
                      </a:srgbClr>
                    </a:gs>
                    <a:gs pos="92400">
                      <a:srgbClr val="FFEBBC">
                        <a:alpha val="0"/>
                      </a:srgbClr>
                    </a:gs>
                    <a:gs pos="100000">
                      <a:srgbClr val="FFC000">
                        <a:lumMod val="20000"/>
                        <a:lumOff val="80000"/>
                        <a:alpha val="0"/>
                      </a:srgb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2">
              <a:extLst>
                <a:ext uri="{BEBA8EAE-BF5A-486C-A8C5-ECC9F3942E4B}">
                  <a14:imgProps xmlns:a14="http://schemas.microsoft.com/office/drawing/2010/main">
                    <a14:imgLayer r:embed="rId3">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4"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5"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2790825" y="2592000"/>
            <a:ext cx="6610350"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一、为什么要全面深化改革开放</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485880" y="3672000"/>
            <a:ext cx="54127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全面深化改革开放是一场深刻革命</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3"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416000" y="2122183"/>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（一）改革开放是我们前进的重要法宝</a:t>
              </a:r>
            </a:p>
          </p:txBody>
        </p:sp>
      </p:grpSp>
      <p:grpSp>
        <p:nvGrpSpPr>
          <p:cNvPr id="13" name="组合 12"/>
          <p:cNvGrpSpPr/>
          <p:nvPr/>
        </p:nvGrpSpPr>
        <p:grpSpPr>
          <a:xfrm>
            <a:off x="1416000" y="3230101"/>
            <a:ext cx="9371463" cy="568907"/>
            <a:chOff x="1416000" y="1780152"/>
            <a:chExt cx="937146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746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（二）改革进入攻坚期和深水区</a:t>
              </a:r>
            </a:p>
          </p:txBody>
        </p:sp>
      </p:grpSp>
      <p:grpSp>
        <p:nvGrpSpPr>
          <p:cNvPr id="19" name="组合 18"/>
          <p:cNvGrpSpPr/>
          <p:nvPr/>
        </p:nvGrpSpPr>
        <p:grpSpPr>
          <a:xfrm>
            <a:off x="1404570" y="4312776"/>
            <a:ext cx="9371463" cy="568907"/>
            <a:chOff x="1416000" y="1780152"/>
            <a:chExt cx="9371463" cy="568907"/>
          </a:xfrm>
        </p:grpSpPr>
        <p:cxnSp>
          <p:nvCxnSpPr>
            <p:cNvPr id="20" name="直接连接符 19"/>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142746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（三）以巨大的政治勇气全面深化改革</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6647543" y="2610759"/>
            <a:ext cx="4920037" cy="3268800"/>
          </a:xfrm>
          <a:prstGeom prst="rect">
            <a:avLst/>
          </a:prstGeom>
          <a:solidFill>
            <a:schemeClr val="bg1"/>
          </a:solidFill>
          <a:ln w="12700">
            <a:gradFill>
              <a:gsLst>
                <a:gs pos="0">
                  <a:srgbClr val="AD251C"/>
                </a:gs>
                <a:gs pos="100000">
                  <a:srgbClr val="AD251C">
                    <a:alpha val="0"/>
                  </a:srgbClr>
                </a:gs>
              </a:gsLst>
              <a:lin ang="5400000" scaled="1"/>
            </a:grad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pic>
        <p:nvPicPr>
          <p:cNvPr id="16" name="SVID_20220708_164145_1[1]">
            <a:hlinkClick r:id="" action="ppaction://media"/>
          </p:cNvPr>
          <p:cNvPicPr>
            <a:picLocks noChangeAspect="1"/>
          </p:cNvPicPr>
          <p:nvPr>
            <a:videoFile r:link="rId2"/>
            <p:extLst>
              <p:ext uri="{DAA4B4D4-6D71-4841-9C94-3DE7FCFB9230}">
                <p14:media xmlns:p14="http://schemas.microsoft.com/office/powerpoint/2010/main" r:embed="rId1">
                  <p14:fade in="250" out="250"/>
                </p14:media>
              </p:ext>
            </p:extLst>
          </p:nvPr>
        </p:nvPicPr>
        <p:blipFill rotWithShape="1">
          <a:blip r:embed="rId7"/>
          <a:srcRect t="5363" b="4983"/>
          <a:stretch>
            <a:fillRect/>
          </a:stretch>
        </p:blipFill>
        <p:spPr>
          <a:xfrm>
            <a:off x="624420" y="2611038"/>
            <a:ext cx="5830150" cy="3268242"/>
          </a:xfrm>
          <a:prstGeom prst="rect">
            <a:avLst/>
          </a:prstGeom>
          <a:noFill/>
          <a:ln w="38100">
            <a:solidFill>
              <a:srgbClr val="FFFFFF"/>
            </a:solidFill>
            <a:miter lim="800000"/>
            <a:headEnd/>
            <a:tailEnd/>
          </a:ln>
          <a:effectLst>
            <a:outerShdw blurRad="50800" dist="38100" dir="2700000" algn="tl" rotWithShape="0">
              <a:prstClr val="black">
                <a:alpha val="40000"/>
              </a:prstClr>
            </a:outerShdw>
          </a:effectLst>
        </p:spPr>
      </p:pic>
      <p:grpSp>
        <p:nvGrpSpPr>
          <p:cNvPr id="28" name="组合 27"/>
          <p:cNvGrpSpPr/>
          <p:nvPr>
            <p:custDataLst>
              <p:tags r:id="rId3"/>
            </p:custDataLst>
          </p:nvPr>
        </p:nvGrpSpPr>
        <p:grpSpPr>
          <a:xfrm>
            <a:off x="1120384" y="6002564"/>
            <a:ext cx="576000" cy="576000"/>
            <a:chOff x="10027920" y="1418508"/>
            <a:chExt cx="613495" cy="612622"/>
          </a:xfrm>
        </p:grpSpPr>
        <p:sp>
          <p:nvSpPr>
            <p:cNvPr id="29" name="椭圆 28"/>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文本框 1"/>
          <p:cNvSpPr txBox="1"/>
          <p:nvPr/>
        </p:nvSpPr>
        <p:spPr>
          <a:xfrm>
            <a:off x="6958086" y="2814504"/>
            <a:ext cx="4298950" cy="2861310"/>
          </a:xfrm>
          <a:prstGeom prst="rect">
            <a:avLst/>
          </a:prstGeom>
          <a:noFill/>
        </p:spPr>
        <p:txBody>
          <a:bodyPr wrap="square" rtlCol="0" anchor="t">
            <a:spAutoFit/>
          </a:bodyPr>
          <a:lstStyle/>
          <a:p>
            <a:pPr algn="just" fontAlgn="auto">
              <a:lnSpc>
                <a:spcPct val="150000"/>
              </a:lnSpc>
              <a:buClrTx/>
              <a:buSzTx/>
              <a:buFontTx/>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我们党作出实行改革开放的历史性决策，是基于对党和国家前途命运的深刻把握、基于对社会主义革命和建设实践的深刻总结、基于对时代潮流的深刻洞察、基于对人民群众期盼和需要的深刻体悟。</a:t>
            </a:r>
          </a:p>
        </p:txBody>
      </p:sp>
      <p:sp>
        <p:nvSpPr>
          <p:cNvPr id="20" name="平行四边形 19"/>
          <p:cNvSpPr/>
          <p:nvPr/>
        </p:nvSpPr>
        <p:spPr>
          <a:xfrm>
            <a:off x="1799363" y="6074564"/>
            <a:ext cx="3959952" cy="432000"/>
          </a:xfrm>
          <a:prstGeom prst="parallelogram">
            <a:avLst/>
          </a:prstGeom>
          <a:gradFill>
            <a:gsLst>
              <a:gs pos="0">
                <a:srgbClr val="9E0406"/>
              </a:gs>
              <a:gs pos="100000">
                <a:srgbClr val="FF9000"/>
              </a:gs>
            </a:gsLst>
            <a:lin ang="0" scaled="0"/>
          </a:gradFill>
          <a:ln w="1270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1978</a:t>
            </a:r>
            <a:r>
              <a:rPr lang="zh-CN" altLang="en-US"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年</a:t>
            </a:r>
            <a:r>
              <a:rPr lang="en-US" altLang="zh-CN"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10</a:t>
            </a:r>
            <a:r>
              <a:rPr lang="zh-CN" altLang="en-US"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月邓小平访问日本</a:t>
            </a:r>
          </a:p>
        </p:txBody>
      </p:sp>
      <p:sp>
        <p:nvSpPr>
          <p:cNvPr id="9" name="矩形 8"/>
          <p:cNvSpPr/>
          <p:nvPr>
            <p:custDataLst>
              <p:tags r:id="rId4"/>
            </p:custDataLst>
          </p:nvPr>
        </p:nvSpPr>
        <p:spPr>
          <a:xfrm>
            <a:off x="2856000" y="572145"/>
            <a:ext cx="6480000" cy="429895"/>
          </a:xfrm>
          <a:prstGeom prst="rect">
            <a:avLst/>
          </a:prstGeom>
          <a:noFill/>
        </p:spPr>
        <p:txBody>
          <a:bodyPr wrap="square" rtlCol="0">
            <a:spAutoFit/>
          </a:bodyPr>
          <a:lstStyle/>
          <a:p>
            <a:pPr algn="ctr">
              <a:buClr>
                <a:srgbClr val="C00000"/>
              </a:buClr>
              <a:buSzPct val="80000"/>
              <a:buFontTx/>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改革开放是我们前进的重要法宝</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624421" y="1122680"/>
            <a:ext cx="10943159" cy="1368000"/>
            <a:chOff x="2003582" y="684000"/>
            <a:chExt cx="10943159" cy="1368000"/>
          </a:xfrm>
        </p:grpSpPr>
        <p:sp>
          <p:nvSpPr>
            <p:cNvPr id="11" name="işlídê"/>
            <p:cNvSpPr/>
            <p:nvPr/>
          </p:nvSpPr>
          <p:spPr>
            <a:xfrm>
              <a:off x="2003582" y="684000"/>
              <a:ext cx="10943159" cy="1368000"/>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矩形 11"/>
            <p:cNvSpPr/>
            <p:nvPr/>
          </p:nvSpPr>
          <p:spPr>
            <a:xfrm>
              <a:off x="4566973" y="881713"/>
              <a:ext cx="8122068" cy="853567"/>
            </a:xfrm>
            <a:prstGeom prst="rect">
              <a:avLst/>
            </a:prstGeom>
          </p:spPr>
          <p:txBody>
            <a:bodyPr wrap="square">
              <a:spAutoFit/>
            </a:bodyPr>
            <a:lstStyle/>
            <a:p>
              <a:pPr indent="0" algn="ctr" fontAlgn="auto">
                <a:lnSpc>
                  <a:spcPct val="130000"/>
                </a:lnSpc>
                <a:spcAft>
                  <a:spcPts val="0"/>
                </a:spcAft>
                <a:buClr>
                  <a:schemeClr val="tx1">
                    <a:lumMod val="85000"/>
                    <a:lumOff val="15000"/>
                  </a:schemeClr>
                </a:buClr>
              </a:pPr>
              <a:r>
                <a:rPr lang="zh-CN" altLang="en-US"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如何理解改革开放是坚持和发展中国特色社会主义的必由之路，</a:t>
              </a:r>
              <a:endParaRPr lang="en-US" alt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endParaRPr>
            </a:p>
            <a:p>
              <a:pPr indent="0" algn="ctr" fontAlgn="auto">
                <a:lnSpc>
                  <a:spcPct val="130000"/>
                </a:lnSpc>
                <a:spcAft>
                  <a:spcPts val="0"/>
                </a:spcAft>
                <a:buClr>
                  <a:schemeClr val="tx1">
                    <a:lumMod val="85000"/>
                    <a:lumOff val="15000"/>
                  </a:schemeClr>
                </a:buClr>
              </a:pPr>
              <a:r>
                <a:rPr lang="zh-CN" altLang="en-US"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是党和人民大踏步赶上时代前进步伐的重要法宝</a:t>
              </a:r>
            </a:p>
          </p:txBody>
        </p:sp>
        <p:grpSp>
          <p:nvGrpSpPr>
            <p:cNvPr id="14" name="组合 13"/>
            <p:cNvGrpSpPr>
              <a:grpSpLocks noChangeAspect="1"/>
            </p:cNvGrpSpPr>
            <p:nvPr/>
          </p:nvGrpSpPr>
          <p:grpSpPr>
            <a:xfrm>
              <a:off x="2641206" y="918103"/>
              <a:ext cx="871221" cy="899795"/>
              <a:chOff x="1125873" y="774238"/>
              <a:chExt cx="1114866" cy="1152000"/>
            </a:xfrm>
          </p:grpSpPr>
          <p:sp>
            <p:nvSpPr>
              <p:cNvPr id="18" name="文本框 17"/>
              <p:cNvSpPr txBox="1">
                <a:spLocks noChangeAspect="1"/>
              </p:cNvSpPr>
              <p:nvPr/>
            </p:nvSpPr>
            <p:spPr>
              <a:xfrm rot="900000">
                <a:off x="1642329" y="968247"/>
                <a:ext cx="598410" cy="864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chemeClr val="bg1"/>
                  </a:gs>
                  <a:gs pos="20000">
                    <a:srgbClr val="F7C973">
                      <a:alpha val="80000"/>
                    </a:srgbClr>
                  </a:gs>
                  <a:gs pos="100000">
                    <a:srgbClr val="ED2123">
                      <a:alpha val="0"/>
                    </a:srgbClr>
                  </a:gs>
                </a:gsLst>
                <a:lin ang="0" scaled="0"/>
              </a:gradFill>
              <a:ln>
                <a:noFill/>
              </a:ln>
              <a:effectLst>
                <a:outerShdw dist="63500" dir="2700000" algn="tl" rotWithShape="0">
                  <a:schemeClr val="accent2">
                    <a:lumMod val="20000"/>
                    <a:lumOff val="8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500000000000000" pitchFamily="2" charset="-122"/>
                  <a:ea typeface="方正粗雅宋_GBK" panose="02000500000000000000" pitchFamily="2" charset="-122"/>
                  <a:sym typeface="方正粗雅宋_GBK" panose="02000500000000000000" pitchFamily="2" charset="-122"/>
                </a:endParaRPr>
              </a:p>
            </p:txBody>
          </p:sp>
          <p:sp>
            <p:nvSpPr>
              <p:cNvPr id="19" name="文本框 18"/>
              <p:cNvSpPr txBox="1">
                <a:spLocks noChangeAspect="1"/>
              </p:cNvSpPr>
              <p:nvPr/>
            </p:nvSpPr>
            <p:spPr>
              <a:xfrm>
                <a:off x="1125873" y="774238"/>
                <a:ext cx="797879" cy="1152000"/>
              </a:xfrm>
              <a:custGeom>
                <a:avLst/>
                <a:gdLst/>
                <a:ahLst/>
                <a:cxnLst/>
                <a:rect l="l" t="t" r="r" b="b"/>
                <a:pathLst>
                  <a:path w="562502" h="812155">
                    <a:moveTo>
                      <a:pt x="257655" y="620500"/>
                    </a:moveTo>
                    <a:cubicBezTo>
                      <a:pt x="319902" y="626389"/>
                      <a:pt x="353866" y="659088"/>
                      <a:pt x="359548" y="718598"/>
                    </a:cubicBezTo>
                    <a:cubicBezTo>
                      <a:pt x="353576" y="775122"/>
                      <a:pt x="319674" y="806308"/>
                      <a:pt x="257842" y="812155"/>
                    </a:cubicBezTo>
                    <a:cubicBezTo>
                      <a:pt x="195968" y="806349"/>
                      <a:pt x="162066" y="775101"/>
                      <a:pt x="156136" y="718411"/>
                    </a:cubicBezTo>
                    <a:cubicBezTo>
                      <a:pt x="161776" y="659026"/>
                      <a:pt x="195615" y="626389"/>
                      <a:pt x="257655" y="620500"/>
                    </a:cubicBezTo>
                    <a:close/>
                    <a:moveTo>
                      <a:pt x="284590" y="0"/>
                    </a:moveTo>
                    <a:cubicBezTo>
                      <a:pt x="464364" y="5433"/>
                      <a:pt x="556967" y="70417"/>
                      <a:pt x="562400" y="194952"/>
                    </a:cubicBezTo>
                    <a:cubicBezTo>
                      <a:pt x="565095" y="272916"/>
                      <a:pt x="514895" y="336822"/>
                      <a:pt x="411800" y="386669"/>
                    </a:cubicBezTo>
                    <a:cubicBezTo>
                      <a:pt x="319736" y="427932"/>
                      <a:pt x="278908" y="492999"/>
                      <a:pt x="289318" y="581870"/>
                    </a:cubicBezTo>
                    <a:lnTo>
                      <a:pt x="223566" y="581870"/>
                    </a:lnTo>
                    <a:cubicBezTo>
                      <a:pt x="215065" y="491921"/>
                      <a:pt x="239968" y="417689"/>
                      <a:pt x="298275" y="359175"/>
                    </a:cubicBezTo>
                    <a:cubicBezTo>
                      <a:pt x="362264" y="292822"/>
                      <a:pt x="391646" y="234660"/>
                      <a:pt x="386420" y="184688"/>
                    </a:cubicBezTo>
                    <a:cubicBezTo>
                      <a:pt x="386420" y="98140"/>
                      <a:pt x="351005" y="54865"/>
                      <a:pt x="280173" y="54865"/>
                    </a:cubicBezTo>
                    <a:cubicBezTo>
                      <a:pt x="225225" y="49681"/>
                      <a:pt x="190390" y="97663"/>
                      <a:pt x="175668" y="198809"/>
                    </a:cubicBezTo>
                    <a:cubicBezTo>
                      <a:pt x="169821" y="248573"/>
                      <a:pt x="139962" y="273455"/>
                      <a:pt x="86092" y="273455"/>
                    </a:cubicBezTo>
                    <a:cubicBezTo>
                      <a:pt x="28697" y="273455"/>
                      <a:pt x="0" y="248407"/>
                      <a:pt x="0" y="198311"/>
                    </a:cubicBezTo>
                    <a:cubicBezTo>
                      <a:pt x="13478" y="74232"/>
                      <a:pt x="108341" y="8128"/>
                      <a:pt x="284590" y="0"/>
                    </a:cubicBezTo>
                    <a:close/>
                  </a:path>
                </a:pathLst>
              </a:custGeom>
              <a:gradFill>
                <a:gsLst>
                  <a:gs pos="0">
                    <a:srgbClr val="FFFDFD"/>
                  </a:gs>
                  <a:gs pos="20000">
                    <a:srgbClr val="F7C973"/>
                  </a:gs>
                  <a:gs pos="100000">
                    <a:srgbClr val="ED2124"/>
                  </a:gs>
                </a:gsLst>
                <a:lin ang="0" scaled="0"/>
              </a:gradFill>
              <a:ln>
                <a:noFill/>
              </a:ln>
              <a:effectLst>
                <a:outerShdw dist="63500" dir="2700000" algn="tl" rotWithShape="0">
                  <a:srgbClr val="FAE7D0"/>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zh-CN" altLang="en-US" sz="8000" b="1" dirty="0">
                  <a:latin typeface="方正粗雅宋_GBK" panose="02000500000000000000" pitchFamily="2" charset="-122"/>
                  <a:ea typeface="方正粗雅宋_GBK" panose="02000500000000000000" pitchFamily="2" charset="-122"/>
                  <a:sym typeface="方正粗雅宋_GBK" panose="02000500000000000000" pitchFamily="2" charset="-122"/>
                </a:endParaRPr>
              </a:p>
            </p:txBody>
          </p:sp>
        </p:grpSp>
        <p:cxnSp>
          <p:nvCxnSpPr>
            <p:cNvPr id="17" name="直接连接符 16"/>
            <p:cNvCxnSpPr/>
            <p:nvPr/>
          </p:nvCxnSpPr>
          <p:spPr>
            <a:xfrm>
              <a:off x="4054212" y="918000"/>
              <a:ext cx="0" cy="900000"/>
            </a:xfrm>
            <a:prstGeom prst="line">
              <a:avLst/>
            </a:prstGeom>
            <a:ln>
              <a:gradFill>
                <a:gsLst>
                  <a:gs pos="0">
                    <a:srgbClr val="9E0406"/>
                  </a:gs>
                  <a:gs pos="100000">
                    <a:schemeClr val="bg1">
                      <a:lumMod val="95000"/>
                    </a:schemeClr>
                  </a:gs>
                </a:gsLst>
                <a:lin ang="5400000" scaled="1"/>
              </a:gradFill>
              <a:headEnd type="diamond"/>
              <a:tailEnd type="diamond"/>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8"/>
                                        </p:tgtEl>
                                      </p:cBhvr>
                                    </p:animEffect>
                                    <p:animScale>
                                      <p:cBhvr>
                                        <p:cTn id="7" dur="500" autoRev="1" fill="hold"/>
                                        <p:tgtEl>
                                          <p:spTgt spid="2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7466"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p:cTn id="12" fill="remove" display="1">
                  <p:stCondLst>
                    <p:cond delay="indefinite"/>
                  </p:stCondLst>
                  <p:endCondLst>
                    <p:cond evt="onNext" delay="0">
                      <p:tgtEl>
                        <p:sldTgt/>
                      </p:tgtEl>
                    </p:cond>
                    <p:cond evt="onPrev" delay="0">
                      <p:tgtEl>
                        <p:sldTgt/>
                      </p:tgtEl>
                    </p:cond>
                  </p:endCondLst>
                </p:cTn>
                <p:tgtEl>
                  <p:spTgt spid="1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739739"/>
            <a:ext cx="12192000" cy="342000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aphicFrame>
        <p:nvGraphicFramePr>
          <p:cNvPr id="3" name="图表 2"/>
          <p:cNvGraphicFramePr>
            <a:graphicFrameLocks noChangeAspect="1"/>
          </p:cNvGraphicFramePr>
          <p:nvPr/>
        </p:nvGraphicFramePr>
        <p:xfrm>
          <a:off x="736397" y="929729"/>
          <a:ext cx="11382147" cy="2880000"/>
        </p:xfrm>
        <a:graphic>
          <a:graphicData uri="http://schemas.openxmlformats.org/drawingml/2006/chart">
            <c:chart xmlns:c="http://schemas.openxmlformats.org/drawingml/2006/chart" xmlns:r="http://schemas.openxmlformats.org/officeDocument/2006/relationships" r:id="rId2"/>
          </a:graphicData>
        </a:graphic>
      </p:graphicFrame>
      <p:sp>
        <p:nvSpPr>
          <p:cNvPr id="4" name="文本框 3"/>
          <p:cNvSpPr txBox="1"/>
          <p:nvPr/>
        </p:nvSpPr>
        <p:spPr>
          <a:xfrm>
            <a:off x="9634556" y="2535713"/>
            <a:ext cx="1145540" cy="275590"/>
          </a:xfrm>
          <a:prstGeom prst="rect">
            <a:avLst/>
          </a:prstGeom>
          <a:noFill/>
        </p:spPr>
        <p:txBody>
          <a:bodyPr wrap="none" rtlCol="0">
            <a:spAutoFit/>
          </a:bodyPr>
          <a:lstStyle/>
          <a:p>
            <a:pPr algn="l"/>
            <a:r>
              <a:rPr lang="en-US" altLang="zh-CN" sz="1200" b="1" dirty="0">
                <a:solidFill>
                  <a:srgbClr val="9E0406"/>
                </a:solidFill>
                <a:latin typeface="微软雅黑" panose="020B0503020204020204" pitchFamily="34" charset="-122"/>
                <a:ea typeface="微软雅黑" panose="020B0503020204020204" pitchFamily="34" charset="-122"/>
              </a:rPr>
              <a:t>1210207</a:t>
            </a:r>
            <a:r>
              <a:rPr lang="zh-CN" altLang="en-US" sz="1200" b="1" dirty="0">
                <a:solidFill>
                  <a:srgbClr val="9E0406"/>
                </a:solidFill>
                <a:latin typeface="微软雅黑" panose="020B0503020204020204" pitchFamily="34" charset="-122"/>
                <a:ea typeface="微软雅黑" panose="020B0503020204020204" pitchFamily="34" charset="-122"/>
              </a:rPr>
              <a:t>亿元</a:t>
            </a:r>
          </a:p>
        </p:txBody>
      </p:sp>
      <p:sp>
        <p:nvSpPr>
          <p:cNvPr id="5" name="文本框 4"/>
          <p:cNvSpPr txBox="1"/>
          <p:nvPr/>
        </p:nvSpPr>
        <p:spPr>
          <a:xfrm>
            <a:off x="5341163" y="1948377"/>
            <a:ext cx="1051560" cy="275590"/>
          </a:xfrm>
          <a:prstGeom prst="rect">
            <a:avLst/>
          </a:prstGeom>
          <a:noFill/>
        </p:spPr>
        <p:txBody>
          <a:bodyPr wrap="none" rtlCol="0">
            <a:spAutoFit/>
          </a:bodyPr>
          <a:lstStyle/>
          <a:p>
            <a:r>
              <a:rPr lang="en-US" altLang="zh-CN" sz="1200" b="1" dirty="0">
                <a:solidFill>
                  <a:schemeClr val="accent1">
                    <a:lumMod val="50000"/>
                  </a:schemeClr>
                </a:solidFill>
                <a:latin typeface="微软雅黑" panose="020B0503020204020204" pitchFamily="34" charset="-122"/>
                <a:ea typeface="微软雅黑" panose="020B0503020204020204" pitchFamily="34" charset="-122"/>
              </a:rPr>
              <a:t>538580</a:t>
            </a:r>
            <a:r>
              <a:rPr lang="zh-CN" altLang="en-US" sz="1200" b="1" dirty="0">
                <a:solidFill>
                  <a:schemeClr val="accent1">
                    <a:lumMod val="50000"/>
                  </a:schemeClr>
                </a:solidFill>
                <a:latin typeface="微软雅黑" panose="020B0503020204020204" pitchFamily="34" charset="-122"/>
                <a:ea typeface="微软雅黑" panose="020B0503020204020204" pitchFamily="34" charset="-122"/>
              </a:rPr>
              <a:t>亿元</a:t>
            </a:r>
          </a:p>
        </p:txBody>
      </p:sp>
      <p:sp>
        <p:nvSpPr>
          <p:cNvPr id="6" name="文本框 5"/>
          <p:cNvSpPr txBox="1"/>
          <p:nvPr/>
        </p:nvSpPr>
        <p:spPr>
          <a:xfrm>
            <a:off x="1711595" y="1368830"/>
            <a:ext cx="1008609" cy="276999"/>
          </a:xfrm>
          <a:prstGeom prst="rect">
            <a:avLst/>
          </a:prstGeom>
          <a:noFill/>
        </p:spPr>
        <p:txBody>
          <a:bodyPr wrap="none" rtlCol="0">
            <a:spAutoFit/>
          </a:bodyPr>
          <a:lstStyle/>
          <a:p>
            <a:r>
              <a:rPr lang="en-US" altLang="zh-CN" sz="1200" b="1" dirty="0">
                <a:solidFill>
                  <a:schemeClr val="tx1">
                    <a:lumMod val="50000"/>
                    <a:lumOff val="50000"/>
                  </a:schemeClr>
                </a:solidFill>
                <a:latin typeface="微软雅黑" panose="020B0503020204020204" pitchFamily="34" charset="-122"/>
                <a:ea typeface="微软雅黑" panose="020B0503020204020204" pitchFamily="34" charset="-122"/>
              </a:rPr>
              <a:t>3678.7</a:t>
            </a:r>
            <a:r>
              <a:rPr lang="zh-CN" altLang="en-US" sz="1200" b="1" dirty="0">
                <a:solidFill>
                  <a:schemeClr val="tx1">
                    <a:lumMod val="50000"/>
                    <a:lumOff val="50000"/>
                  </a:schemeClr>
                </a:solidFill>
                <a:latin typeface="微软雅黑" panose="020B0503020204020204" pitchFamily="34" charset="-122"/>
                <a:ea typeface="微软雅黑" panose="020B0503020204020204" pitchFamily="34" charset="-122"/>
              </a:rPr>
              <a:t>亿元</a:t>
            </a:r>
          </a:p>
        </p:txBody>
      </p:sp>
      <p:grpSp>
        <p:nvGrpSpPr>
          <p:cNvPr id="7" name="组合 6"/>
          <p:cNvGrpSpPr/>
          <p:nvPr/>
        </p:nvGrpSpPr>
        <p:grpSpPr>
          <a:xfrm>
            <a:off x="1149985" y="4213769"/>
            <a:ext cx="9987280" cy="2109447"/>
            <a:chOff x="1150044" y="4402211"/>
            <a:chExt cx="9987100" cy="1620000"/>
          </a:xfrm>
        </p:grpSpPr>
        <p:sp>
          <p:nvSpPr>
            <p:cNvPr id="8" name="矩形 7"/>
            <p:cNvSpPr/>
            <p:nvPr/>
          </p:nvSpPr>
          <p:spPr>
            <a:xfrm>
              <a:off x="2137144" y="4582211"/>
              <a:ext cx="9000000" cy="144000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3171204" y="4594856"/>
              <a:ext cx="7740000" cy="1382038"/>
            </a:xfrm>
            <a:prstGeom prst="rect">
              <a:avLst/>
            </a:prstGeom>
            <a:noFill/>
            <a:ln w="9525">
              <a:noFill/>
            </a:ln>
          </p:spPr>
          <p:txBody>
            <a:bodyPr wrap="square">
              <a:spAutoFit/>
            </a:bodyPr>
            <a:lstStyle/>
            <a:p>
              <a:pPr marL="0" algn="just" latinLnBrk="0">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zh-CN" dirty="0">
                  <a:solidFill>
                    <a:schemeClr val="tx1">
                      <a:lumMod val="85000"/>
                      <a:lumOff val="15000"/>
                    </a:schemeClr>
                  </a:solidFill>
                  <a:latin typeface="微软雅黑" panose="020B0503020204020204" pitchFamily="34" charset="-122"/>
                  <a:ea typeface="微软雅黑" panose="020B0503020204020204" pitchFamily="34" charset="-122"/>
                </a:rPr>
                <a:t>改革开放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40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多年来，我国经济一直保持中高速增长，在世界主要国家中名列前茅。近年来，我国对</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世界经济增长贡献率超过</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30%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p>
            <a:p>
              <a:pPr marL="0" algn="just" latinLnBrk="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经过持续努力，我国用几十年时间走完了发达国家几百年走过的工业化历程，创造了经济快速发展和社会长期稳定两大奇迹。</a:t>
              </a:r>
            </a:p>
          </p:txBody>
        </p:sp>
        <p:sp>
          <p:nvSpPr>
            <p:cNvPr id="10" name="箭头: 上 2"/>
            <p:cNvSpPr/>
            <p:nvPr/>
          </p:nvSpPr>
          <p:spPr>
            <a:xfrm>
              <a:off x="1150044" y="4402211"/>
              <a:ext cx="1980000" cy="1620000"/>
            </a:xfrm>
            <a:prstGeom prst="upArrow">
              <a:avLst>
                <a:gd name="adj1" fmla="val 66013"/>
                <a:gd name="adj2" fmla="val 49349"/>
              </a:avLst>
            </a:prstGeom>
            <a:gradFill>
              <a:gsLst>
                <a:gs pos="100000">
                  <a:srgbClr val="9E0406"/>
                </a:gs>
                <a:gs pos="0">
                  <a:schemeClr val="accent2"/>
                </a:gs>
              </a:gsLst>
              <a:lin ang="5400000" scaled="1"/>
            </a:gradFill>
            <a:ln>
              <a:noFill/>
            </a:ln>
            <a:effectLst>
              <a:outerShdw blurRad="215900" dist="381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1508018" y="5020939"/>
              <a:ext cx="1279517" cy="637376"/>
            </a:xfrm>
            <a:prstGeom prst="rect">
              <a:avLst/>
            </a:prstGeom>
          </p:spPr>
          <p:txBody>
            <a:bodyPr wrap="square">
              <a:spAutoFit/>
            </a:bodyPr>
            <a:lstStyle/>
            <a:p>
              <a:r>
                <a:rPr lang="en-US" altLang="zh-CN" sz="4800" b="1"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30</a:t>
              </a:r>
              <a:r>
                <a:rPr lang="en-US" altLang="zh-CN" sz="2800" b="1"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a:t>
              </a:r>
              <a:endParaRPr lang="zh-CN" altLang="en-US" sz="2800" b="1" dirty="0">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effectLst>
                  <a:outerShdw blurRad="38100" dist="38100" dir="2700000" algn="tl">
                    <a:srgbClr val="000000">
                      <a:alpha val="43137"/>
                    </a:srgbClr>
                  </a:outerShdw>
                </a:effectLst>
              </a:endParaRPr>
            </a:p>
          </p:txBody>
        </p:sp>
      </p:grpSp>
      <p:sp>
        <p:nvSpPr>
          <p:cNvPr id="12" name="文本框 11"/>
          <p:cNvSpPr txBox="1"/>
          <p:nvPr/>
        </p:nvSpPr>
        <p:spPr>
          <a:xfrm>
            <a:off x="3278169" y="3658184"/>
            <a:ext cx="5635663" cy="306705"/>
          </a:xfrm>
          <a:prstGeom prst="rect">
            <a:avLst/>
          </a:prstGeom>
          <a:noFill/>
        </p:spPr>
        <p:txBody>
          <a:bodyPr wrap="square" rtlCol="0" anchor="t">
            <a:spAutoFit/>
          </a:bodyPr>
          <a:lstStyle/>
          <a:p>
            <a:pPr algn="ctr"/>
            <a:r>
              <a:rPr lang="en-US" altLang="zh-CN"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1978</a:t>
            </a:r>
            <a:r>
              <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年、</a:t>
            </a:r>
            <a:r>
              <a:rPr lang="en-US" altLang="zh-CN"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2012</a:t>
            </a:r>
            <a:r>
              <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年、</a:t>
            </a:r>
            <a:r>
              <a:rPr lang="en-US" altLang="zh-CN"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2022</a:t>
            </a:r>
            <a:r>
              <a:rPr lang="zh-CN" altLang="en-US" sz="14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年国内生产总值示意图</a:t>
            </a:r>
          </a:p>
        </p:txBody>
      </p:sp>
      <p:grpSp>
        <p:nvGrpSpPr>
          <p:cNvPr id="13" name="组合 12"/>
          <p:cNvGrpSpPr/>
          <p:nvPr/>
        </p:nvGrpSpPr>
        <p:grpSpPr>
          <a:xfrm>
            <a:off x="4744575" y="3388372"/>
            <a:ext cx="2702850" cy="259948"/>
            <a:chOff x="5259978" y="3058654"/>
            <a:chExt cx="2702850" cy="259948"/>
          </a:xfrm>
        </p:grpSpPr>
        <p:sp>
          <p:nvSpPr>
            <p:cNvPr id="14" name="文本框 13"/>
            <p:cNvSpPr txBox="1"/>
            <p:nvPr/>
          </p:nvSpPr>
          <p:spPr>
            <a:xfrm>
              <a:off x="5259978" y="3064686"/>
              <a:ext cx="864000" cy="253916"/>
            </a:xfrm>
            <a:prstGeom prst="rect">
              <a:avLst/>
            </a:prstGeom>
            <a:noFill/>
          </p:spPr>
          <p:txBody>
            <a:bodyPr wrap="square" rtlCol="0">
              <a:spAutoFit/>
            </a:bodyPr>
            <a:lstStyle/>
            <a:p>
              <a:pPr marL="171450" indent="-171450" algn="just">
                <a:buClr>
                  <a:schemeClr val="tx1">
                    <a:lumMod val="50000"/>
                    <a:lumOff val="50000"/>
                  </a:schemeClr>
                </a:buClr>
                <a:buFont typeface="Wingdings" panose="05000000000000000000" pitchFamily="2" charset="2"/>
                <a:buChar char="n"/>
              </a:pPr>
              <a:r>
                <a:rPr lang="en-US" altLang="zh-CN" sz="1050" dirty="0">
                  <a:solidFill>
                    <a:schemeClr val="tx1">
                      <a:lumMod val="50000"/>
                      <a:lumOff val="50000"/>
                    </a:schemeClr>
                  </a:solidFill>
                  <a:latin typeface="微软雅黑" panose="020B0503020204020204" pitchFamily="34" charset="-122"/>
                  <a:ea typeface="微软雅黑" panose="020B0503020204020204" pitchFamily="34" charset="-122"/>
                </a:rPr>
                <a:t>1978</a:t>
              </a:r>
              <a:r>
                <a:rPr lang="zh-CN" altLang="en-US" sz="105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
          <p:nvSpPr>
            <p:cNvPr id="15" name="文本框 14"/>
            <p:cNvSpPr txBox="1"/>
            <p:nvPr/>
          </p:nvSpPr>
          <p:spPr>
            <a:xfrm>
              <a:off x="6179403" y="3061670"/>
              <a:ext cx="864000" cy="253916"/>
            </a:xfrm>
            <a:prstGeom prst="rect">
              <a:avLst/>
            </a:prstGeom>
            <a:noFill/>
          </p:spPr>
          <p:txBody>
            <a:bodyPr wrap="square" rtlCol="0">
              <a:spAutoFit/>
            </a:bodyPr>
            <a:lstStyle/>
            <a:p>
              <a:pPr marL="171450" indent="-171450" algn="just">
                <a:buClr>
                  <a:schemeClr val="accent1">
                    <a:lumMod val="75000"/>
                  </a:schemeClr>
                </a:buClr>
                <a:buFont typeface="Wingdings" panose="05000000000000000000" pitchFamily="2" charset="2"/>
                <a:buChar char="n"/>
              </a:pPr>
              <a:r>
                <a:rPr lang="en-US" altLang="zh-CN" sz="1050" dirty="0">
                  <a:solidFill>
                    <a:schemeClr val="tx1">
                      <a:lumMod val="50000"/>
                      <a:lumOff val="50000"/>
                    </a:schemeClr>
                  </a:solidFill>
                  <a:latin typeface="微软雅黑" panose="020B0503020204020204" pitchFamily="34" charset="-122"/>
                  <a:ea typeface="微软雅黑" panose="020B0503020204020204" pitchFamily="34" charset="-122"/>
                </a:rPr>
                <a:t>2012</a:t>
              </a:r>
              <a:r>
                <a:rPr lang="zh-CN" altLang="en-US" sz="105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sp>
          <p:nvSpPr>
            <p:cNvPr id="16" name="文本框 15"/>
            <p:cNvSpPr txBox="1"/>
            <p:nvPr/>
          </p:nvSpPr>
          <p:spPr>
            <a:xfrm>
              <a:off x="7098828" y="3058654"/>
              <a:ext cx="864000" cy="252730"/>
            </a:xfrm>
            <a:prstGeom prst="rect">
              <a:avLst/>
            </a:prstGeom>
            <a:noFill/>
          </p:spPr>
          <p:txBody>
            <a:bodyPr wrap="square" rtlCol="0">
              <a:spAutoFit/>
            </a:bodyPr>
            <a:lstStyle/>
            <a:p>
              <a:pPr marL="171450" indent="-171450" algn="just">
                <a:buClr>
                  <a:schemeClr val="accent2">
                    <a:lumMod val="75000"/>
                  </a:schemeClr>
                </a:buClr>
                <a:buFont typeface="Wingdings" panose="05000000000000000000" pitchFamily="2" charset="2"/>
                <a:buChar char="n"/>
              </a:pPr>
              <a:r>
                <a:rPr lang="en-US" altLang="zh-CN" sz="1050" dirty="0">
                  <a:solidFill>
                    <a:schemeClr val="tx1">
                      <a:lumMod val="50000"/>
                      <a:lumOff val="50000"/>
                    </a:schemeClr>
                  </a:solidFill>
                  <a:latin typeface="微软雅黑" panose="020B0503020204020204" pitchFamily="34" charset="-122"/>
                  <a:ea typeface="微软雅黑" panose="020B0503020204020204" pitchFamily="34" charset="-122"/>
                </a:rPr>
                <a:t>2022</a:t>
              </a:r>
              <a:r>
                <a:rPr lang="zh-CN" altLang="en-US" sz="1050" dirty="0">
                  <a:solidFill>
                    <a:schemeClr val="tx1">
                      <a:lumMod val="50000"/>
                      <a:lumOff val="50000"/>
                    </a:schemeClr>
                  </a:solidFill>
                  <a:latin typeface="微软雅黑" panose="020B0503020204020204" pitchFamily="34" charset="-122"/>
                  <a:ea typeface="微软雅黑" panose="020B0503020204020204" pitchFamily="34" charset="-122"/>
                </a:rPr>
                <a:t>年</a:t>
              </a:r>
            </a:p>
          </p:txBody>
        </p:sp>
      </p:grpSp>
      <p:sp>
        <p:nvSpPr>
          <p:cNvPr id="17" name="矩形 16"/>
          <p:cNvSpPr/>
          <p:nvPr/>
        </p:nvSpPr>
        <p:spPr>
          <a:xfrm>
            <a:off x="0" y="4087739"/>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文本框 17"/>
          <p:cNvSpPr txBox="1"/>
          <p:nvPr/>
        </p:nvSpPr>
        <p:spPr>
          <a:xfrm>
            <a:off x="9528497" y="3661033"/>
            <a:ext cx="2079010" cy="276999"/>
          </a:xfrm>
          <a:prstGeom prst="rect">
            <a:avLst/>
          </a:prstGeom>
          <a:noFill/>
        </p:spPr>
        <p:txBody>
          <a:bodyPr wrap="square" rtlCol="0">
            <a:spAutoFit/>
          </a:bodyPr>
          <a:lstStyle/>
          <a:p>
            <a:pPr algn="just"/>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数据来源：国家统计局</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rotWithShape="1">
          <a:blip r:embed="rId11" cstate="print">
            <a:extLst>
              <a:ext uri="{BEBA8EAE-BF5A-486C-A8C5-ECC9F3942E4B}">
                <a14:imgProps xmlns:a14="http://schemas.microsoft.com/office/drawing/2010/main">
                  <a14:imgLayer r:embed="rId12">
                    <a14:imgEffect>
                      <a14:saturation sat="147000"/>
                    </a14:imgEffect>
                  </a14:imgLayer>
                </a14:imgProps>
              </a:ext>
              <a:ext uri="{28A0092B-C50C-407E-A947-70E740481C1C}">
                <a14:useLocalDpi xmlns:a14="http://schemas.microsoft.com/office/drawing/2010/main" val="0"/>
              </a:ext>
            </a:extLst>
          </a:blip>
          <a:srcRect b="9375"/>
          <a:stretch>
            <a:fillRect/>
          </a:stretch>
        </p:blipFill>
        <p:spPr>
          <a:xfrm>
            <a:off x="1711052" y="3178778"/>
            <a:ext cx="3478894" cy="2088232"/>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11" name="矩形: 圆角 53"/>
          <p:cNvSpPr/>
          <p:nvPr>
            <p:custDataLst>
              <p:tags r:id="rId2"/>
            </p:custDataLst>
          </p:nvPr>
        </p:nvSpPr>
        <p:spPr>
          <a:xfrm flipV="1">
            <a:off x="0" y="1247275"/>
            <a:ext cx="12192000" cy="1931352"/>
          </a:xfrm>
          <a:prstGeom prst="roundRect">
            <a:avLst>
              <a:gd name="adj" fmla="val 0"/>
            </a:avLst>
          </a:prstGeom>
          <a:solidFill>
            <a:schemeClr val="bg1"/>
          </a:solidFill>
          <a:ln w="12700">
            <a:gradFill>
              <a:gsLst>
                <a:gs pos="95000">
                  <a:srgbClr val="B51317"/>
                </a:gs>
                <a:gs pos="0">
                  <a:srgbClr val="FFFFFF"/>
                </a:gs>
              </a:gsLst>
              <a:lin ang="5400000" scaled="0"/>
            </a:gradFill>
          </a:ln>
          <a:effectLst>
            <a:outerShdw blurRad="2540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p:nvGrpSpPr>
        <p:grpSpPr>
          <a:xfrm>
            <a:off x="987337" y="2819675"/>
            <a:ext cx="4926959" cy="3589663"/>
            <a:chOff x="7571348" y="2080839"/>
            <a:chExt cx="4605117" cy="3589663"/>
          </a:xfrm>
        </p:grpSpPr>
        <p:sp>
          <p:nvSpPr>
            <p:cNvPr id="38" name="矩形 37"/>
            <p:cNvSpPr/>
            <p:nvPr/>
          </p:nvSpPr>
          <p:spPr>
            <a:xfrm>
              <a:off x="7571348" y="4485592"/>
              <a:ext cx="4605117" cy="118491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0" name="文本框 39"/>
            <p:cNvSpPr txBox="1"/>
            <p:nvPr/>
          </p:nvSpPr>
          <p:spPr>
            <a:xfrm>
              <a:off x="7769286" y="4524327"/>
              <a:ext cx="4209240" cy="1050925"/>
            </a:xfrm>
            <a:prstGeom prst="rect">
              <a:avLst/>
            </a:prstGeom>
            <a:noFill/>
          </p:spPr>
          <p:txBody>
            <a:bodyPr wrap="square" rtlCol="0">
              <a:spAutoFit/>
            </a:bodyPr>
            <a:lstStyle/>
            <a:p>
              <a:pPr algn="just">
                <a:lnSpc>
                  <a:spcPct val="130000"/>
                </a:lnSpc>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全面建成小康社会进入最后冲刺阶段，经济社会发展存在不平衡、不充分问题，世界面临百年未有之大变局。</a:t>
              </a:r>
            </a:p>
          </p:txBody>
        </p:sp>
        <p:sp>
          <p:nvSpPr>
            <p:cNvPr id="42" name="立方体 41"/>
            <p:cNvSpPr/>
            <p:nvPr/>
          </p:nvSpPr>
          <p:spPr>
            <a:xfrm>
              <a:off x="7972773" y="2080839"/>
              <a:ext cx="3802267" cy="540000"/>
            </a:xfrm>
            <a:prstGeom prst="cube">
              <a:avLst>
                <a:gd name="adj" fmla="val 7483"/>
              </a:avLst>
            </a:prstGeom>
            <a:gradFill>
              <a:gsLst>
                <a:gs pos="0">
                  <a:srgbClr val="9E0406"/>
                </a:gs>
                <a:gs pos="100000">
                  <a:schemeClr val="accent2"/>
                </a:gs>
              </a:gsLst>
              <a:lin ang="1200000" scaled="0"/>
            </a:gradFill>
            <a:ln w="1270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400"/>
                </a:spcAft>
              </a:pPr>
              <a:r>
                <a:rPr lang="zh-CN" altLang="en-US"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未完成任务和新提出的任务相互叠加</a:t>
              </a:r>
            </a:p>
          </p:txBody>
        </p:sp>
      </p:grpSp>
      <p:sp>
        <p:nvSpPr>
          <p:cNvPr id="3" name="对角圆角矩形 2"/>
          <p:cNvSpPr/>
          <p:nvPr>
            <p:custDataLst>
              <p:tags r:id="rId3"/>
            </p:custDataLst>
          </p:nvPr>
        </p:nvSpPr>
        <p:spPr>
          <a:xfrm flipH="1">
            <a:off x="2949893" y="633730"/>
            <a:ext cx="629221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全面深化改革开放是完成新时代历史任务的必然要求</a:t>
            </a:r>
          </a:p>
        </p:txBody>
      </p:sp>
      <p:sp>
        <p:nvSpPr>
          <p:cNvPr id="4" name="矩形 3"/>
          <p:cNvSpPr/>
          <p:nvPr>
            <p:custDataLst>
              <p:tags r:id="rId4"/>
            </p:custDataLst>
          </p:nvPr>
        </p:nvSpPr>
        <p:spPr>
          <a:xfrm>
            <a:off x="827278" y="1526023"/>
            <a:ext cx="10536174" cy="961289"/>
          </a:xfrm>
          <a:prstGeom prst="rect">
            <a:avLst/>
          </a:prstGeom>
        </p:spPr>
        <p:txBody>
          <a:bodyPr wrap="square">
            <a:spAutoFit/>
          </a:bodyPr>
          <a:lstStyle/>
          <a:p>
            <a:pPr lvl="0" algn="just" fontAlgn="auto">
              <a:lnSpc>
                <a:spcPct val="150000"/>
              </a:lnSpc>
              <a:buClrTx/>
              <a:buSzTx/>
              <a:buFontTx/>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       </a:t>
            </a:r>
            <a:r>
              <a:rPr lang="zh-CN"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进入新时代，我国发展到了一个</a:t>
            </a:r>
            <a:r>
              <a:rPr lang="zh-CN" altLang="zh-CN" sz="2000" b="1" dirty="0">
                <a:solidFill>
                  <a:srgbClr val="C00000"/>
                </a:solidFill>
                <a:latin typeface="微软雅黑" panose="020B0503020204020204" pitchFamily="34" charset="-122"/>
                <a:ea typeface="微软雅黑" panose="020B0503020204020204" pitchFamily="34" charset="-122"/>
                <a:sym typeface="+mn-lt"/>
              </a:rPr>
              <a:t>新的阶段</a:t>
            </a:r>
            <a:r>
              <a:rPr lang="zh-CN"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lt"/>
              </a:rPr>
              <a:t>，面临着决胜全面建成小康社会、实现第一个百年奋斗目标、迈上全面建设社会主义现代化国家新征程的历史任务，机遇与挑战前所未有。</a:t>
            </a:r>
            <a:endParaRPr lang="en-US" altLang="zh-CN" sz="2000" dirty="0">
              <a:latin typeface="微软雅黑" panose="020B0503020204020204" pitchFamily="34" charset="-122"/>
              <a:ea typeface="微软雅黑" panose="020B0503020204020204" pitchFamily="34" charset="-122"/>
              <a:cs typeface="微软雅黑" panose="020B0503020204020204" pitchFamily="34" charset="-122"/>
              <a:sym typeface="+mn-lt"/>
            </a:endParaRPr>
          </a:p>
        </p:txBody>
      </p:sp>
      <p:grpSp>
        <p:nvGrpSpPr>
          <p:cNvPr id="5" name="组合 4"/>
          <p:cNvGrpSpPr/>
          <p:nvPr/>
        </p:nvGrpSpPr>
        <p:grpSpPr>
          <a:xfrm>
            <a:off x="6608048" y="2822215"/>
            <a:ext cx="4920615" cy="3589663"/>
            <a:chOff x="3559538" y="2086876"/>
            <a:chExt cx="4920615" cy="3589663"/>
          </a:xfrm>
        </p:grpSpPr>
        <p:pic>
          <p:nvPicPr>
            <p:cNvPr id="8" name="图片 7"/>
            <p:cNvPicPr>
              <a:picLocks noChangeAspect="1"/>
            </p:cNvPicPr>
            <p:nvPr>
              <p:custDataLst>
                <p:tags r:id="rId5"/>
              </p:custDataLst>
            </p:nvPr>
          </p:nvPicPr>
          <p:blipFill rotWithShape="1">
            <a:blip r:embed="rId13"/>
            <a:srcRect b="561"/>
            <a:stretch>
              <a:fillRect/>
            </a:stretch>
          </p:blipFill>
          <p:spPr>
            <a:xfrm>
              <a:off x="4218211" y="2107348"/>
              <a:ext cx="3603268" cy="2384363"/>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9" name="矩形 8"/>
            <p:cNvSpPr/>
            <p:nvPr>
              <p:custDataLst>
                <p:tags r:id="rId6"/>
              </p:custDataLst>
            </p:nvPr>
          </p:nvSpPr>
          <p:spPr>
            <a:xfrm>
              <a:off x="3559538" y="4491629"/>
              <a:ext cx="4920615" cy="118491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文本框 9"/>
            <p:cNvSpPr txBox="1"/>
            <p:nvPr>
              <p:custDataLst>
                <p:tags r:id="rId7"/>
              </p:custDataLst>
            </p:nvPr>
          </p:nvSpPr>
          <p:spPr>
            <a:xfrm>
              <a:off x="3784645" y="4530364"/>
              <a:ext cx="4470400" cy="1050925"/>
            </a:xfrm>
            <a:prstGeom prst="rect">
              <a:avLst/>
            </a:prstGeom>
            <a:noFill/>
          </p:spPr>
          <p:txBody>
            <a:bodyPr wrap="square" rtlCol="0">
              <a:spAutoFit/>
            </a:bodyPr>
            <a:lstStyle/>
            <a:p>
              <a:pPr algn="just">
                <a:lnSpc>
                  <a:spcPct val="130000"/>
                </a:lnSpc>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教育、就业、社会保障、医疗、住房、生态环境、食品药品安全、老龄化、居民收入分配差距等新老社会问题叠加。</a:t>
              </a:r>
            </a:p>
          </p:txBody>
        </p:sp>
        <p:sp>
          <p:nvSpPr>
            <p:cNvPr id="12" name="立方体 11"/>
            <p:cNvSpPr/>
            <p:nvPr>
              <p:custDataLst>
                <p:tags r:id="rId8"/>
              </p:custDataLst>
            </p:nvPr>
          </p:nvSpPr>
          <p:spPr>
            <a:xfrm>
              <a:off x="3985845" y="2086876"/>
              <a:ext cx="4068000" cy="540000"/>
            </a:xfrm>
            <a:prstGeom prst="cube">
              <a:avLst>
                <a:gd name="adj" fmla="val 7483"/>
              </a:avLst>
            </a:prstGeom>
            <a:gradFill>
              <a:gsLst>
                <a:gs pos="0">
                  <a:srgbClr val="9E0406"/>
                </a:gs>
                <a:gs pos="100000">
                  <a:schemeClr val="accent2"/>
                </a:gs>
              </a:gsLst>
              <a:lin ang="1200000" scaled="0"/>
            </a:gradFill>
            <a:ln w="1270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400"/>
                </a:spcAft>
              </a:pPr>
              <a:r>
                <a:rPr lang="zh-CN" altLang="en-US"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矛盾交织叠加，新老问题错综复杂</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rotWithShape="1">
          <a:blip r:embed="rId5" cstate="print">
            <a:extLst>
              <a:ext uri="{28A0092B-C50C-407E-A947-70E740481C1C}">
                <a14:useLocalDpi xmlns:a14="http://schemas.microsoft.com/office/drawing/2010/main" val="0"/>
              </a:ext>
            </a:extLst>
          </a:blip>
          <a:srcRect b="11390"/>
          <a:stretch>
            <a:fillRect/>
          </a:stretch>
        </p:blipFill>
        <p:spPr>
          <a:xfrm>
            <a:off x="0" y="0"/>
            <a:ext cx="12192000" cy="6858000"/>
          </a:xfrm>
          <a:prstGeom prst="rect">
            <a:avLst/>
          </a:prstGeom>
        </p:spPr>
      </p:pic>
      <p:sp>
        <p:nvSpPr>
          <p:cNvPr id="18" name="矩形 17"/>
          <p:cNvSpPr/>
          <p:nvPr/>
        </p:nvSpPr>
        <p:spPr>
          <a:xfrm>
            <a:off x="0" y="0"/>
            <a:ext cx="12192000" cy="5660571"/>
          </a:xfrm>
          <a:prstGeom prst="rect">
            <a:avLst/>
          </a:prstGeom>
          <a:gradFill>
            <a:gsLst>
              <a:gs pos="60000">
                <a:schemeClr val="accent1">
                  <a:lumMod val="75000"/>
                  <a:alpha val="45000"/>
                </a:schemeClr>
              </a:gs>
              <a:gs pos="0">
                <a:schemeClr val="accent1">
                  <a:lumMod val="75000"/>
                </a:schemeClr>
              </a:gs>
              <a:gs pos="100000">
                <a:schemeClr val="accent1">
                  <a:lumMod val="20000"/>
                  <a:lumOff val="80000"/>
                  <a:alpha val="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custDataLst>
              <p:tags r:id="rId1"/>
            </p:custDataLst>
          </p:nvPr>
        </p:nvSpPr>
        <p:spPr>
          <a:xfrm>
            <a:off x="105092" y="2584063"/>
            <a:ext cx="11981815" cy="492443"/>
          </a:xfrm>
          <a:prstGeom prst="rect">
            <a:avLst/>
          </a:prstGeom>
          <a:noFill/>
        </p:spPr>
        <p:txBody>
          <a:bodyPr wrap="square" rtlCol="0">
            <a:spAutoFit/>
          </a:bodyPr>
          <a:lstStyle/>
          <a:p>
            <a:pPr algn="ctr">
              <a:buClrTx/>
              <a:buSzTx/>
              <a:buFontTx/>
            </a:pPr>
            <a:r>
              <a:rPr kumimoji="1"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中国要前进，就要全面深化改革开放；除了全面深化改革开放，别无他途</a:t>
            </a:r>
          </a:p>
        </p:txBody>
      </p:sp>
      <p:sp>
        <p:nvSpPr>
          <p:cNvPr id="2" name="文本框 1"/>
          <p:cNvSpPr txBox="1"/>
          <p:nvPr>
            <p:custDataLst>
              <p:tags r:id="rId2"/>
            </p:custDataLst>
          </p:nvPr>
        </p:nvSpPr>
        <p:spPr>
          <a:xfrm>
            <a:off x="947738" y="1044943"/>
            <a:ext cx="10296525" cy="1151790"/>
          </a:xfrm>
          <a:prstGeom prst="rect">
            <a:avLst/>
          </a:prstGeom>
          <a:noFill/>
        </p:spPr>
        <p:txBody>
          <a:bodyPr wrap="square" rtlCol="0">
            <a:spAutoFit/>
          </a:bodyPr>
          <a:lstStyle/>
          <a:p>
            <a:pPr algn="ctr">
              <a:lnSpc>
                <a:spcPct val="140000"/>
              </a:lnSpc>
              <a:buClrTx/>
              <a:buSzTx/>
              <a:buFontTx/>
            </a:pPr>
            <a:r>
              <a:rPr kumimoji="1"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要破解发展中面临的新的难题、化解来自各方面的新的风险挑战，</a:t>
            </a:r>
            <a:endParaRPr kumimoji="1" lang="en-US" altLang="zh-CN"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endParaRPr>
          </a:p>
          <a:p>
            <a:pPr algn="ctr">
              <a:lnSpc>
                <a:spcPct val="140000"/>
              </a:lnSpc>
              <a:buClrTx/>
              <a:buSzTx/>
              <a:buFontTx/>
            </a:pPr>
            <a:r>
              <a:rPr kumimoji="1" lang="zh-CN" altLang="en-US" sz="2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推动各项事业全面进步和人的全面发展，必须全面深化改革</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组合 38"/>
          <p:cNvGrpSpPr/>
          <p:nvPr/>
        </p:nvGrpSpPr>
        <p:grpSpPr>
          <a:xfrm flipH="1" flipV="1">
            <a:off x="538057" y="782476"/>
            <a:ext cx="5686929" cy="2968760"/>
            <a:chOff x="258" y="1801"/>
            <a:chExt cx="17221" cy="1939"/>
          </a:xfrm>
        </p:grpSpPr>
        <p:sp>
          <p:nvSpPr>
            <p:cNvPr id="4" name="矩形 3"/>
            <p:cNvSpPr/>
            <p:nvPr/>
          </p:nvSpPr>
          <p:spPr>
            <a:xfrm flipH="1">
              <a:off x="258" y="1801"/>
              <a:ext cx="16918" cy="1874"/>
            </a:xfrm>
            <a:prstGeom prst="rect">
              <a:avLst/>
            </a:prstGeom>
            <a:gradFill>
              <a:gsLst>
                <a:gs pos="0">
                  <a:srgbClr val="B00000"/>
                </a:gs>
                <a:gs pos="100000">
                  <a:schemeClr val="bg1">
                    <a:alpha val="80000"/>
                  </a:schemeClr>
                </a:gs>
              </a:gsLst>
              <a:lin ang="54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 name="矩形 4"/>
            <p:cNvSpPr/>
            <p:nvPr/>
          </p:nvSpPr>
          <p:spPr>
            <a:xfrm flipH="1">
              <a:off x="561" y="1866"/>
              <a:ext cx="16918" cy="1874"/>
            </a:xfrm>
            <a:prstGeom prst="rect">
              <a:avLst/>
            </a:prstGeom>
            <a:gradFill>
              <a:gsLst>
                <a:gs pos="83000">
                  <a:schemeClr val="bg1"/>
                </a:gs>
                <a:gs pos="100000">
                  <a:schemeClr val="bg1">
                    <a:alpha val="32000"/>
                  </a:schemeClr>
                </a:gs>
              </a:gsLst>
              <a:lin ang="4800000" scaled="0"/>
            </a:gradFill>
            <a:ln w="1270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文本框 5"/>
          <p:cNvSpPr txBox="1"/>
          <p:nvPr/>
        </p:nvSpPr>
        <p:spPr>
          <a:xfrm>
            <a:off x="836169" y="1077501"/>
            <a:ext cx="5090704" cy="2378710"/>
          </a:xfrm>
          <a:prstGeom prst="rect">
            <a:avLst/>
          </a:prstGeom>
          <a:noFill/>
        </p:spPr>
        <p:txBody>
          <a:bodyPr wrap="square" rtlCol="0">
            <a:no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党的十八届三中全会对全面深化改革进行了总体擘画，确定了全面深化改革的总目标、战略重点、优先顺序、主攻方向、工作机制、推进方式和时间表、路线图，实现了改革理论和政策的一系列新的重大突破。</a:t>
            </a:r>
          </a:p>
        </p:txBody>
      </p:sp>
      <p:pic>
        <p:nvPicPr>
          <p:cNvPr id="8" name="图片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37524" y="835417"/>
            <a:ext cx="5130606" cy="2862878"/>
          </a:xfrm>
          <a:prstGeom prst="rect">
            <a:avLst/>
          </a:prstGeom>
          <a:ln w="38100">
            <a:solidFill>
              <a:schemeClr val="bg1"/>
            </a:solidFill>
          </a:ln>
          <a:effectLst>
            <a:outerShdw blurRad="50800" dist="38100" dir="2700000" algn="tl" rotWithShape="0">
              <a:prstClr val="black">
                <a:alpha val="40000"/>
              </a:prstClr>
            </a:outerShdw>
          </a:effectLst>
        </p:spPr>
      </p:pic>
      <p:sp>
        <p:nvSpPr>
          <p:cNvPr id="9" name="文本框 8"/>
          <p:cNvSpPr txBox="1"/>
          <p:nvPr/>
        </p:nvSpPr>
        <p:spPr>
          <a:xfrm>
            <a:off x="6419759" y="3775112"/>
            <a:ext cx="4966136" cy="535531"/>
          </a:xfrm>
          <a:prstGeom prst="rect">
            <a:avLst/>
          </a:prstGeom>
        </p:spPr>
        <p:txBody>
          <a:bodyPr wrap="square">
            <a:spAutoFit/>
          </a:bodyPr>
          <a:lstStyle>
            <a:defPPr>
              <a:defRPr lang="zh-CN"/>
            </a:defPPr>
            <a:lvl1pPr>
              <a:defRPr sz="14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20000"/>
              </a:lnSpc>
            </a:pPr>
            <a:r>
              <a:rPr lang="en-US" altLang="zh-CN" sz="1200" dirty="0"/>
              <a:t>        2013</a:t>
            </a:r>
            <a:r>
              <a:rPr lang="zh-CN" altLang="en-US" sz="1200" dirty="0"/>
              <a:t>年</a:t>
            </a:r>
            <a:r>
              <a:rPr lang="en-US" altLang="zh-CN" sz="1200" dirty="0"/>
              <a:t>11</a:t>
            </a:r>
            <a:r>
              <a:rPr lang="zh-CN" altLang="en-US" sz="1200" dirty="0"/>
              <a:t>月</a:t>
            </a:r>
            <a:r>
              <a:rPr lang="en-US" altLang="zh-CN" sz="1200" dirty="0"/>
              <a:t>9</a:t>
            </a:r>
            <a:r>
              <a:rPr lang="zh-CN" altLang="en-US" sz="1200" dirty="0"/>
              <a:t>日至</a:t>
            </a:r>
            <a:r>
              <a:rPr lang="en-US" altLang="zh-CN" sz="1200" dirty="0"/>
              <a:t>12</a:t>
            </a:r>
            <a:r>
              <a:rPr lang="zh-CN" altLang="en-US" sz="1200" dirty="0"/>
              <a:t>日，中国共产党第十八届中央委员会第三次全体会议在北京举行</a:t>
            </a:r>
          </a:p>
        </p:txBody>
      </p:sp>
      <p:sp>
        <p:nvSpPr>
          <p:cNvPr id="49" name="立方体 48"/>
          <p:cNvSpPr/>
          <p:nvPr>
            <p:custDataLst>
              <p:tags r:id="rId1"/>
            </p:custDataLst>
          </p:nvPr>
        </p:nvSpPr>
        <p:spPr>
          <a:xfrm>
            <a:off x="0" y="4352382"/>
            <a:ext cx="5948680" cy="1967868"/>
          </a:xfrm>
          <a:prstGeom prst="cube">
            <a:avLst>
              <a:gd name="adj" fmla="val 1415"/>
            </a:avLst>
          </a:prstGeom>
          <a:gradFill>
            <a:gsLst>
              <a:gs pos="0">
                <a:schemeClr val="accent2"/>
              </a:gs>
              <a:gs pos="100000">
                <a:schemeClr val="accent2">
                  <a:lumMod val="75000"/>
                </a:schemeClr>
              </a:gs>
            </a:gsLst>
            <a:lin ang="108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矩形 49"/>
          <p:cNvSpPr/>
          <p:nvPr>
            <p:custDataLst>
              <p:tags r:id="rId2"/>
            </p:custDataLst>
          </p:nvPr>
        </p:nvSpPr>
        <p:spPr>
          <a:xfrm>
            <a:off x="299902" y="4768672"/>
            <a:ext cx="5348877" cy="1135289"/>
          </a:xfrm>
          <a:prstGeom prst="rect">
            <a:avLst/>
          </a:prstGeom>
        </p:spPr>
        <p:txBody>
          <a:bodyPr wrap="square">
            <a:noAutofit/>
          </a:bodyPr>
          <a:lstStyle/>
          <a:p>
            <a:pPr marR="0" lvl="0" indent="539750" algn="just"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cap="none" spc="0" normalizeH="0" baseline="0"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党的十一届三中全会是划时代的，开启了改革开放和社会主义现代化建设新时期。</a:t>
            </a:r>
          </a:p>
        </p:txBody>
      </p:sp>
      <p:sp>
        <p:nvSpPr>
          <p:cNvPr id="51" name="立方体 50"/>
          <p:cNvSpPr/>
          <p:nvPr>
            <p:custDataLst>
              <p:tags r:id="rId3"/>
            </p:custDataLst>
          </p:nvPr>
        </p:nvSpPr>
        <p:spPr>
          <a:xfrm>
            <a:off x="5948045" y="4355876"/>
            <a:ext cx="6243955" cy="1960880"/>
          </a:xfrm>
          <a:prstGeom prst="cube">
            <a:avLst>
              <a:gd name="adj" fmla="val 1415"/>
            </a:avLst>
          </a:prstGeom>
          <a:gradFill>
            <a:gsLst>
              <a:gs pos="0">
                <a:srgbClr val="BD0000"/>
              </a:gs>
              <a:gs pos="100000">
                <a:srgbClr val="9E0406"/>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矩形 51"/>
          <p:cNvSpPr/>
          <p:nvPr>
            <p:custDataLst>
              <p:tags r:id="rId4"/>
            </p:custDataLst>
          </p:nvPr>
        </p:nvSpPr>
        <p:spPr>
          <a:xfrm>
            <a:off x="6342682" y="4556854"/>
            <a:ext cx="5454680" cy="1558925"/>
          </a:xfrm>
          <a:prstGeom prst="rect">
            <a:avLst/>
          </a:prstGeom>
        </p:spPr>
        <p:txBody>
          <a:bodyPr wrap="square">
            <a:noAutofit/>
          </a:bodyPr>
          <a:lstStyle/>
          <a:p>
            <a:pPr lvl="0" indent="539750" algn="just">
              <a:lnSpc>
                <a:spcPct val="150000"/>
              </a:lnSpc>
              <a:defRPr/>
            </a:pPr>
            <a:r>
              <a:rPr lang="zh-CN" altLang="en-US" sz="20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党的十八届三中全会也是划时代的，实现改革开放由局部探索、破冰突围到系统集成、全面深化的转变，开创了改革开放新局面。</a:t>
            </a:r>
            <a:endParaRPr lang="zh-CN" altLang="en-US" sz="20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nvGrpSpPr>
        <p:grpSpPr>
          <a:xfrm>
            <a:off x="0" y="1810512"/>
            <a:ext cx="12192000" cy="5047488"/>
            <a:chOff x="0" y="1810512"/>
            <a:chExt cx="12192000" cy="5047488"/>
          </a:xfrm>
        </p:grpSpPr>
        <p:pic>
          <p:nvPicPr>
            <p:cNvPr id="11" name="图片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10512"/>
              <a:ext cx="12192000" cy="5047488"/>
            </a:xfrm>
            <a:prstGeom prst="rect">
              <a:avLst/>
            </a:prstGeom>
          </p:spPr>
        </p:pic>
        <p:sp>
          <p:nvSpPr>
            <p:cNvPr id="12" name="矩形 11"/>
            <p:cNvSpPr/>
            <p:nvPr/>
          </p:nvSpPr>
          <p:spPr>
            <a:xfrm>
              <a:off x="0" y="1810512"/>
              <a:ext cx="12192000" cy="3240000"/>
            </a:xfrm>
            <a:prstGeom prst="rect">
              <a:avLst/>
            </a:prstGeom>
            <a:gradFill>
              <a:gsLst>
                <a:gs pos="0">
                  <a:srgbClr val="FFFDFD"/>
                </a:gs>
                <a:gs pos="50000">
                  <a:srgbClr val="FFFDFD">
                    <a:alpha val="80000"/>
                  </a:srgbClr>
                </a:gs>
                <a:gs pos="100000">
                  <a:srgbClr val="FFFDFD">
                    <a:alpha val="0"/>
                  </a:srgbClr>
                </a:gs>
              </a:gsLst>
              <a:lin ang="54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文本框 9"/>
          <p:cNvSpPr txBox="1"/>
          <p:nvPr/>
        </p:nvSpPr>
        <p:spPr>
          <a:xfrm>
            <a:off x="1776000" y="1689365"/>
            <a:ext cx="8640000" cy="2122805"/>
          </a:xfrm>
          <a:prstGeom prst="rect">
            <a:avLst/>
          </a:prstGeom>
          <a:noFill/>
        </p:spPr>
        <p:txBody>
          <a:bodyPr wrap="square" rtlCol="0">
            <a:spAutoFit/>
          </a:bodyPr>
          <a:lstStyle/>
          <a:p>
            <a:pPr algn="just">
              <a:lnSpc>
                <a:spcPct val="150000"/>
              </a:lnSpc>
              <a:buClrTx/>
              <a:buSzTx/>
              <a:buFontTx/>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改革开放已走过千山万水，但仍需跋山涉水。进入新时代，推进改革开放有了更坚实的基础，但</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我国改革发展稳定面临不少深层次矛盾躲不开、绕不过，</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rPr>
              <a:t>改革进入攻坚期和深水区。新时代</a:t>
            </a:r>
            <a:r>
              <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sym typeface="+mn-ea"/>
              </a:rPr>
              <a:t>全面深化改革开放是涉险滩、闯难关的变革。</a:t>
            </a:r>
            <a:endParaRPr lang="zh-CN" altLang="en-US" sz="22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2" name="矩形 21"/>
          <p:cNvSpPr/>
          <p:nvPr>
            <p:custDataLst>
              <p:tags r:id="rId1"/>
            </p:custDataLst>
          </p:nvPr>
        </p:nvSpPr>
        <p:spPr>
          <a:xfrm>
            <a:off x="2855365" y="869268"/>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（二）改革进入攻坚期和深水区</a:t>
            </a:r>
            <a:endParaRPr lang="en-US" altLang="zh-CN"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0" y="4773428"/>
            <a:ext cx="12192000" cy="1672385"/>
          </a:xfrm>
          <a:prstGeom prst="rect">
            <a:avLst/>
          </a:prstGeom>
          <a:gradFill>
            <a:gsLst>
              <a:gs pos="0">
                <a:srgbClr val="C00000"/>
              </a:gs>
              <a:gs pos="100000">
                <a:srgbClr val="9E0406"/>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0" name="图片 99"/>
          <p:cNvPicPr/>
          <p:nvPr/>
        </p:nvPicPr>
        <p:blipFill>
          <a:blip r:embed="rId4"/>
          <a:stretch>
            <a:fillRect/>
          </a:stretch>
        </p:blipFill>
        <p:spPr>
          <a:xfrm>
            <a:off x="7006590" y="1268255"/>
            <a:ext cx="3599815" cy="2377440"/>
          </a:xfrm>
          <a:prstGeom prst="rect">
            <a:avLst/>
          </a:prstGeom>
          <a:ln w="38100">
            <a:solidFill>
              <a:schemeClr val="bg1"/>
            </a:solidFill>
          </a:ln>
          <a:effectLst>
            <a:outerShdw blurRad="50800" dist="38100" dir="2700000" algn="tl" rotWithShape="0">
              <a:prstClr val="black">
                <a:alpha val="40000"/>
              </a:prstClr>
            </a:outerShdw>
          </a:effectLst>
        </p:spPr>
      </p:pic>
      <p:sp>
        <p:nvSpPr>
          <p:cNvPr id="35" name="立方体 34"/>
          <p:cNvSpPr/>
          <p:nvPr/>
        </p:nvSpPr>
        <p:spPr>
          <a:xfrm>
            <a:off x="6466617" y="858770"/>
            <a:ext cx="4680000" cy="540000"/>
          </a:xfrm>
          <a:prstGeom prst="cube">
            <a:avLst>
              <a:gd name="adj" fmla="val 7483"/>
            </a:avLst>
          </a:prstGeom>
          <a:gradFill>
            <a:gsLst>
              <a:gs pos="0">
                <a:srgbClr val="9E0406"/>
              </a:gs>
              <a:gs pos="100000">
                <a:schemeClr val="accent2"/>
              </a:gs>
            </a:gsLst>
            <a:lin ang="1200000" scaled="0"/>
          </a:gradFill>
          <a:ln w="1270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400"/>
              </a:spcAft>
            </a:pPr>
            <a:r>
              <a:rPr lang="zh-CN" altLang="en-US"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利益固化藩篱高筑，体制机制弊病凸显</a:t>
            </a:r>
          </a:p>
        </p:txBody>
      </p:sp>
      <p:pic>
        <p:nvPicPr>
          <p:cNvPr id="13" name="图片 12"/>
          <p:cNvPicPr>
            <a:picLocks noChangeAspect="1"/>
          </p:cNvPicPr>
          <p:nvPr/>
        </p:nvPicPr>
        <p:blipFill rotWithShape="1">
          <a:blip r:embed="rId5" cstate="print">
            <a:extLst>
              <a:ext uri="{28A0092B-C50C-407E-A947-70E740481C1C}">
                <a14:useLocalDpi xmlns:a14="http://schemas.microsoft.com/office/drawing/2010/main" val="0"/>
              </a:ext>
            </a:extLst>
          </a:blip>
          <a:srcRect l="200" t="11434" r="200"/>
          <a:stretch>
            <a:fillRect/>
          </a:stretch>
        </p:blipFill>
        <p:spPr>
          <a:xfrm>
            <a:off x="1379588" y="1201996"/>
            <a:ext cx="3585600" cy="2390400"/>
          </a:xfrm>
          <a:prstGeom prst="rect">
            <a:avLst/>
          </a:prstGeom>
          <a:ln w="38100">
            <a:solidFill>
              <a:schemeClr val="bg1"/>
            </a:solidFill>
          </a:ln>
          <a:effectLst>
            <a:outerShdw blurRad="50800" dist="38100" dir="2700000" algn="tl" rotWithShape="0">
              <a:prstClr val="black">
                <a:alpha val="40000"/>
              </a:prstClr>
            </a:outerShdw>
          </a:effectLst>
        </p:spPr>
      </p:pic>
      <p:sp>
        <p:nvSpPr>
          <p:cNvPr id="2" name="立方体 1"/>
          <p:cNvSpPr/>
          <p:nvPr/>
        </p:nvSpPr>
        <p:spPr>
          <a:xfrm>
            <a:off x="832388" y="858135"/>
            <a:ext cx="4680000" cy="540000"/>
          </a:xfrm>
          <a:prstGeom prst="cube">
            <a:avLst>
              <a:gd name="adj" fmla="val 7483"/>
            </a:avLst>
          </a:prstGeom>
          <a:gradFill>
            <a:gsLst>
              <a:gs pos="0">
                <a:srgbClr val="9E0406"/>
              </a:gs>
              <a:gs pos="100000">
                <a:schemeClr val="accent2"/>
              </a:gs>
            </a:gsLst>
            <a:lin ang="1200000" scaled="0"/>
          </a:gradFill>
          <a:ln w="12700">
            <a:gradFill>
              <a:gsLst>
                <a:gs pos="0">
                  <a:schemeClr val="bg1"/>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400"/>
              </a:spcAft>
            </a:pPr>
            <a:r>
              <a:rPr lang="zh-CN" altLang="en-US"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好吃的肉都吃掉了，剩下的都是硬骨头</a:t>
            </a:r>
          </a:p>
        </p:txBody>
      </p:sp>
      <p:sp>
        <p:nvSpPr>
          <p:cNvPr id="6" name="矩形 5"/>
          <p:cNvSpPr/>
          <p:nvPr>
            <p:custDataLst>
              <p:tags r:id="rId1"/>
            </p:custDataLst>
          </p:nvPr>
        </p:nvSpPr>
        <p:spPr>
          <a:xfrm>
            <a:off x="1090459" y="4843058"/>
            <a:ext cx="10011083" cy="1422954"/>
          </a:xfrm>
          <a:prstGeom prst="rect">
            <a:avLst/>
          </a:prstGeom>
        </p:spPr>
        <p:txBody>
          <a:bodyPr wrap="square">
            <a:spAutoFit/>
          </a:bodyPr>
          <a:lstStyle/>
          <a:p>
            <a:pPr lvl="0" algn="just" fontAlgn="auto">
              <a:lnSpc>
                <a:spcPct val="150000"/>
              </a:lnSpc>
              <a:buClrTx/>
              <a:buSzTx/>
              <a:buFontTx/>
            </a:pP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lt"/>
              </a:rPr>
              <a:t>新时代的改革开放既深刻又复杂，各领域改革紧密联合、相互交融，任何一个领域的改革措施都会牵动其他领域，如果各领域改革不配套，改革和开放不协调，各地各部门改革开放措施相互掣肘，全面深化改革开放就很难推进下去。</a:t>
            </a:r>
            <a:endPar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lt"/>
            </a:endParaRPr>
          </a:p>
        </p:txBody>
      </p:sp>
      <p:sp>
        <p:nvSpPr>
          <p:cNvPr id="5" name="矩形 4"/>
          <p:cNvSpPr/>
          <p:nvPr/>
        </p:nvSpPr>
        <p:spPr>
          <a:xfrm>
            <a:off x="832388" y="3543958"/>
            <a:ext cx="4680000" cy="10800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1205190" y="3529468"/>
            <a:ext cx="3934396" cy="1050925"/>
          </a:xfrm>
          <a:prstGeom prst="rect">
            <a:avLst/>
          </a:prstGeom>
          <a:noFill/>
        </p:spPr>
        <p:txBody>
          <a:bodyPr wrap="square" rtlCol="0">
            <a:spAutoFit/>
          </a:bodyPr>
          <a:lstStyle/>
          <a:p>
            <a:pPr algn="just">
              <a:lnSpc>
                <a:spcPct val="130000"/>
              </a:lnSpc>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改革开放</a:t>
            </a:r>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30</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多年，脱贫工作效果显著。但到</a:t>
            </a:r>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2012</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年，农村贫困人口仍有</a:t>
            </a:r>
            <a:r>
              <a:rPr lang="en-US" altLang="zh-CN" sz="1600" b="1" dirty="0">
                <a:solidFill>
                  <a:schemeClr val="tx1">
                    <a:lumMod val="75000"/>
                    <a:lumOff val="25000"/>
                  </a:schemeClr>
                </a:solidFill>
                <a:latin typeface="微软雅黑" panose="020B0503020204020204" pitchFamily="34" charset="-122"/>
                <a:ea typeface="微软雅黑" panose="020B0503020204020204" pitchFamily="34" charset="-122"/>
              </a:rPr>
              <a:t>9899</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万人，脱贫任务依然艰巨。</a:t>
            </a:r>
          </a:p>
        </p:txBody>
      </p:sp>
      <p:sp>
        <p:nvSpPr>
          <p:cNvPr id="31" name="矩形 30"/>
          <p:cNvSpPr/>
          <p:nvPr/>
        </p:nvSpPr>
        <p:spPr>
          <a:xfrm>
            <a:off x="5856662" y="3543958"/>
            <a:ext cx="5899910" cy="10800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p:cNvSpPr txBox="1"/>
          <p:nvPr/>
        </p:nvSpPr>
        <p:spPr>
          <a:xfrm>
            <a:off x="6044148" y="3544214"/>
            <a:ext cx="5524938" cy="1021433"/>
          </a:xfrm>
          <a:prstGeom prst="rect">
            <a:avLst/>
          </a:prstGeom>
          <a:noFill/>
        </p:spPr>
        <p:txBody>
          <a:bodyPr wrap="square" rtlCol="0">
            <a:spAutoFit/>
          </a:bodyPr>
          <a:lstStyle/>
          <a:p>
            <a:pPr algn="just">
              <a:lnSpc>
                <a:spcPct val="130000"/>
              </a:lnSpc>
            </a:pPr>
            <a:r>
              <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1600" b="1" dirty="0">
                <a:solidFill>
                  <a:schemeClr val="tx1">
                    <a:lumMod val="75000"/>
                    <a:lumOff val="25000"/>
                  </a:schemeClr>
                </a:solidFill>
                <a:latin typeface="微软雅黑" panose="020B0503020204020204" pitchFamily="34" charset="-122"/>
                <a:ea typeface="微软雅黑" panose="020B0503020204020204" pitchFamily="34" charset="-122"/>
              </a:rPr>
              <a:t>阶层利益固化，贫富差距有所扩大，人员向上流动的通道变得狭窄；行业垄断利益固化，不同行业职工收入差距有所加大；城乡二元结构尚存，农村地区基本公共服务不到位。</a:t>
            </a:r>
          </a:p>
        </p:txBody>
      </p:sp>
      <p:sp>
        <p:nvSpPr>
          <p:cNvPr id="15" name="矩形 14"/>
          <p:cNvSpPr/>
          <p:nvPr/>
        </p:nvSpPr>
        <p:spPr>
          <a:xfrm>
            <a:off x="0" y="6409813"/>
            <a:ext cx="12192000" cy="36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78665" y="972000"/>
            <a:ext cx="11434670" cy="2358000"/>
            <a:chOff x="378665" y="1071000"/>
            <a:chExt cx="11434670" cy="2358000"/>
          </a:xfrm>
        </p:grpSpPr>
        <p:sp>
          <p:nvSpPr>
            <p:cNvPr id="10" name="圆角矩形 26"/>
            <p:cNvSpPr/>
            <p:nvPr/>
          </p:nvSpPr>
          <p:spPr bwMode="auto">
            <a:xfrm>
              <a:off x="378665" y="1071000"/>
              <a:ext cx="11434670" cy="2358000"/>
            </a:xfrm>
            <a:prstGeom prst="roundRect">
              <a:avLst>
                <a:gd name="adj" fmla="val 6492"/>
              </a:avLst>
            </a:prstGeom>
            <a:gradFill>
              <a:gsLst>
                <a:gs pos="0">
                  <a:schemeClr val="accent2"/>
                </a:gs>
                <a:gs pos="100000">
                  <a:schemeClr val="accent2">
                    <a:lumMod val="75000"/>
                  </a:schemeClr>
                </a:gs>
              </a:gsLst>
              <a:lin ang="0" scaled="0"/>
            </a:gradFill>
            <a:ln w="50800">
              <a:noFill/>
            </a:ln>
            <a:effectLst>
              <a:outerShdw blurRad="50800" dist="38100" dir="2700000" algn="tl" rotWithShape="0">
                <a:prstClr val="black">
                  <a:alpha val="40000"/>
                </a:prstClr>
              </a:outerShdw>
            </a:effectLst>
          </p:spPr>
          <p:txBody>
            <a:bodyPr rtlCol="0" anchor="ctr"/>
            <a:lstStyle/>
            <a:p>
              <a:pPr algn="ctr"/>
              <a:endParaRPr lang="zh-CN" altLang="en-US" sz="2000" dirty="0">
                <a:effectLst>
                  <a:outerShdw blurRad="38100" dist="38100" dir="2700000" algn="tl">
                    <a:srgbClr val="000000">
                      <a:alpha val="43137"/>
                    </a:srgbClr>
                  </a:outerShdw>
                </a:effectLst>
              </a:endParaRPr>
            </a:p>
          </p:txBody>
        </p:sp>
        <p:sp>
          <p:nvSpPr>
            <p:cNvPr id="31" name="矩形 27"/>
            <p:cNvSpPr>
              <a:spLocks noChangeArrowheads="1"/>
            </p:cNvSpPr>
            <p:nvPr/>
          </p:nvSpPr>
          <p:spPr bwMode="auto">
            <a:xfrm>
              <a:off x="4516565" y="2256697"/>
              <a:ext cx="6415785" cy="961289"/>
            </a:xfrm>
            <a:prstGeom prst="rect">
              <a:avLst/>
            </a:prstGeom>
            <a:noFill/>
            <a:ln>
              <a:noFill/>
            </a:ln>
          </p:spPr>
          <p:txBody>
            <a:bodyPr wrap="square">
              <a:spAutoFit/>
            </a:bodyPr>
            <a:lstStyle>
              <a:lvl1pPr>
                <a:defRPr sz="2400">
                  <a:solidFill>
                    <a:schemeClr val="tx1"/>
                  </a:solidFill>
                  <a:latin typeface="Calibri" panose="020F0502020204030204" charset="0"/>
                  <a:ea typeface="微软雅黑" panose="020B0503020204020204" pitchFamily="34" charset="-122"/>
                </a:defRPr>
              </a:lvl1pPr>
              <a:lvl2pPr marL="742950" indent="-285750">
                <a:defRPr sz="2400">
                  <a:solidFill>
                    <a:schemeClr val="tx1"/>
                  </a:solidFill>
                  <a:latin typeface="Calibri" panose="020F0502020204030204" charset="0"/>
                  <a:ea typeface="微软雅黑" panose="020B0503020204020204" pitchFamily="34" charset="-122"/>
                </a:defRPr>
              </a:lvl2pPr>
              <a:lvl3pPr marL="1143000" indent="-228600">
                <a:defRPr sz="2400">
                  <a:solidFill>
                    <a:schemeClr val="tx1"/>
                  </a:solidFill>
                  <a:latin typeface="Calibri" panose="020F0502020204030204" charset="0"/>
                  <a:ea typeface="微软雅黑" panose="020B0503020204020204" pitchFamily="34" charset="-122"/>
                </a:defRPr>
              </a:lvl3pPr>
              <a:lvl4pPr marL="1600200" indent="-228600">
                <a:defRPr sz="2400">
                  <a:solidFill>
                    <a:schemeClr val="tx1"/>
                  </a:solidFill>
                  <a:latin typeface="Calibri" panose="020F0502020204030204" charset="0"/>
                  <a:ea typeface="微软雅黑" panose="020B0503020204020204" pitchFamily="34" charset="-122"/>
                </a:defRPr>
              </a:lvl4pPr>
              <a:lvl5pPr marL="2057400" indent="-228600">
                <a:defRPr sz="2400">
                  <a:solidFill>
                    <a:schemeClr val="tx1"/>
                  </a:solidFill>
                  <a:latin typeface="Calibri" panose="020F0502020204030204" charset="0"/>
                  <a:ea typeface="微软雅黑" panose="020B0503020204020204" pitchFamily="34" charset="-122"/>
                </a:defRPr>
              </a:lvl5pPr>
              <a:lvl6pPr marL="25146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6pPr>
              <a:lvl7pPr marL="29718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7pPr>
              <a:lvl8pPr marL="34290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8pPr>
              <a:lvl9pPr marL="38862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9pPr>
            </a:lstStyle>
            <a:p>
              <a:pPr algn="ctr">
                <a:lnSpc>
                  <a:spcPct val="150000"/>
                </a:lnSpc>
                <a:buClrTx/>
                <a:buSzTx/>
                <a:buFontTx/>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sym typeface="+mn-ea"/>
                </a:rPr>
                <a:t>深入贯彻新理念、新思想、新战略，</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sym typeface="+mn-ea"/>
              </a:endParaRPr>
            </a:p>
            <a:p>
              <a:pPr algn="ctr">
                <a:lnSpc>
                  <a:spcPct val="150000"/>
                </a:lnSpc>
                <a:buClrTx/>
                <a:buSzTx/>
                <a:buFontTx/>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sym typeface="+mn-ea"/>
                </a:rPr>
                <a:t>形成勇于变革、勇于突破、勇于创新的新思维方式</a:t>
              </a: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ndParaRPr>
            </a:p>
          </p:txBody>
        </p:sp>
        <p:sp>
          <p:nvSpPr>
            <p:cNvPr id="14" name="文本框 13"/>
            <p:cNvSpPr txBox="1"/>
            <p:nvPr/>
          </p:nvSpPr>
          <p:spPr>
            <a:xfrm>
              <a:off x="4221480" y="1410967"/>
              <a:ext cx="7005955" cy="430887"/>
            </a:xfrm>
            <a:prstGeom prst="rect">
              <a:avLst/>
            </a:prstGeom>
            <a:noFill/>
          </p:spPr>
          <p:txBody>
            <a:bodyPr wrap="square">
              <a:spAutoFit/>
            </a:bodyPr>
            <a:lstStyle/>
            <a:p>
              <a:pPr algn="ctr">
                <a:buClrTx/>
                <a:buSzTx/>
                <a:buFontTx/>
              </a:pPr>
              <a:r>
                <a:rPr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sym typeface="+mn-ea"/>
                </a:rPr>
                <a:t>必须勇于破除一切不合时宜的思维定势和固有观念</a:t>
              </a:r>
              <a:endParaRPr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cxnSp>
          <p:nvCxnSpPr>
            <p:cNvPr id="24" name="直接连接符 23"/>
            <p:cNvCxnSpPr/>
            <p:nvPr/>
          </p:nvCxnSpPr>
          <p:spPr>
            <a:xfrm rot="5400000">
              <a:off x="7724457" y="-470725"/>
              <a:ext cx="0" cy="504000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328" r="15846" b="328"/>
            <a:stretch>
              <a:fillRect/>
            </a:stretch>
          </p:blipFill>
          <p:spPr>
            <a:xfrm>
              <a:off x="378665" y="1071000"/>
              <a:ext cx="3537000" cy="2358000"/>
            </a:xfrm>
            <a:prstGeom prst="roundRect">
              <a:avLst>
                <a:gd name="adj" fmla="val 5729"/>
              </a:avLst>
            </a:prstGeom>
            <a:ln w="38100">
              <a:solidFill>
                <a:schemeClr val="bg1"/>
              </a:solidFill>
            </a:ln>
            <a:effectLst>
              <a:outerShdw blurRad="381000" dir="2700000" sx="102000" sy="102000" algn="tl" rotWithShape="0">
                <a:prstClr val="black">
                  <a:alpha val="10000"/>
                </a:prstClr>
              </a:outerShdw>
            </a:effectLst>
          </p:spPr>
        </p:pic>
      </p:grpSp>
      <p:grpSp>
        <p:nvGrpSpPr>
          <p:cNvPr id="5" name="组合 4"/>
          <p:cNvGrpSpPr/>
          <p:nvPr/>
        </p:nvGrpSpPr>
        <p:grpSpPr>
          <a:xfrm>
            <a:off x="378665" y="3492000"/>
            <a:ext cx="11434670" cy="2359598"/>
            <a:chOff x="378665" y="3542470"/>
            <a:chExt cx="11434670" cy="2359598"/>
          </a:xfrm>
        </p:grpSpPr>
        <p:sp>
          <p:nvSpPr>
            <p:cNvPr id="27" name="圆角矩形 26"/>
            <p:cNvSpPr/>
            <p:nvPr/>
          </p:nvSpPr>
          <p:spPr bwMode="auto">
            <a:xfrm>
              <a:off x="378665" y="3542470"/>
              <a:ext cx="11434670" cy="2359598"/>
            </a:xfrm>
            <a:prstGeom prst="roundRect">
              <a:avLst>
                <a:gd name="adj" fmla="val 6492"/>
              </a:avLst>
            </a:prstGeom>
            <a:gradFill>
              <a:gsLst>
                <a:gs pos="0">
                  <a:srgbClr val="BD0000"/>
                </a:gs>
                <a:gs pos="100000">
                  <a:srgbClr val="9E0406"/>
                </a:gs>
              </a:gsLst>
              <a:lin ang="0" scaled="0"/>
            </a:gradFill>
            <a:ln w="50800">
              <a:noFill/>
            </a:ln>
            <a:effectLst>
              <a:outerShdw blurRad="50800" dist="38100" dir="2700000" algn="tl" rotWithShape="0">
                <a:prstClr val="black">
                  <a:alpha val="40000"/>
                </a:prstClr>
              </a:outerShdw>
            </a:effectLst>
          </p:spPr>
          <p:txBody>
            <a:bodyPr rtlCol="0" anchor="ctr"/>
            <a:lstStyle/>
            <a:p>
              <a:pPr algn="ctr"/>
              <a:endParaRPr lang="zh-CN" altLang="en-US" sz="2000">
                <a:effectLst>
                  <a:outerShdw blurRad="38100" dist="38100" dir="2700000" algn="tl">
                    <a:srgbClr val="000000">
                      <a:alpha val="43137"/>
                    </a:srgbClr>
                  </a:outerShdw>
                </a:effectLst>
              </a:endParaRPr>
            </a:p>
          </p:txBody>
        </p:sp>
        <p:sp>
          <p:nvSpPr>
            <p:cNvPr id="29" name="矩形 31"/>
            <p:cNvSpPr>
              <a:spLocks noChangeArrowheads="1"/>
            </p:cNvSpPr>
            <p:nvPr/>
          </p:nvSpPr>
          <p:spPr bwMode="auto">
            <a:xfrm>
              <a:off x="775920" y="4729765"/>
              <a:ext cx="7500416" cy="961289"/>
            </a:xfrm>
            <a:prstGeom prst="rect">
              <a:avLst/>
            </a:prstGeom>
            <a:noFill/>
            <a:ln>
              <a:noFill/>
            </a:ln>
          </p:spPr>
          <p:txBody>
            <a:bodyPr wrap="square">
              <a:spAutoFit/>
            </a:bodyPr>
            <a:lstStyle>
              <a:lvl1pPr>
                <a:defRPr sz="2400">
                  <a:solidFill>
                    <a:schemeClr val="tx1"/>
                  </a:solidFill>
                  <a:latin typeface="Calibri" panose="020F0502020204030204" charset="0"/>
                  <a:ea typeface="微软雅黑" panose="020B0503020204020204" pitchFamily="34" charset="-122"/>
                </a:defRPr>
              </a:lvl1pPr>
              <a:lvl2pPr marL="742950" indent="-285750">
                <a:defRPr sz="2400">
                  <a:solidFill>
                    <a:schemeClr val="tx1"/>
                  </a:solidFill>
                  <a:latin typeface="Calibri" panose="020F0502020204030204" charset="0"/>
                  <a:ea typeface="微软雅黑" panose="020B0503020204020204" pitchFamily="34" charset="-122"/>
                </a:defRPr>
              </a:lvl2pPr>
              <a:lvl3pPr marL="1143000" indent="-228600">
                <a:defRPr sz="2400">
                  <a:solidFill>
                    <a:schemeClr val="tx1"/>
                  </a:solidFill>
                  <a:latin typeface="Calibri" panose="020F0502020204030204" charset="0"/>
                  <a:ea typeface="微软雅黑" panose="020B0503020204020204" pitchFamily="34" charset="-122"/>
                </a:defRPr>
              </a:lvl3pPr>
              <a:lvl4pPr marL="1600200" indent="-228600">
                <a:defRPr sz="2400">
                  <a:solidFill>
                    <a:schemeClr val="tx1"/>
                  </a:solidFill>
                  <a:latin typeface="Calibri" panose="020F0502020204030204" charset="0"/>
                  <a:ea typeface="微软雅黑" panose="020B0503020204020204" pitchFamily="34" charset="-122"/>
                </a:defRPr>
              </a:lvl4pPr>
              <a:lvl5pPr marL="2057400" indent="-228600">
                <a:defRPr sz="2400">
                  <a:solidFill>
                    <a:schemeClr val="tx1"/>
                  </a:solidFill>
                  <a:latin typeface="Calibri" panose="020F0502020204030204" charset="0"/>
                  <a:ea typeface="微软雅黑" panose="020B0503020204020204" pitchFamily="34" charset="-122"/>
                </a:defRPr>
              </a:lvl5pPr>
              <a:lvl6pPr marL="25146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6pPr>
              <a:lvl7pPr marL="29718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7pPr>
              <a:lvl8pPr marL="34290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8pPr>
              <a:lvl9pPr marL="3886200" indent="-228600" defTabSz="1217930" fontAlgn="base">
                <a:spcBef>
                  <a:spcPct val="0"/>
                </a:spcBef>
                <a:spcAft>
                  <a:spcPct val="0"/>
                </a:spcAft>
                <a:defRPr sz="2400">
                  <a:solidFill>
                    <a:schemeClr val="tx1"/>
                  </a:solidFill>
                  <a:latin typeface="Calibri" panose="020F0502020204030204" charset="0"/>
                  <a:ea typeface="微软雅黑" panose="020B0503020204020204" pitchFamily="34" charset="-122"/>
                </a:defRPr>
              </a:lvl9p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rPr>
                <a:t>坚持服从国家整体利益、服务改革发展稳定大局，</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ndParaRPr>
            </a:p>
            <a:p>
              <a:pPr algn="ctr">
                <a:lnSpc>
                  <a:spcPct val="150000"/>
                </a:lnSpc>
              </a:pP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rPr>
                <a:t>形成有利于维护国家整体利益和最广大人民根本利益的新格局</a:t>
              </a:r>
            </a:p>
          </p:txBody>
        </p:sp>
        <p:sp>
          <p:nvSpPr>
            <p:cNvPr id="17" name="文本框 16"/>
            <p:cNvSpPr txBox="1"/>
            <p:nvPr/>
          </p:nvSpPr>
          <p:spPr>
            <a:xfrm>
              <a:off x="1181901" y="3882437"/>
              <a:ext cx="6688455" cy="430887"/>
            </a:xfrm>
            <a:prstGeom prst="rect">
              <a:avLst/>
            </a:prstGeom>
            <a:noFill/>
          </p:spPr>
          <p:txBody>
            <a:bodyPr wrap="square">
              <a:spAutoFit/>
            </a:bodyPr>
            <a:lstStyle>
              <a:defPPr>
                <a:defRPr lang="zh-CN"/>
              </a:defPPr>
              <a:lvl1pPr>
                <a:defRPr sz="2800" b="1">
                  <a:solidFill>
                    <a:schemeClr val="bg1"/>
                  </a:solidFill>
                  <a:latin typeface="华文中宋" panose="02010600040101010101" pitchFamily="2" charset="-122"/>
                  <a:ea typeface="华文中宋" panose="02010600040101010101" pitchFamily="2" charset="-122"/>
                </a:defRPr>
              </a:lvl1pPr>
            </a:lstStyle>
            <a:p>
              <a:pPr algn="ctr"/>
              <a:r>
                <a:rPr lang="zh-CN" altLang="en-US" sz="2200" dirty="0">
                  <a:effectLst>
                    <a:outerShdw blurRad="38100" dist="38100" dir="2700000" algn="tl">
                      <a:srgbClr val="000000">
                        <a:alpha val="43137"/>
                      </a:srgbClr>
                    </a:outerShdw>
                  </a:effectLst>
                </a:rPr>
                <a:t>必须勇于打破部门利益、行业利益、本位思想</a:t>
              </a:r>
            </a:p>
          </p:txBody>
        </p:sp>
        <p:cxnSp>
          <p:nvCxnSpPr>
            <p:cNvPr id="26" name="直接连接符 25"/>
            <p:cNvCxnSpPr/>
            <p:nvPr/>
          </p:nvCxnSpPr>
          <p:spPr>
            <a:xfrm rot="5400000">
              <a:off x="4526128" y="2001544"/>
              <a:ext cx="0" cy="504000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pic>
          <p:nvPicPr>
            <p:cNvPr id="20" name="图片 19"/>
            <p:cNvPicPr>
              <a:picLocks noChangeAspect="1"/>
            </p:cNvPicPr>
            <p:nvPr/>
          </p:nvPicPr>
          <p:blipFill rotWithShape="1">
            <a:blip r:embed="rId4" cstate="print">
              <a:extLst>
                <a:ext uri="{28A0092B-C50C-407E-A947-70E740481C1C}">
                  <a14:useLocalDpi xmlns:a14="http://schemas.microsoft.com/office/drawing/2010/main" val="0"/>
                </a:ext>
              </a:extLst>
            </a:blip>
            <a:srcRect l="109" r="109"/>
            <a:stretch>
              <a:fillRect/>
            </a:stretch>
          </p:blipFill>
          <p:spPr>
            <a:xfrm>
              <a:off x="8276335" y="3544068"/>
              <a:ext cx="3537000" cy="2358000"/>
            </a:xfrm>
            <a:prstGeom prst="roundRect">
              <a:avLst>
                <a:gd name="adj" fmla="val 5729"/>
              </a:avLst>
            </a:prstGeom>
            <a:ln w="38100">
              <a:solidFill>
                <a:schemeClr val="bg1"/>
              </a:solidFill>
            </a:ln>
            <a:effectLst>
              <a:outerShdw blurRad="381000" dir="2700000" sx="102000" sy="102000" algn="tl" rotWithShape="0">
                <a:prstClr val="black">
                  <a:alpha val="10000"/>
                </a:prstClr>
              </a:outerShdw>
            </a:effectLst>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347709" y="972000"/>
            <a:ext cx="11434670" cy="2359598"/>
            <a:chOff x="347709" y="1196564"/>
            <a:chExt cx="11434670" cy="2359598"/>
          </a:xfrm>
        </p:grpSpPr>
        <p:sp>
          <p:nvSpPr>
            <p:cNvPr id="3" name="圆角矩形 26"/>
            <p:cNvSpPr/>
            <p:nvPr/>
          </p:nvSpPr>
          <p:spPr bwMode="auto">
            <a:xfrm>
              <a:off x="347709" y="1196564"/>
              <a:ext cx="11434670" cy="2359598"/>
            </a:xfrm>
            <a:prstGeom prst="roundRect">
              <a:avLst>
                <a:gd name="adj" fmla="val 6492"/>
              </a:avLst>
            </a:prstGeom>
            <a:gradFill>
              <a:gsLst>
                <a:gs pos="0">
                  <a:srgbClr val="BD0000"/>
                </a:gs>
                <a:gs pos="100000">
                  <a:srgbClr val="9E0406"/>
                </a:gs>
              </a:gsLst>
              <a:lin ang="0" scaled="0"/>
            </a:gradFill>
            <a:ln w="50800">
              <a:noFill/>
            </a:ln>
            <a:effectLst>
              <a:outerShdw blurRad="50800" dist="38100" dir="2700000" algn="tl" rotWithShape="0">
                <a:prstClr val="black">
                  <a:alpha val="40000"/>
                </a:prstClr>
              </a:outerShdw>
            </a:effectLst>
          </p:spPr>
          <p:txBody>
            <a:bodyPr rtlCol="0" anchor="ctr"/>
            <a:lstStyle/>
            <a:p>
              <a:pPr algn="ctr"/>
              <a:endParaRPr lang="zh-CN" altLang="en-US" sz="2000">
                <a:effectLst>
                  <a:outerShdw blurRad="38100" dist="38100" dir="2700000" algn="tl">
                    <a:srgbClr val="000000">
                      <a:alpha val="43137"/>
                    </a:srgbClr>
                  </a:outerShdw>
                </a:effectLst>
              </a:endParaRPr>
            </a:p>
          </p:txBody>
        </p:sp>
        <p:sp>
          <p:nvSpPr>
            <p:cNvPr id="4" name="矩形 36"/>
            <p:cNvSpPr>
              <a:spLocks noChangeArrowheads="1"/>
            </p:cNvSpPr>
            <p:nvPr/>
          </p:nvSpPr>
          <p:spPr bwMode="auto">
            <a:xfrm>
              <a:off x="4537710" y="2704848"/>
              <a:ext cx="6539865" cy="499624"/>
            </a:xfrm>
            <a:prstGeom prst="rect">
              <a:avLst/>
            </a:prstGeom>
            <a:noFill/>
            <a:ln>
              <a:noFill/>
            </a:ln>
          </p:spPr>
          <p:txBody>
            <a:bodyPr wrap="square">
              <a:spAutoFit/>
            </a:bodyPr>
            <a:lstStyle/>
            <a:p>
              <a:pPr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构建系统完备、科学规范、运行有效的制度体系</a:t>
              </a:r>
            </a:p>
          </p:txBody>
        </p:sp>
        <p:sp>
          <p:nvSpPr>
            <p:cNvPr id="12" name="文本框 11"/>
            <p:cNvSpPr txBox="1"/>
            <p:nvPr/>
          </p:nvSpPr>
          <p:spPr>
            <a:xfrm>
              <a:off x="5012960" y="1266902"/>
              <a:ext cx="5589364" cy="1048044"/>
            </a:xfrm>
            <a:prstGeom prst="rect">
              <a:avLst/>
            </a:prstGeom>
            <a:noFill/>
          </p:spPr>
          <p:txBody>
            <a:bodyPr wrap="square">
              <a:spAutoFit/>
            </a:bodyPr>
            <a:lstStyle>
              <a:defPPr>
                <a:defRPr lang="zh-CN"/>
              </a:defPPr>
              <a:lvl1pPr>
                <a:defRPr sz="2800" b="1">
                  <a:solidFill>
                    <a:schemeClr val="bg1"/>
                  </a:solidFill>
                  <a:latin typeface="华文中宋" panose="02010600040101010101" pitchFamily="2" charset="-122"/>
                  <a:ea typeface="华文中宋" panose="02010600040101010101" pitchFamily="2" charset="-122"/>
                </a:defRPr>
              </a:lvl1pPr>
            </a:lstStyle>
            <a:p>
              <a:pPr algn="ctr">
                <a:lnSpc>
                  <a:spcPct val="150000"/>
                </a:lnSpc>
                <a:tabLst>
                  <a:tab pos="177800" algn="l"/>
                </a:tabLst>
              </a:pPr>
              <a:r>
                <a:rPr lang="zh-CN" altLang="en-US" sz="2200" dirty="0">
                  <a:effectLst>
                    <a:outerShdw blurRad="38100" dist="38100" dir="2700000" algn="tl">
                      <a:srgbClr val="000000">
                        <a:alpha val="43137"/>
                      </a:srgbClr>
                    </a:outerShdw>
                  </a:effectLst>
                </a:rPr>
                <a:t>必须勇于跳出条条框框限制，破除深层次</a:t>
              </a:r>
              <a:endParaRPr lang="en-US" altLang="zh-CN" sz="2200" dirty="0">
                <a:effectLst>
                  <a:outerShdw blurRad="38100" dist="38100" dir="2700000" algn="tl">
                    <a:srgbClr val="000000">
                      <a:alpha val="43137"/>
                    </a:srgbClr>
                  </a:outerShdw>
                </a:effectLst>
              </a:endParaRPr>
            </a:p>
            <a:p>
              <a:pPr algn="ctr">
                <a:lnSpc>
                  <a:spcPct val="150000"/>
                </a:lnSpc>
                <a:tabLst>
                  <a:tab pos="177800" algn="l"/>
                </a:tabLst>
              </a:pPr>
              <a:r>
                <a:rPr lang="zh-CN" altLang="en-US" sz="2200" dirty="0">
                  <a:effectLst>
                    <a:outerShdw blurRad="38100" dist="38100" dir="2700000" algn="tl">
                      <a:srgbClr val="000000">
                        <a:alpha val="43137"/>
                      </a:srgbClr>
                    </a:outerShdw>
                  </a:effectLst>
                </a:rPr>
                <a:t>体制机制障碍和顽瘴痼疾</a:t>
              </a:r>
            </a:p>
          </p:txBody>
        </p:sp>
        <p:cxnSp>
          <p:nvCxnSpPr>
            <p:cNvPr id="18" name="直接连接符 17"/>
            <p:cNvCxnSpPr/>
            <p:nvPr/>
          </p:nvCxnSpPr>
          <p:spPr>
            <a:xfrm>
              <a:off x="5287642" y="2509897"/>
              <a:ext cx="504000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pic>
          <p:nvPicPr>
            <p:cNvPr id="17" name="图片 16"/>
            <p:cNvPicPr>
              <a:picLocks noChangeAspect="1"/>
            </p:cNvPicPr>
            <p:nvPr>
              <p:custDataLst>
                <p:tags r:id="rId1"/>
              </p:custDataLst>
            </p:nvPr>
          </p:nvPicPr>
          <p:blipFill rotWithShape="1">
            <a:blip r:embed="rId4">
              <a:extLst>
                <a:ext uri="{28A0092B-C50C-407E-A947-70E740481C1C}">
                  <a14:useLocalDpi xmlns:a14="http://schemas.microsoft.com/office/drawing/2010/main" val="0"/>
                </a:ext>
              </a:extLst>
            </a:blip>
            <a:srcRect l="125" r="125"/>
            <a:stretch>
              <a:fillRect/>
            </a:stretch>
          </p:blipFill>
          <p:spPr>
            <a:xfrm>
              <a:off x="347709" y="1197363"/>
              <a:ext cx="3537000" cy="2358000"/>
            </a:xfrm>
            <a:prstGeom prst="roundRect">
              <a:avLst>
                <a:gd name="adj" fmla="val 5729"/>
              </a:avLst>
            </a:prstGeom>
            <a:ln w="38100">
              <a:solidFill>
                <a:schemeClr val="bg1"/>
              </a:solidFill>
            </a:ln>
            <a:effectLst>
              <a:outerShdw blurRad="381000" dir="2700000" sx="102000" sy="102000" algn="tl" rotWithShape="0">
                <a:prstClr val="black">
                  <a:alpha val="10000"/>
                </a:prstClr>
              </a:outerShdw>
            </a:effectLst>
          </p:spPr>
        </p:pic>
      </p:grpSp>
      <p:grpSp>
        <p:nvGrpSpPr>
          <p:cNvPr id="10" name="组合 9"/>
          <p:cNvGrpSpPr/>
          <p:nvPr/>
        </p:nvGrpSpPr>
        <p:grpSpPr>
          <a:xfrm>
            <a:off x="347709" y="3492000"/>
            <a:ext cx="11434670" cy="2358000"/>
            <a:chOff x="347709" y="3691616"/>
            <a:chExt cx="11434670" cy="2358000"/>
          </a:xfrm>
        </p:grpSpPr>
        <p:sp>
          <p:nvSpPr>
            <p:cNvPr id="5" name="圆角矩形 26"/>
            <p:cNvSpPr/>
            <p:nvPr/>
          </p:nvSpPr>
          <p:spPr bwMode="auto">
            <a:xfrm flipH="1">
              <a:off x="347709" y="3691616"/>
              <a:ext cx="11434670" cy="2358000"/>
            </a:xfrm>
            <a:prstGeom prst="roundRect">
              <a:avLst>
                <a:gd name="adj" fmla="val 6492"/>
              </a:avLst>
            </a:prstGeom>
            <a:gradFill>
              <a:gsLst>
                <a:gs pos="0">
                  <a:schemeClr val="accent2"/>
                </a:gs>
                <a:gs pos="100000">
                  <a:schemeClr val="accent2">
                    <a:lumMod val="75000"/>
                  </a:schemeClr>
                </a:gs>
              </a:gsLst>
              <a:lin ang="0" scaled="0"/>
            </a:gradFill>
            <a:ln w="50800">
              <a:noFill/>
            </a:ln>
            <a:effectLst>
              <a:outerShdw blurRad="50800" dist="38100" dir="2700000" algn="tl" rotWithShape="0">
                <a:prstClr val="black">
                  <a:alpha val="40000"/>
                </a:prstClr>
              </a:outerShdw>
            </a:effectLst>
          </p:spPr>
          <p:txBody>
            <a:bodyPr rtlCol="0" anchor="ctr"/>
            <a:lstStyle/>
            <a:p>
              <a:pPr algn="ctr"/>
              <a:endParaRPr lang="zh-CN" altLang="en-US" sz="2000">
                <a:effectLst>
                  <a:outerShdw blurRad="38100" dist="38100" dir="2700000" algn="tl">
                    <a:srgbClr val="000000">
                      <a:alpha val="43137"/>
                    </a:srgbClr>
                  </a:outerShdw>
                </a:effectLst>
              </a:endParaRPr>
            </a:p>
          </p:txBody>
        </p:sp>
        <p:sp>
          <p:nvSpPr>
            <p:cNvPr id="6" name="矩形 36"/>
            <p:cNvSpPr>
              <a:spLocks noChangeArrowheads="1"/>
            </p:cNvSpPr>
            <p:nvPr/>
          </p:nvSpPr>
          <p:spPr bwMode="auto">
            <a:xfrm>
              <a:off x="578606" y="3761954"/>
              <a:ext cx="7466330" cy="1048044"/>
            </a:xfrm>
            <a:prstGeom prst="rect">
              <a:avLst/>
            </a:prstGeom>
            <a:noFill/>
          </p:spPr>
          <p:txBody>
            <a:bodyPr wrap="square">
              <a:sp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必须勇于破解我国开放型经济体制建设中的突出问题，积极适应经济全球化新趋势、世界格局新变化和我国发展新要求</a:t>
              </a:r>
            </a:p>
          </p:txBody>
        </p:sp>
        <p:sp>
          <p:nvSpPr>
            <p:cNvPr id="15" name="文本框 14"/>
            <p:cNvSpPr txBox="1"/>
            <p:nvPr/>
          </p:nvSpPr>
          <p:spPr>
            <a:xfrm>
              <a:off x="533204" y="5198302"/>
              <a:ext cx="7557135" cy="499624"/>
            </a:xfrm>
            <a:prstGeom prst="rect">
              <a:avLst/>
            </a:prstGeom>
            <a:noFill/>
            <a:ln>
              <a:noFill/>
            </a:ln>
          </p:spPr>
          <p:txBody>
            <a:bodyPr wrap="square">
              <a:spAutoFit/>
            </a:bodyPr>
            <a:lstStyle>
              <a:defPPr>
                <a:defRPr lang="zh-CN"/>
              </a:defPPr>
              <a:lvl1pPr indent="457200" algn="just">
                <a:lnSpc>
                  <a:spcPct val="150000"/>
                </a:lnSpc>
                <a:defRPr sz="2000">
                  <a:solidFill>
                    <a:schemeClr val="bg1"/>
                  </a:solidFill>
                  <a:latin typeface="微软雅黑" panose="020B0503020204020204" pitchFamily="34" charset="-122"/>
                  <a:ea typeface="微软雅黑" panose="020B0503020204020204" pitchFamily="34" charset="-122"/>
                </a:defRPr>
              </a:lvl1pPr>
            </a:lstStyle>
            <a:p>
              <a:pPr indent="0" algn="ctr"/>
              <a:r>
                <a:rPr lang="zh-CN" altLang="en-US" b="1" dirty="0">
                  <a:effectLst>
                    <a:outerShdw blurRad="38100" dist="38100" dir="2700000" algn="tl">
                      <a:srgbClr val="000000">
                        <a:alpha val="43137"/>
                      </a:srgbClr>
                    </a:outerShdw>
                  </a:effectLst>
                </a:rPr>
                <a:t>以对外开放的主动赢得经济发展的主动、赢得国际竞争的主动</a:t>
              </a:r>
            </a:p>
          </p:txBody>
        </p:sp>
        <p:cxnSp>
          <p:nvCxnSpPr>
            <p:cNvPr id="19" name="直接连接符 18"/>
            <p:cNvCxnSpPr/>
            <p:nvPr/>
          </p:nvCxnSpPr>
          <p:spPr>
            <a:xfrm>
              <a:off x="1791771" y="5004150"/>
              <a:ext cx="504000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pic>
          <p:nvPicPr>
            <p:cNvPr id="7" name="图片 6"/>
            <p:cNvPicPr>
              <a:picLocks noChangeAspect="1"/>
            </p:cNvPicPr>
            <p:nvPr/>
          </p:nvPicPr>
          <p:blipFill rotWithShape="1">
            <a:blip r:embed="rId5">
              <a:extLst>
                <a:ext uri="{28A0092B-C50C-407E-A947-70E740481C1C}">
                  <a14:useLocalDpi xmlns:a14="http://schemas.microsoft.com/office/drawing/2010/main" val="0"/>
                </a:ext>
              </a:extLst>
            </a:blip>
            <a:srcRect l="12726" r="1260"/>
            <a:stretch>
              <a:fillRect/>
            </a:stretch>
          </p:blipFill>
          <p:spPr>
            <a:xfrm>
              <a:off x="8245379" y="3691616"/>
              <a:ext cx="3537000" cy="2358000"/>
            </a:xfrm>
            <a:prstGeom prst="roundRect">
              <a:avLst>
                <a:gd name="adj" fmla="val 5729"/>
              </a:avLst>
            </a:prstGeom>
            <a:ln w="38100">
              <a:solidFill>
                <a:schemeClr val="bg1"/>
              </a:solidFill>
            </a:ln>
            <a:effectLst>
              <a:outerShdw blurRad="381000" dir="2700000" sx="102000" sy="102000" algn="tl" rotWithShape="0">
                <a:prstClr val="black">
                  <a:alpha val="10000"/>
                </a:prstClr>
              </a:outerShdw>
            </a:effectLst>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6"/>
          <a:srcRect t="25185"/>
          <a:stretch>
            <a:fillRect/>
          </a:stretch>
        </p:blipFill>
        <p:spPr>
          <a:xfrm flipV="1">
            <a:off x="0" y="1555608"/>
            <a:ext cx="12192000" cy="4846864"/>
          </a:xfrm>
          <a:prstGeom prst="rect">
            <a:avLst/>
          </a:prstGeom>
        </p:spPr>
      </p:pic>
      <p:grpSp>
        <p:nvGrpSpPr>
          <p:cNvPr id="4" name="组合 3"/>
          <p:cNvGrpSpPr/>
          <p:nvPr/>
        </p:nvGrpSpPr>
        <p:grpSpPr>
          <a:xfrm>
            <a:off x="419100" y="1976633"/>
            <a:ext cx="11182350" cy="3493770"/>
            <a:chOff x="1450770" y="2826094"/>
            <a:chExt cx="10801180" cy="3866310"/>
          </a:xfrm>
        </p:grpSpPr>
        <p:sp>
          <p:nvSpPr>
            <p:cNvPr id="5" name="矩形 4"/>
            <p:cNvSpPr/>
            <p:nvPr/>
          </p:nvSpPr>
          <p:spPr>
            <a:xfrm flipV="1">
              <a:off x="1689555" y="2912404"/>
              <a:ext cx="10562395" cy="378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flipV="1">
              <a:off x="1450770" y="2826094"/>
              <a:ext cx="10728000" cy="378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3" name="文本框 12"/>
          <p:cNvSpPr txBox="1"/>
          <p:nvPr/>
        </p:nvSpPr>
        <p:spPr>
          <a:xfrm>
            <a:off x="4239127" y="2029049"/>
            <a:ext cx="7096018" cy="3269613"/>
          </a:xfrm>
          <a:prstGeom prst="rect">
            <a:avLst/>
          </a:prstGeom>
          <a:noFill/>
        </p:spPr>
        <p:txBody>
          <a:bodyPr wrap="square" rtlCol="0">
            <a:spAutoFit/>
          </a:bodyPr>
          <a:lstStyle/>
          <a:p>
            <a:pPr algn="just">
              <a:lnSpc>
                <a:spcPct val="150000"/>
              </a:lnSpc>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       </a:t>
            </a:r>
            <a:r>
              <a:rPr sz="2000" dirty="0">
                <a:solidFill>
                  <a:schemeClr val="tx1">
                    <a:lumMod val="85000"/>
                    <a:lumOff val="15000"/>
                  </a:schemeClr>
                </a:solidFill>
                <a:latin typeface="微软雅黑" panose="020B0503020204020204" pitchFamily="34" charset="-122"/>
                <a:ea typeface="微软雅黑" panose="020B0503020204020204" pitchFamily="34" charset="-122"/>
              </a:rPr>
              <a:t>2013年12月30日，中共中央政治局召开会议，决定成立</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由</a:t>
            </a:r>
            <a:r>
              <a:rPr lang="zh-CN" sz="2000" dirty="0">
                <a:solidFill>
                  <a:schemeClr val="tx1">
                    <a:lumMod val="85000"/>
                    <a:lumOff val="15000"/>
                  </a:schemeClr>
                </a:solidFill>
                <a:latin typeface="微软雅黑" panose="020B0503020204020204" pitchFamily="34" charset="-122"/>
                <a:ea typeface="微软雅黑" panose="020B0503020204020204" pitchFamily="34" charset="-122"/>
              </a:rPr>
              <a:t>习近平任组长的</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中央全面深化改革领导小组（</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2018</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年更名为中央全面深化改革委员会），习近平总书记亲自挂帅、亲自部署、亲自督促，加强党对全面深化改革开放的集中统一领导，以全局观念和系统思维谋划推进改革，冲破思想观念束缚，突破利益固化藩篱，坚决破除各方面体制机制弊端，着力解决新矛盾、应对新挑战，把全面推进改革开放事业向纵深发展。</a:t>
            </a:r>
            <a:endParaRPr lang="zh-CN" altLang="en-US" sz="2000" dirty="0">
              <a:solidFill>
                <a:srgbClr val="FF0000"/>
              </a:solidFill>
              <a:latin typeface="微软雅黑" panose="020B0503020204020204" pitchFamily="34" charset="-122"/>
              <a:ea typeface="微软雅黑" panose="020B0503020204020204" pitchFamily="34" charset="-122"/>
            </a:endParaRPr>
          </a:p>
        </p:txBody>
      </p:sp>
      <p:pic>
        <p:nvPicPr>
          <p:cNvPr id="3" name="图片 2"/>
          <p:cNvPicPr/>
          <p:nvPr/>
        </p:nvPicPr>
        <p:blipFill>
          <a:blip r:embed="rId7"/>
          <a:stretch>
            <a:fillRect/>
          </a:stretch>
        </p:blipFill>
        <p:spPr>
          <a:xfrm>
            <a:off x="601616" y="2125223"/>
            <a:ext cx="3456305" cy="2978150"/>
          </a:xfrm>
          <a:prstGeom prst="rect">
            <a:avLst/>
          </a:prstGeom>
          <a:noFill/>
          <a:ln w="38100">
            <a:solidFill>
              <a:schemeClr val="bg1"/>
            </a:solidFill>
          </a:ln>
          <a:effectLst>
            <a:outerShdw blurRad="50800" dist="38100" dir="2700000" algn="tl" rotWithShape="0">
              <a:prstClr val="black">
                <a:alpha val="40000"/>
              </a:prstClr>
            </a:outerShdw>
          </a:effectLst>
        </p:spPr>
      </p:pic>
      <p:sp>
        <p:nvSpPr>
          <p:cNvPr id="10" name="矩形 9"/>
          <p:cNvSpPr/>
          <p:nvPr>
            <p:custDataLst>
              <p:tags r:id="rId1"/>
            </p:custDataLst>
          </p:nvPr>
        </p:nvSpPr>
        <p:spPr>
          <a:xfrm>
            <a:off x="552721" y="5250693"/>
            <a:ext cx="3554095" cy="903866"/>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文本框 13"/>
          <p:cNvSpPr txBox="1"/>
          <p:nvPr>
            <p:custDataLst>
              <p:tags r:id="rId2"/>
            </p:custDataLst>
          </p:nvPr>
        </p:nvSpPr>
        <p:spPr>
          <a:xfrm>
            <a:off x="668336" y="5325119"/>
            <a:ext cx="3322864" cy="755015"/>
          </a:xfrm>
          <a:prstGeom prst="rect">
            <a:avLst/>
          </a:prstGeom>
        </p:spPr>
        <p:txBody>
          <a:bodyPr wrap="square">
            <a:spAutoFit/>
          </a:bodyPr>
          <a:lstStyle>
            <a:defPPr>
              <a:defRPr lang="zh-CN"/>
            </a:defPPr>
            <a:lvl1pPr>
              <a:defRPr sz="14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20000"/>
              </a:lnSpc>
            </a:pPr>
            <a:r>
              <a:rPr lang="en-US" altLang="zh-CN" sz="1200" dirty="0"/>
              <a:t>       2013</a:t>
            </a:r>
            <a:r>
              <a:rPr lang="zh-CN" altLang="en-US" sz="1200" dirty="0"/>
              <a:t>年</a:t>
            </a:r>
            <a:r>
              <a:rPr lang="en-US" altLang="zh-CN" sz="1200" dirty="0"/>
              <a:t>11</a:t>
            </a:r>
            <a:r>
              <a:rPr lang="zh-CN" altLang="en-US" sz="1200" dirty="0"/>
              <a:t>月，习近平总书记在党的十八届三中全会上就《中共中央关于全面深化改革若干重大问题的决定》向全会作说明</a:t>
            </a:r>
          </a:p>
        </p:txBody>
      </p:sp>
      <p:sp>
        <p:nvSpPr>
          <p:cNvPr id="22" name="矩形 21"/>
          <p:cNvSpPr/>
          <p:nvPr>
            <p:custDataLst>
              <p:tags r:id="rId3"/>
            </p:custDataLst>
          </p:nvPr>
        </p:nvSpPr>
        <p:spPr>
          <a:xfrm>
            <a:off x="2855365" y="869268"/>
            <a:ext cx="6480000" cy="429895"/>
          </a:xfrm>
          <a:prstGeom prst="rect">
            <a:avLst/>
          </a:prstGeom>
          <a:noFill/>
        </p:spPr>
        <p:txBody>
          <a:bodyPr wrap="square" rtlCol="0">
            <a:spAutoFit/>
          </a:bodyPr>
          <a:lstStyle/>
          <a:p>
            <a:pPr algn="ctr">
              <a:buClr>
                <a:srgbClr val="C00000"/>
              </a:buClr>
              <a:buSzPct val="80000"/>
              <a:buFontTx/>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以巨大的政治勇气全面深化改革</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1068766"/>
            <a:ext cx="12192000" cy="342000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5" name="组合 14"/>
          <p:cNvGrpSpPr/>
          <p:nvPr/>
        </p:nvGrpSpPr>
        <p:grpSpPr>
          <a:xfrm>
            <a:off x="3646000" y="1505153"/>
            <a:ext cx="7201397" cy="2344704"/>
            <a:chOff x="2502998" y="1671146"/>
            <a:chExt cx="7201397" cy="2344704"/>
          </a:xfrm>
        </p:grpSpPr>
        <p:grpSp>
          <p:nvGrpSpPr>
            <p:cNvPr id="7" name="组合 6"/>
            <p:cNvGrpSpPr/>
            <p:nvPr/>
          </p:nvGrpSpPr>
          <p:grpSpPr>
            <a:xfrm>
              <a:off x="2502998" y="1671146"/>
              <a:ext cx="1440000" cy="2340000"/>
              <a:chOff x="2324326" y="1671146"/>
              <a:chExt cx="1440000" cy="2340000"/>
            </a:xfrm>
          </p:grpSpPr>
          <p:sp>
            <p:nvSpPr>
              <p:cNvPr id="3" name="立方体 2"/>
              <p:cNvSpPr/>
              <p:nvPr/>
            </p:nvSpPr>
            <p:spPr>
              <a:xfrm flipH="1" flipV="1">
                <a:off x="2324326" y="1671146"/>
                <a:ext cx="1440000" cy="2340000"/>
              </a:xfrm>
              <a:prstGeom prst="cube">
                <a:avLst>
                  <a:gd name="adj" fmla="val 3804"/>
                </a:avLst>
              </a:prstGeom>
              <a:gradFill flip="none" rotWithShape="1">
                <a:gsLst>
                  <a:gs pos="0">
                    <a:schemeClr val="accent2">
                      <a:lumMod val="60000"/>
                      <a:lumOff val="40000"/>
                    </a:schemeClr>
                  </a:gs>
                  <a:gs pos="46000">
                    <a:schemeClr val="accent2">
                      <a:lumMod val="95000"/>
                      <a:lumOff val="5000"/>
                    </a:schemeClr>
                  </a:gs>
                  <a:gs pos="100000">
                    <a:srgbClr val="9E0406"/>
                  </a:gs>
                </a:gsLst>
                <a:path path="circle">
                  <a:fillToRect l="100000" t="100000"/>
                </a:path>
                <a:tileRect r="-100000" b="-100000"/>
              </a:gra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2718238" y="1857301"/>
                <a:ext cx="710565" cy="1967690"/>
              </a:xfrm>
              <a:custGeom>
                <a:avLst/>
                <a:gdLst/>
                <a:ahLst/>
                <a:cxnLst/>
                <a:rect l="l" t="t" r="r" b="b"/>
                <a:pathLst>
                  <a:path w="710565" h="1967690">
                    <a:moveTo>
                      <a:pt x="541544" y="1671209"/>
                    </a:moveTo>
                    <a:lnTo>
                      <a:pt x="595551" y="1675209"/>
                    </a:lnTo>
                    <a:cubicBezTo>
                      <a:pt x="599329" y="1675654"/>
                      <a:pt x="601218" y="1677099"/>
                      <a:pt x="601218" y="1679543"/>
                    </a:cubicBezTo>
                    <a:cubicBezTo>
                      <a:pt x="601218" y="1683766"/>
                      <a:pt x="596328" y="1688100"/>
                      <a:pt x="586549" y="1692545"/>
                    </a:cubicBezTo>
                    <a:lnTo>
                      <a:pt x="586549" y="1793891"/>
                    </a:lnTo>
                    <a:cubicBezTo>
                      <a:pt x="600551" y="1781001"/>
                      <a:pt x="612442" y="1768999"/>
                      <a:pt x="622221" y="1757887"/>
                    </a:cubicBezTo>
                    <a:cubicBezTo>
                      <a:pt x="635778" y="1742107"/>
                      <a:pt x="645779" y="1728438"/>
                      <a:pt x="652224" y="1716881"/>
                    </a:cubicBezTo>
                    <a:lnTo>
                      <a:pt x="694896" y="1746885"/>
                    </a:lnTo>
                    <a:cubicBezTo>
                      <a:pt x="698452" y="1749330"/>
                      <a:pt x="700230" y="1751997"/>
                      <a:pt x="700230" y="1754886"/>
                    </a:cubicBezTo>
                    <a:cubicBezTo>
                      <a:pt x="700230" y="1757775"/>
                      <a:pt x="698674" y="1759665"/>
                      <a:pt x="695563" y="1760554"/>
                    </a:cubicBezTo>
                    <a:cubicBezTo>
                      <a:pt x="692229" y="1761665"/>
                      <a:pt x="687118" y="1761332"/>
                      <a:pt x="680228" y="1759553"/>
                    </a:cubicBezTo>
                    <a:cubicBezTo>
                      <a:pt x="648224" y="1788668"/>
                      <a:pt x="616998" y="1812560"/>
                      <a:pt x="586549" y="1831229"/>
                    </a:cubicBezTo>
                    <a:lnTo>
                      <a:pt x="586549" y="1902571"/>
                    </a:lnTo>
                    <a:cubicBezTo>
                      <a:pt x="586549" y="1907905"/>
                      <a:pt x="587550" y="1911572"/>
                      <a:pt x="589550" y="1913573"/>
                    </a:cubicBezTo>
                    <a:cubicBezTo>
                      <a:pt x="591550" y="1915573"/>
                      <a:pt x="595217" y="1916573"/>
                      <a:pt x="600551" y="1916573"/>
                    </a:cubicBezTo>
                    <a:lnTo>
                      <a:pt x="643557" y="1916573"/>
                    </a:lnTo>
                    <a:cubicBezTo>
                      <a:pt x="648891" y="1916573"/>
                      <a:pt x="652780" y="1915684"/>
                      <a:pt x="655225" y="1913906"/>
                    </a:cubicBezTo>
                    <a:cubicBezTo>
                      <a:pt x="657669" y="1912128"/>
                      <a:pt x="659781" y="1908350"/>
                      <a:pt x="661559" y="1902571"/>
                    </a:cubicBezTo>
                    <a:lnTo>
                      <a:pt x="681228" y="1838230"/>
                    </a:lnTo>
                    <a:lnTo>
                      <a:pt x="686895" y="1839230"/>
                    </a:lnTo>
                    <a:lnTo>
                      <a:pt x="689229" y="1892903"/>
                    </a:lnTo>
                    <a:cubicBezTo>
                      <a:pt x="689673" y="1903349"/>
                      <a:pt x="692229" y="1909572"/>
                      <a:pt x="696896" y="1911572"/>
                    </a:cubicBezTo>
                    <a:cubicBezTo>
                      <a:pt x="703342" y="1915795"/>
                      <a:pt x="706564" y="1920796"/>
                      <a:pt x="706564" y="1926574"/>
                    </a:cubicBezTo>
                    <a:cubicBezTo>
                      <a:pt x="706564" y="1935687"/>
                      <a:pt x="702342" y="1943021"/>
                      <a:pt x="693896" y="1948577"/>
                    </a:cubicBezTo>
                    <a:cubicBezTo>
                      <a:pt x="684562" y="1954800"/>
                      <a:pt x="671449" y="1957911"/>
                      <a:pt x="654558" y="1957911"/>
                    </a:cubicBezTo>
                    <a:lnTo>
                      <a:pt x="579882" y="1957911"/>
                    </a:lnTo>
                    <a:cubicBezTo>
                      <a:pt x="567214" y="1957911"/>
                      <a:pt x="557879" y="1954911"/>
                      <a:pt x="551878" y="1948910"/>
                    </a:cubicBezTo>
                    <a:cubicBezTo>
                      <a:pt x="545655" y="1942687"/>
                      <a:pt x="542544" y="1933242"/>
                      <a:pt x="542544" y="1920574"/>
                    </a:cubicBezTo>
                    <a:lnTo>
                      <a:pt x="542544" y="1855565"/>
                    </a:lnTo>
                    <a:cubicBezTo>
                      <a:pt x="528320" y="1862455"/>
                      <a:pt x="511651" y="1869900"/>
                      <a:pt x="492538" y="1877902"/>
                    </a:cubicBezTo>
                    <a:lnTo>
                      <a:pt x="489204" y="1871234"/>
                    </a:lnTo>
                    <a:cubicBezTo>
                      <a:pt x="508762" y="1857232"/>
                      <a:pt x="526542" y="1844008"/>
                      <a:pt x="542544" y="1831562"/>
                    </a:cubicBezTo>
                    <a:lnTo>
                      <a:pt x="542544" y="1743551"/>
                    </a:lnTo>
                    <a:cubicBezTo>
                      <a:pt x="542544" y="1724660"/>
                      <a:pt x="542211" y="1700546"/>
                      <a:pt x="541544" y="1671209"/>
                    </a:cubicBezTo>
                    <a:close/>
                    <a:moveTo>
                      <a:pt x="465534" y="1666208"/>
                    </a:moveTo>
                    <a:lnTo>
                      <a:pt x="518874" y="1682210"/>
                    </a:lnTo>
                    <a:cubicBezTo>
                      <a:pt x="523319" y="1683544"/>
                      <a:pt x="525542" y="1685878"/>
                      <a:pt x="525542" y="1689211"/>
                    </a:cubicBezTo>
                    <a:cubicBezTo>
                      <a:pt x="525542" y="1693879"/>
                      <a:pt x="519541" y="1696990"/>
                      <a:pt x="507540" y="1698546"/>
                    </a:cubicBezTo>
                    <a:cubicBezTo>
                      <a:pt x="497761" y="1718326"/>
                      <a:pt x="487315" y="1736773"/>
                      <a:pt x="476202" y="1753886"/>
                    </a:cubicBezTo>
                    <a:lnTo>
                      <a:pt x="489537" y="1755886"/>
                    </a:lnTo>
                    <a:cubicBezTo>
                      <a:pt x="494205" y="1756553"/>
                      <a:pt x="496538" y="1758553"/>
                      <a:pt x="496538" y="1761887"/>
                    </a:cubicBezTo>
                    <a:cubicBezTo>
                      <a:pt x="496538" y="1765887"/>
                      <a:pt x="491649" y="1769777"/>
                      <a:pt x="481870" y="1773555"/>
                    </a:cubicBezTo>
                    <a:lnTo>
                      <a:pt x="481870" y="1952244"/>
                    </a:lnTo>
                    <a:cubicBezTo>
                      <a:pt x="481870" y="1956467"/>
                      <a:pt x="481203" y="1959467"/>
                      <a:pt x="479869" y="1961245"/>
                    </a:cubicBezTo>
                    <a:cubicBezTo>
                      <a:pt x="478536" y="1963023"/>
                      <a:pt x="476091" y="1964246"/>
                      <a:pt x="472535" y="1964912"/>
                    </a:cubicBezTo>
                    <a:cubicBezTo>
                      <a:pt x="458978" y="1967135"/>
                      <a:pt x="447421" y="1968024"/>
                      <a:pt x="437864" y="1967579"/>
                    </a:cubicBezTo>
                    <a:cubicBezTo>
                      <a:pt x="439198" y="1916240"/>
                      <a:pt x="439864" y="1873456"/>
                      <a:pt x="439864" y="1839230"/>
                    </a:cubicBezTo>
                    <a:lnTo>
                      <a:pt x="439864" y="1800892"/>
                    </a:lnTo>
                    <a:cubicBezTo>
                      <a:pt x="426752" y="1815338"/>
                      <a:pt x="411194" y="1829673"/>
                      <a:pt x="393192" y="1843897"/>
                    </a:cubicBezTo>
                    <a:lnTo>
                      <a:pt x="388191" y="1839897"/>
                    </a:lnTo>
                    <a:cubicBezTo>
                      <a:pt x="420862" y="1789002"/>
                      <a:pt x="443865" y="1741996"/>
                      <a:pt x="457200" y="1698879"/>
                    </a:cubicBezTo>
                    <a:cubicBezTo>
                      <a:pt x="460311" y="1688656"/>
                      <a:pt x="463090" y="1677765"/>
                      <a:pt x="465534" y="1666208"/>
                    </a:cubicBezTo>
                    <a:close/>
                    <a:moveTo>
                      <a:pt x="260032" y="1635109"/>
                    </a:moveTo>
                    <a:lnTo>
                      <a:pt x="300704" y="1665113"/>
                    </a:lnTo>
                    <a:cubicBezTo>
                      <a:pt x="302482" y="1666446"/>
                      <a:pt x="303371" y="1667891"/>
                      <a:pt x="303371" y="1669447"/>
                    </a:cubicBezTo>
                    <a:cubicBezTo>
                      <a:pt x="303371" y="1672781"/>
                      <a:pt x="299926" y="1674448"/>
                      <a:pt x="293037" y="1674448"/>
                    </a:cubicBezTo>
                    <a:lnTo>
                      <a:pt x="163020" y="1674448"/>
                    </a:lnTo>
                    <a:cubicBezTo>
                      <a:pt x="136350" y="1704896"/>
                      <a:pt x="112125" y="1727899"/>
                      <a:pt x="90345" y="1743456"/>
                    </a:cubicBezTo>
                    <a:lnTo>
                      <a:pt x="214693" y="1740456"/>
                    </a:lnTo>
                    <a:cubicBezTo>
                      <a:pt x="206470" y="1723565"/>
                      <a:pt x="196136" y="1707118"/>
                      <a:pt x="183690" y="1691116"/>
                    </a:cubicBezTo>
                    <a:lnTo>
                      <a:pt x="186690" y="1687783"/>
                    </a:lnTo>
                    <a:cubicBezTo>
                      <a:pt x="244475" y="1713786"/>
                      <a:pt x="273367" y="1738789"/>
                      <a:pt x="273367" y="1762792"/>
                    </a:cubicBezTo>
                    <a:cubicBezTo>
                      <a:pt x="273367" y="1771015"/>
                      <a:pt x="270478" y="1778238"/>
                      <a:pt x="264700" y="1784461"/>
                    </a:cubicBezTo>
                    <a:cubicBezTo>
                      <a:pt x="259143" y="1790462"/>
                      <a:pt x="252809" y="1793462"/>
                      <a:pt x="245697" y="1793462"/>
                    </a:cubicBezTo>
                    <a:cubicBezTo>
                      <a:pt x="238585" y="1793462"/>
                      <a:pt x="233474" y="1788906"/>
                      <a:pt x="230362" y="1779794"/>
                    </a:cubicBezTo>
                    <a:cubicBezTo>
                      <a:pt x="227251" y="1770237"/>
                      <a:pt x="224472" y="1762681"/>
                      <a:pt x="222028" y="1757124"/>
                    </a:cubicBezTo>
                    <a:cubicBezTo>
                      <a:pt x="168465" y="1769126"/>
                      <a:pt x="117348" y="1779016"/>
                      <a:pt x="68675" y="1786795"/>
                    </a:cubicBezTo>
                    <a:cubicBezTo>
                      <a:pt x="67564" y="1796574"/>
                      <a:pt x="64452" y="1801463"/>
                      <a:pt x="59341" y="1801463"/>
                    </a:cubicBezTo>
                    <a:cubicBezTo>
                      <a:pt x="57785" y="1801463"/>
                      <a:pt x="56562" y="1801019"/>
                      <a:pt x="55674" y="1800130"/>
                    </a:cubicBezTo>
                    <a:cubicBezTo>
                      <a:pt x="54785" y="1799241"/>
                      <a:pt x="53896" y="1797352"/>
                      <a:pt x="53007" y="1794462"/>
                    </a:cubicBezTo>
                    <a:lnTo>
                      <a:pt x="38338" y="1744456"/>
                    </a:lnTo>
                    <a:cubicBezTo>
                      <a:pt x="54340" y="1744456"/>
                      <a:pt x="64675" y="1741345"/>
                      <a:pt x="69342" y="1735122"/>
                    </a:cubicBezTo>
                    <a:cubicBezTo>
                      <a:pt x="81343" y="1719342"/>
                      <a:pt x="92011" y="1699117"/>
                      <a:pt x="101346" y="1674448"/>
                    </a:cubicBezTo>
                    <a:lnTo>
                      <a:pt x="12668" y="1674448"/>
                    </a:lnTo>
                    <a:lnTo>
                      <a:pt x="12668" y="1666446"/>
                    </a:lnTo>
                    <a:lnTo>
                      <a:pt x="236696" y="1666446"/>
                    </a:lnTo>
                    <a:close/>
                    <a:moveTo>
                      <a:pt x="191357" y="1586437"/>
                    </a:moveTo>
                    <a:lnTo>
                      <a:pt x="228028" y="1612440"/>
                    </a:lnTo>
                    <a:cubicBezTo>
                      <a:pt x="229362" y="1613329"/>
                      <a:pt x="230029" y="1614329"/>
                      <a:pt x="230029" y="1615440"/>
                    </a:cubicBezTo>
                    <a:cubicBezTo>
                      <a:pt x="229584" y="1618774"/>
                      <a:pt x="226362" y="1620663"/>
                      <a:pt x="220361" y="1621108"/>
                    </a:cubicBezTo>
                    <a:lnTo>
                      <a:pt x="82010" y="1621108"/>
                    </a:lnTo>
                    <a:lnTo>
                      <a:pt x="82010" y="1613107"/>
                    </a:lnTo>
                    <a:lnTo>
                      <a:pt x="171355" y="1613107"/>
                    </a:lnTo>
                    <a:close/>
                    <a:moveTo>
                      <a:pt x="125682" y="1494758"/>
                    </a:moveTo>
                    <a:lnTo>
                      <a:pt x="185356" y="1508093"/>
                    </a:lnTo>
                    <a:cubicBezTo>
                      <a:pt x="189357" y="1509205"/>
                      <a:pt x="191357" y="1511094"/>
                      <a:pt x="191357" y="1513761"/>
                    </a:cubicBezTo>
                    <a:cubicBezTo>
                      <a:pt x="191357" y="1518206"/>
                      <a:pt x="184912" y="1521095"/>
                      <a:pt x="172021" y="1522429"/>
                    </a:cubicBezTo>
                    <a:cubicBezTo>
                      <a:pt x="212026" y="1556877"/>
                      <a:pt x="260921" y="1578102"/>
                      <a:pt x="318706" y="1586103"/>
                    </a:cubicBezTo>
                    <a:lnTo>
                      <a:pt x="317373" y="1593437"/>
                    </a:lnTo>
                    <a:cubicBezTo>
                      <a:pt x="303593" y="1596993"/>
                      <a:pt x="291370" y="1611328"/>
                      <a:pt x="280702" y="1636443"/>
                    </a:cubicBezTo>
                    <a:cubicBezTo>
                      <a:pt x="253587" y="1622886"/>
                      <a:pt x="231029" y="1607773"/>
                      <a:pt x="213027" y="1591104"/>
                    </a:cubicBezTo>
                    <a:cubicBezTo>
                      <a:pt x="195691" y="1575102"/>
                      <a:pt x="179800" y="1555099"/>
                      <a:pt x="165354" y="1531096"/>
                    </a:cubicBezTo>
                    <a:cubicBezTo>
                      <a:pt x="124682" y="1584658"/>
                      <a:pt x="70675" y="1624441"/>
                      <a:pt x="3334" y="1650445"/>
                    </a:cubicBezTo>
                    <a:lnTo>
                      <a:pt x="0" y="1644777"/>
                    </a:lnTo>
                    <a:cubicBezTo>
                      <a:pt x="52006" y="1605217"/>
                      <a:pt x="89011" y="1566212"/>
                      <a:pt x="111014" y="1527762"/>
                    </a:cubicBezTo>
                    <a:cubicBezTo>
                      <a:pt x="117681" y="1515983"/>
                      <a:pt x="122571" y="1504982"/>
                      <a:pt x="125682" y="1494758"/>
                    </a:cubicBezTo>
                    <a:close/>
                    <a:moveTo>
                      <a:pt x="559879" y="1442514"/>
                    </a:moveTo>
                    <a:lnTo>
                      <a:pt x="607219" y="1446514"/>
                    </a:lnTo>
                    <a:cubicBezTo>
                      <a:pt x="611441" y="1446959"/>
                      <a:pt x="613553" y="1448515"/>
                      <a:pt x="613553" y="1451182"/>
                    </a:cubicBezTo>
                    <a:cubicBezTo>
                      <a:pt x="613553" y="1455182"/>
                      <a:pt x="609330" y="1458738"/>
                      <a:pt x="600884" y="1461849"/>
                    </a:cubicBezTo>
                    <a:lnTo>
                      <a:pt x="600884" y="1492187"/>
                    </a:lnTo>
                    <a:lnTo>
                      <a:pt x="648557" y="1492187"/>
                    </a:lnTo>
                    <a:lnTo>
                      <a:pt x="669226" y="1466517"/>
                    </a:lnTo>
                    <a:lnTo>
                      <a:pt x="703231" y="1491520"/>
                    </a:lnTo>
                    <a:cubicBezTo>
                      <a:pt x="704564" y="1492631"/>
                      <a:pt x="705231" y="1493854"/>
                      <a:pt x="705231" y="1495187"/>
                    </a:cubicBezTo>
                    <a:cubicBezTo>
                      <a:pt x="705231" y="1498521"/>
                      <a:pt x="701786" y="1500188"/>
                      <a:pt x="694896" y="1500188"/>
                    </a:cubicBezTo>
                    <a:lnTo>
                      <a:pt x="611219" y="1500188"/>
                    </a:lnTo>
                    <a:cubicBezTo>
                      <a:pt x="636333" y="1536637"/>
                      <a:pt x="668560" y="1559862"/>
                      <a:pt x="707898" y="1569863"/>
                    </a:cubicBezTo>
                    <a:lnTo>
                      <a:pt x="705898" y="1577864"/>
                    </a:lnTo>
                    <a:cubicBezTo>
                      <a:pt x="699008" y="1579420"/>
                      <a:pt x="693229" y="1582753"/>
                      <a:pt x="688562" y="1587865"/>
                    </a:cubicBezTo>
                    <a:cubicBezTo>
                      <a:pt x="683673" y="1593199"/>
                      <a:pt x="678783" y="1601978"/>
                      <a:pt x="673894" y="1614202"/>
                    </a:cubicBezTo>
                    <a:cubicBezTo>
                      <a:pt x="653891" y="1600645"/>
                      <a:pt x="638000" y="1583754"/>
                      <a:pt x="626221" y="1563529"/>
                    </a:cubicBezTo>
                    <a:cubicBezTo>
                      <a:pt x="615997" y="1546416"/>
                      <a:pt x="608108" y="1525302"/>
                      <a:pt x="602551" y="1500188"/>
                    </a:cubicBezTo>
                    <a:lnTo>
                      <a:pt x="600884" y="1500188"/>
                    </a:lnTo>
                    <a:lnTo>
                      <a:pt x="600884" y="1531191"/>
                    </a:lnTo>
                    <a:cubicBezTo>
                      <a:pt x="601107" y="1561640"/>
                      <a:pt x="601329" y="1591977"/>
                      <a:pt x="601551" y="1622203"/>
                    </a:cubicBezTo>
                    <a:cubicBezTo>
                      <a:pt x="601551" y="1625537"/>
                      <a:pt x="600996" y="1627870"/>
                      <a:pt x="599884" y="1629204"/>
                    </a:cubicBezTo>
                    <a:cubicBezTo>
                      <a:pt x="598773" y="1630537"/>
                      <a:pt x="596662" y="1631537"/>
                      <a:pt x="593550" y="1632204"/>
                    </a:cubicBezTo>
                    <a:cubicBezTo>
                      <a:pt x="582660" y="1634427"/>
                      <a:pt x="571214" y="1635316"/>
                      <a:pt x="559213" y="1634871"/>
                    </a:cubicBezTo>
                    <a:cubicBezTo>
                      <a:pt x="560102" y="1590643"/>
                      <a:pt x="560546" y="1560306"/>
                      <a:pt x="560546" y="1543860"/>
                    </a:cubicBezTo>
                    <a:cubicBezTo>
                      <a:pt x="535210" y="1572530"/>
                      <a:pt x="501539" y="1596755"/>
                      <a:pt x="459534" y="1616536"/>
                    </a:cubicBezTo>
                    <a:lnTo>
                      <a:pt x="455866" y="1611868"/>
                    </a:lnTo>
                    <a:cubicBezTo>
                      <a:pt x="473202" y="1596311"/>
                      <a:pt x="490093" y="1577531"/>
                      <a:pt x="506539" y="1555528"/>
                    </a:cubicBezTo>
                    <a:cubicBezTo>
                      <a:pt x="521430" y="1535525"/>
                      <a:pt x="532987" y="1517079"/>
                      <a:pt x="541210" y="1500188"/>
                    </a:cubicBezTo>
                    <a:lnTo>
                      <a:pt x="468868" y="1500188"/>
                    </a:lnTo>
                    <a:lnTo>
                      <a:pt x="468868" y="1492187"/>
                    </a:lnTo>
                    <a:lnTo>
                      <a:pt x="560546" y="1492187"/>
                    </a:lnTo>
                    <a:lnTo>
                      <a:pt x="560546" y="1489853"/>
                    </a:lnTo>
                    <a:cubicBezTo>
                      <a:pt x="560546" y="1478296"/>
                      <a:pt x="560324" y="1462516"/>
                      <a:pt x="559879" y="1442514"/>
                    </a:cubicBezTo>
                    <a:close/>
                    <a:moveTo>
                      <a:pt x="474202" y="1419178"/>
                    </a:moveTo>
                    <a:lnTo>
                      <a:pt x="479536" y="1421178"/>
                    </a:lnTo>
                    <a:lnTo>
                      <a:pt x="451533" y="1511856"/>
                    </a:lnTo>
                    <a:cubicBezTo>
                      <a:pt x="446865" y="1527191"/>
                      <a:pt x="444532" y="1540637"/>
                      <a:pt x="444532" y="1552194"/>
                    </a:cubicBezTo>
                    <a:cubicBezTo>
                      <a:pt x="444532" y="1561973"/>
                      <a:pt x="446087" y="1572530"/>
                      <a:pt x="449199" y="1583865"/>
                    </a:cubicBezTo>
                    <a:cubicBezTo>
                      <a:pt x="451421" y="1593199"/>
                      <a:pt x="452533" y="1601423"/>
                      <a:pt x="452533" y="1608534"/>
                    </a:cubicBezTo>
                    <a:cubicBezTo>
                      <a:pt x="452533" y="1615869"/>
                      <a:pt x="450199" y="1621536"/>
                      <a:pt x="445532" y="1625537"/>
                    </a:cubicBezTo>
                    <a:cubicBezTo>
                      <a:pt x="441087" y="1629537"/>
                      <a:pt x="434864" y="1631537"/>
                      <a:pt x="426863" y="1631537"/>
                    </a:cubicBezTo>
                    <a:cubicBezTo>
                      <a:pt x="413528" y="1631315"/>
                      <a:pt x="406416" y="1623981"/>
                      <a:pt x="405527" y="1609535"/>
                    </a:cubicBezTo>
                    <a:cubicBezTo>
                      <a:pt x="405527" y="1605090"/>
                      <a:pt x="406860" y="1597533"/>
                      <a:pt x="409527" y="1586865"/>
                    </a:cubicBezTo>
                    <a:cubicBezTo>
                      <a:pt x="411305" y="1580420"/>
                      <a:pt x="412194" y="1572530"/>
                      <a:pt x="412194" y="1563195"/>
                    </a:cubicBezTo>
                    <a:cubicBezTo>
                      <a:pt x="412194" y="1556083"/>
                      <a:pt x="410861" y="1550638"/>
                      <a:pt x="408194" y="1546860"/>
                    </a:cubicBezTo>
                    <a:cubicBezTo>
                      <a:pt x="405082" y="1542415"/>
                      <a:pt x="398970" y="1538192"/>
                      <a:pt x="389858" y="1534192"/>
                    </a:cubicBezTo>
                    <a:lnTo>
                      <a:pt x="390525" y="1528858"/>
                    </a:lnTo>
                    <a:cubicBezTo>
                      <a:pt x="394970" y="1529525"/>
                      <a:pt x="398748" y="1529858"/>
                      <a:pt x="401860" y="1529858"/>
                    </a:cubicBezTo>
                    <a:cubicBezTo>
                      <a:pt x="406971" y="1529858"/>
                      <a:pt x="410972" y="1528969"/>
                      <a:pt x="413861" y="1527191"/>
                    </a:cubicBezTo>
                    <a:cubicBezTo>
                      <a:pt x="416750" y="1525413"/>
                      <a:pt x="419306" y="1522413"/>
                      <a:pt x="421529" y="1518190"/>
                    </a:cubicBezTo>
                    <a:close/>
                    <a:moveTo>
                      <a:pt x="390191" y="1418177"/>
                    </a:moveTo>
                    <a:cubicBezTo>
                      <a:pt x="408861" y="1422400"/>
                      <a:pt x="422862" y="1427845"/>
                      <a:pt x="432197" y="1434513"/>
                    </a:cubicBezTo>
                    <a:cubicBezTo>
                      <a:pt x="440642" y="1440736"/>
                      <a:pt x="444865" y="1447514"/>
                      <a:pt x="444865" y="1454849"/>
                    </a:cubicBezTo>
                    <a:cubicBezTo>
                      <a:pt x="444865" y="1462183"/>
                      <a:pt x="442643" y="1468184"/>
                      <a:pt x="438198" y="1472851"/>
                    </a:cubicBezTo>
                    <a:cubicBezTo>
                      <a:pt x="433753" y="1477518"/>
                      <a:pt x="428419" y="1479852"/>
                      <a:pt x="422196" y="1479852"/>
                    </a:cubicBezTo>
                    <a:cubicBezTo>
                      <a:pt x="413972" y="1479852"/>
                      <a:pt x="408972" y="1475073"/>
                      <a:pt x="407194" y="1465517"/>
                    </a:cubicBezTo>
                    <a:cubicBezTo>
                      <a:pt x="404082" y="1450404"/>
                      <a:pt x="397526" y="1435624"/>
                      <a:pt x="387525" y="1421178"/>
                    </a:cubicBezTo>
                    <a:close/>
                    <a:moveTo>
                      <a:pt x="593217" y="1389841"/>
                    </a:moveTo>
                    <a:cubicBezTo>
                      <a:pt x="623443" y="1396063"/>
                      <a:pt x="645779" y="1403287"/>
                      <a:pt x="660225" y="1411510"/>
                    </a:cubicBezTo>
                    <a:cubicBezTo>
                      <a:pt x="674227" y="1419511"/>
                      <a:pt x="681228" y="1428734"/>
                      <a:pt x="681228" y="1439180"/>
                    </a:cubicBezTo>
                    <a:cubicBezTo>
                      <a:pt x="681228" y="1446292"/>
                      <a:pt x="679005" y="1452182"/>
                      <a:pt x="674560" y="1456849"/>
                    </a:cubicBezTo>
                    <a:cubicBezTo>
                      <a:pt x="670560" y="1461072"/>
                      <a:pt x="665670" y="1463183"/>
                      <a:pt x="659892" y="1463183"/>
                    </a:cubicBezTo>
                    <a:cubicBezTo>
                      <a:pt x="656336" y="1463183"/>
                      <a:pt x="653447" y="1462294"/>
                      <a:pt x="651224" y="1460516"/>
                    </a:cubicBezTo>
                    <a:cubicBezTo>
                      <a:pt x="649224" y="1458960"/>
                      <a:pt x="646668" y="1455515"/>
                      <a:pt x="643557" y="1450181"/>
                    </a:cubicBezTo>
                    <a:cubicBezTo>
                      <a:pt x="629999" y="1428179"/>
                      <a:pt x="612553" y="1408954"/>
                      <a:pt x="591217" y="1392508"/>
                    </a:cubicBezTo>
                    <a:close/>
                    <a:moveTo>
                      <a:pt x="538543" y="1386173"/>
                    </a:moveTo>
                    <a:lnTo>
                      <a:pt x="580882" y="1405842"/>
                    </a:lnTo>
                    <a:cubicBezTo>
                      <a:pt x="583327" y="1407176"/>
                      <a:pt x="584549" y="1408621"/>
                      <a:pt x="584549" y="1410176"/>
                    </a:cubicBezTo>
                    <a:cubicBezTo>
                      <a:pt x="584549" y="1416177"/>
                      <a:pt x="578993" y="1418400"/>
                      <a:pt x="567880" y="1416844"/>
                    </a:cubicBezTo>
                    <a:cubicBezTo>
                      <a:pt x="542988" y="1441736"/>
                      <a:pt x="512207" y="1461627"/>
                      <a:pt x="475536" y="1476518"/>
                    </a:cubicBezTo>
                    <a:lnTo>
                      <a:pt x="472868" y="1472184"/>
                    </a:lnTo>
                    <a:cubicBezTo>
                      <a:pt x="508873" y="1436846"/>
                      <a:pt x="530765" y="1408176"/>
                      <a:pt x="538543" y="1386173"/>
                    </a:cubicBezTo>
                    <a:close/>
                    <a:moveTo>
                      <a:pt x="408527" y="1341834"/>
                    </a:moveTo>
                    <a:cubicBezTo>
                      <a:pt x="427196" y="1346057"/>
                      <a:pt x="441198" y="1351502"/>
                      <a:pt x="450532" y="1358170"/>
                    </a:cubicBezTo>
                    <a:cubicBezTo>
                      <a:pt x="458978" y="1364393"/>
                      <a:pt x="463201" y="1371171"/>
                      <a:pt x="463201" y="1378506"/>
                    </a:cubicBezTo>
                    <a:cubicBezTo>
                      <a:pt x="463201" y="1385840"/>
                      <a:pt x="460978" y="1391841"/>
                      <a:pt x="456533" y="1396508"/>
                    </a:cubicBezTo>
                    <a:cubicBezTo>
                      <a:pt x="452088" y="1401175"/>
                      <a:pt x="446754" y="1403509"/>
                      <a:pt x="440531" y="1403509"/>
                    </a:cubicBezTo>
                    <a:cubicBezTo>
                      <a:pt x="432308" y="1403509"/>
                      <a:pt x="427307" y="1398730"/>
                      <a:pt x="425529" y="1389174"/>
                    </a:cubicBezTo>
                    <a:cubicBezTo>
                      <a:pt x="422640" y="1374505"/>
                      <a:pt x="416084" y="1359726"/>
                      <a:pt x="405860" y="1344835"/>
                    </a:cubicBezTo>
                    <a:close/>
                    <a:moveTo>
                      <a:pt x="662559" y="1333500"/>
                    </a:moveTo>
                    <a:lnTo>
                      <a:pt x="702897" y="1360170"/>
                    </a:lnTo>
                    <a:cubicBezTo>
                      <a:pt x="706898" y="1362837"/>
                      <a:pt x="708898" y="1365504"/>
                      <a:pt x="708898" y="1368171"/>
                    </a:cubicBezTo>
                    <a:cubicBezTo>
                      <a:pt x="708898" y="1372838"/>
                      <a:pt x="703120" y="1375283"/>
                      <a:pt x="691563" y="1375505"/>
                    </a:cubicBezTo>
                    <a:cubicBezTo>
                      <a:pt x="675560" y="1387507"/>
                      <a:pt x="660003" y="1396063"/>
                      <a:pt x="644890" y="1401175"/>
                    </a:cubicBezTo>
                    <a:lnTo>
                      <a:pt x="639556" y="1397508"/>
                    </a:lnTo>
                    <a:lnTo>
                      <a:pt x="650557" y="1364837"/>
                    </a:lnTo>
                    <a:lnTo>
                      <a:pt x="515541" y="1364837"/>
                    </a:lnTo>
                    <a:cubicBezTo>
                      <a:pt x="517541" y="1371949"/>
                      <a:pt x="518541" y="1379284"/>
                      <a:pt x="518541" y="1386840"/>
                    </a:cubicBezTo>
                    <a:cubicBezTo>
                      <a:pt x="518541" y="1395953"/>
                      <a:pt x="515652" y="1403731"/>
                      <a:pt x="509873" y="1410176"/>
                    </a:cubicBezTo>
                    <a:cubicBezTo>
                      <a:pt x="504317" y="1416399"/>
                      <a:pt x="497538" y="1419511"/>
                      <a:pt x="489537" y="1419511"/>
                    </a:cubicBezTo>
                    <a:cubicBezTo>
                      <a:pt x="483759" y="1419511"/>
                      <a:pt x="479092" y="1417622"/>
                      <a:pt x="475536" y="1413844"/>
                    </a:cubicBezTo>
                    <a:cubicBezTo>
                      <a:pt x="472202" y="1410288"/>
                      <a:pt x="470535" y="1405731"/>
                      <a:pt x="470535" y="1400175"/>
                    </a:cubicBezTo>
                    <a:cubicBezTo>
                      <a:pt x="470535" y="1391952"/>
                      <a:pt x="474202" y="1384840"/>
                      <a:pt x="481536" y="1378839"/>
                    </a:cubicBezTo>
                    <a:cubicBezTo>
                      <a:pt x="492426" y="1369282"/>
                      <a:pt x="499650" y="1356503"/>
                      <a:pt x="503206" y="1340501"/>
                    </a:cubicBezTo>
                    <a:lnTo>
                      <a:pt x="505873" y="1340501"/>
                    </a:lnTo>
                    <a:cubicBezTo>
                      <a:pt x="509429" y="1347613"/>
                      <a:pt x="511873" y="1353058"/>
                      <a:pt x="513207" y="1356836"/>
                    </a:cubicBezTo>
                    <a:lnTo>
                      <a:pt x="644890" y="1356836"/>
                    </a:lnTo>
                    <a:close/>
                    <a:moveTo>
                      <a:pt x="136350" y="1303735"/>
                    </a:moveTo>
                    <a:lnTo>
                      <a:pt x="189357" y="1310735"/>
                    </a:lnTo>
                    <a:cubicBezTo>
                      <a:pt x="193357" y="1311402"/>
                      <a:pt x="195358" y="1313069"/>
                      <a:pt x="195358" y="1315736"/>
                    </a:cubicBezTo>
                    <a:cubicBezTo>
                      <a:pt x="195358" y="1319959"/>
                      <a:pt x="190468" y="1324070"/>
                      <a:pt x="180689" y="1328071"/>
                    </a:cubicBezTo>
                    <a:cubicBezTo>
                      <a:pt x="178911" y="1354074"/>
                      <a:pt x="175133" y="1374966"/>
                      <a:pt x="169354" y="1390745"/>
                    </a:cubicBezTo>
                    <a:cubicBezTo>
                      <a:pt x="251142" y="1400524"/>
                      <a:pt x="291814" y="1416749"/>
                      <a:pt x="291370" y="1439418"/>
                    </a:cubicBezTo>
                    <a:cubicBezTo>
                      <a:pt x="291147" y="1447641"/>
                      <a:pt x="288925" y="1454642"/>
                      <a:pt x="284702" y="1460421"/>
                    </a:cubicBezTo>
                    <a:cubicBezTo>
                      <a:pt x="280702" y="1465755"/>
                      <a:pt x="276034" y="1468422"/>
                      <a:pt x="270700" y="1468422"/>
                    </a:cubicBezTo>
                    <a:cubicBezTo>
                      <a:pt x="266922" y="1468422"/>
                      <a:pt x="263811" y="1467866"/>
                      <a:pt x="261366" y="1466755"/>
                    </a:cubicBezTo>
                    <a:cubicBezTo>
                      <a:pt x="258921" y="1465644"/>
                      <a:pt x="256143" y="1463421"/>
                      <a:pt x="253032" y="1460087"/>
                    </a:cubicBezTo>
                    <a:cubicBezTo>
                      <a:pt x="231029" y="1435862"/>
                      <a:pt x="201914" y="1415526"/>
                      <a:pt x="165687" y="1399080"/>
                    </a:cubicBezTo>
                    <a:cubicBezTo>
                      <a:pt x="155686" y="1419971"/>
                      <a:pt x="138462" y="1435418"/>
                      <a:pt x="114014" y="1445419"/>
                    </a:cubicBezTo>
                    <a:cubicBezTo>
                      <a:pt x="90678" y="1454753"/>
                      <a:pt x="55785" y="1461087"/>
                      <a:pt x="9334" y="1464421"/>
                    </a:cubicBezTo>
                    <a:lnTo>
                      <a:pt x="8001" y="1459754"/>
                    </a:lnTo>
                    <a:cubicBezTo>
                      <a:pt x="50895" y="1449530"/>
                      <a:pt x="81788" y="1436529"/>
                      <a:pt x="100679" y="1420749"/>
                    </a:cubicBezTo>
                    <a:cubicBezTo>
                      <a:pt x="119793" y="1404747"/>
                      <a:pt x="131350" y="1382411"/>
                      <a:pt x="135350" y="1353741"/>
                    </a:cubicBezTo>
                    <a:cubicBezTo>
                      <a:pt x="138017" y="1332849"/>
                      <a:pt x="138351" y="1316180"/>
                      <a:pt x="136350" y="1303735"/>
                    </a:cubicBezTo>
                    <a:close/>
                    <a:moveTo>
                      <a:pt x="236029" y="1258395"/>
                    </a:moveTo>
                    <a:lnTo>
                      <a:pt x="276701" y="1275064"/>
                    </a:lnTo>
                    <a:cubicBezTo>
                      <a:pt x="280479" y="1277065"/>
                      <a:pt x="282369" y="1279176"/>
                      <a:pt x="282369" y="1281398"/>
                    </a:cubicBezTo>
                    <a:cubicBezTo>
                      <a:pt x="282369" y="1286510"/>
                      <a:pt x="278590" y="1291733"/>
                      <a:pt x="271034" y="1297067"/>
                    </a:cubicBezTo>
                    <a:lnTo>
                      <a:pt x="271034" y="1333072"/>
                    </a:lnTo>
                    <a:cubicBezTo>
                      <a:pt x="271034" y="1344406"/>
                      <a:pt x="271478" y="1360853"/>
                      <a:pt x="272367" y="1382411"/>
                    </a:cubicBezTo>
                    <a:cubicBezTo>
                      <a:pt x="272590" y="1387523"/>
                      <a:pt x="270034" y="1390745"/>
                      <a:pt x="264700" y="1392079"/>
                    </a:cubicBezTo>
                    <a:cubicBezTo>
                      <a:pt x="254476" y="1394524"/>
                      <a:pt x="242586" y="1395746"/>
                      <a:pt x="229029" y="1395746"/>
                    </a:cubicBezTo>
                    <a:lnTo>
                      <a:pt x="229029" y="1287399"/>
                    </a:lnTo>
                    <a:lnTo>
                      <a:pt x="87678" y="1287399"/>
                    </a:lnTo>
                    <a:lnTo>
                      <a:pt x="87678" y="1392412"/>
                    </a:lnTo>
                    <a:cubicBezTo>
                      <a:pt x="87678" y="1398857"/>
                      <a:pt x="85011" y="1402747"/>
                      <a:pt x="79677" y="1404080"/>
                    </a:cubicBezTo>
                    <a:cubicBezTo>
                      <a:pt x="68786" y="1406747"/>
                      <a:pt x="57229" y="1408081"/>
                      <a:pt x="45005" y="1408081"/>
                    </a:cubicBezTo>
                    <a:cubicBezTo>
                      <a:pt x="45895" y="1383411"/>
                      <a:pt x="46339" y="1364520"/>
                      <a:pt x="46339" y="1351407"/>
                    </a:cubicBezTo>
                    <a:lnTo>
                      <a:pt x="46339" y="1325070"/>
                    </a:lnTo>
                    <a:cubicBezTo>
                      <a:pt x="46339" y="1314625"/>
                      <a:pt x="46117" y="1295400"/>
                      <a:pt x="45672" y="1267397"/>
                    </a:cubicBezTo>
                    <a:lnTo>
                      <a:pt x="97679" y="1279398"/>
                    </a:lnTo>
                    <a:lnTo>
                      <a:pt x="222694" y="1279398"/>
                    </a:lnTo>
                    <a:close/>
                    <a:moveTo>
                      <a:pt x="529542" y="1214152"/>
                    </a:moveTo>
                    <a:lnTo>
                      <a:pt x="529542" y="1267492"/>
                    </a:lnTo>
                    <a:lnTo>
                      <a:pt x="568214" y="1267492"/>
                    </a:lnTo>
                    <a:lnTo>
                      <a:pt x="568214" y="1214152"/>
                    </a:lnTo>
                    <a:close/>
                    <a:moveTo>
                      <a:pt x="110680" y="1191054"/>
                    </a:moveTo>
                    <a:lnTo>
                      <a:pt x="110680" y="1236726"/>
                    </a:lnTo>
                    <a:lnTo>
                      <a:pt x="206692" y="1236726"/>
                    </a:lnTo>
                    <a:lnTo>
                      <a:pt x="206692" y="1191054"/>
                    </a:lnTo>
                    <a:close/>
                    <a:moveTo>
                      <a:pt x="213360" y="1163050"/>
                    </a:moveTo>
                    <a:lnTo>
                      <a:pt x="253698" y="1178719"/>
                    </a:lnTo>
                    <a:cubicBezTo>
                      <a:pt x="257032" y="1180052"/>
                      <a:pt x="258699" y="1181942"/>
                      <a:pt x="258699" y="1184386"/>
                    </a:cubicBezTo>
                    <a:cubicBezTo>
                      <a:pt x="258699" y="1188387"/>
                      <a:pt x="254921" y="1193165"/>
                      <a:pt x="247364" y="1198721"/>
                    </a:cubicBezTo>
                    <a:lnTo>
                      <a:pt x="247364" y="1206722"/>
                    </a:lnTo>
                    <a:cubicBezTo>
                      <a:pt x="247809" y="1219613"/>
                      <a:pt x="248253" y="1232392"/>
                      <a:pt x="248698" y="1245061"/>
                    </a:cubicBezTo>
                    <a:cubicBezTo>
                      <a:pt x="248698" y="1249950"/>
                      <a:pt x="246475" y="1252839"/>
                      <a:pt x="242030" y="1253728"/>
                    </a:cubicBezTo>
                    <a:cubicBezTo>
                      <a:pt x="231140" y="1255951"/>
                      <a:pt x="219361" y="1257284"/>
                      <a:pt x="206692" y="1257729"/>
                    </a:cubicBezTo>
                    <a:lnTo>
                      <a:pt x="206692" y="1244727"/>
                    </a:lnTo>
                    <a:lnTo>
                      <a:pt x="110680" y="1244727"/>
                    </a:lnTo>
                    <a:lnTo>
                      <a:pt x="110680" y="1251728"/>
                    </a:lnTo>
                    <a:cubicBezTo>
                      <a:pt x="110680" y="1257284"/>
                      <a:pt x="108347" y="1260507"/>
                      <a:pt x="103680" y="1261396"/>
                    </a:cubicBezTo>
                    <a:cubicBezTo>
                      <a:pt x="92345" y="1263396"/>
                      <a:pt x="81121" y="1264619"/>
                      <a:pt x="70009" y="1265063"/>
                    </a:cubicBezTo>
                    <a:cubicBezTo>
                      <a:pt x="70453" y="1250839"/>
                      <a:pt x="70898" y="1236615"/>
                      <a:pt x="71342" y="1222391"/>
                    </a:cubicBezTo>
                    <a:lnTo>
                      <a:pt x="71342" y="1208389"/>
                    </a:lnTo>
                    <a:cubicBezTo>
                      <a:pt x="71120" y="1196610"/>
                      <a:pt x="70898" y="1184720"/>
                      <a:pt x="70675" y="1172718"/>
                    </a:cubicBezTo>
                    <a:lnTo>
                      <a:pt x="118681" y="1183053"/>
                    </a:lnTo>
                    <a:lnTo>
                      <a:pt x="200692" y="1183053"/>
                    </a:lnTo>
                    <a:close/>
                    <a:moveTo>
                      <a:pt x="529542" y="1156145"/>
                    </a:moveTo>
                    <a:lnTo>
                      <a:pt x="529542" y="1206151"/>
                    </a:lnTo>
                    <a:lnTo>
                      <a:pt x="568214" y="1206151"/>
                    </a:lnTo>
                    <a:lnTo>
                      <a:pt x="568214" y="1156145"/>
                    </a:lnTo>
                    <a:close/>
                    <a:moveTo>
                      <a:pt x="607552" y="1098137"/>
                    </a:moveTo>
                    <a:lnTo>
                      <a:pt x="607552" y="1267492"/>
                    </a:lnTo>
                    <a:lnTo>
                      <a:pt x="640556" y="1267492"/>
                    </a:lnTo>
                    <a:lnTo>
                      <a:pt x="640556" y="1098137"/>
                    </a:lnTo>
                    <a:close/>
                    <a:moveTo>
                      <a:pt x="529542" y="1098137"/>
                    </a:moveTo>
                    <a:lnTo>
                      <a:pt x="529542" y="1148144"/>
                    </a:lnTo>
                    <a:lnTo>
                      <a:pt x="568214" y="1148144"/>
                    </a:lnTo>
                    <a:lnTo>
                      <a:pt x="568214" y="1098137"/>
                    </a:lnTo>
                    <a:close/>
                    <a:moveTo>
                      <a:pt x="457200" y="1098137"/>
                    </a:moveTo>
                    <a:lnTo>
                      <a:pt x="457200" y="1267492"/>
                    </a:lnTo>
                    <a:lnTo>
                      <a:pt x="490204" y="1267492"/>
                    </a:lnTo>
                    <a:lnTo>
                      <a:pt x="490204" y="1098137"/>
                    </a:lnTo>
                    <a:close/>
                    <a:moveTo>
                      <a:pt x="133350" y="1019699"/>
                    </a:moveTo>
                    <a:cubicBezTo>
                      <a:pt x="120237" y="1036590"/>
                      <a:pt x="109236" y="1049814"/>
                      <a:pt x="100346" y="1059371"/>
                    </a:cubicBezTo>
                    <a:cubicBezTo>
                      <a:pt x="123238" y="1060037"/>
                      <a:pt x="143796" y="1061037"/>
                      <a:pt x="162020" y="1062371"/>
                    </a:cubicBezTo>
                    <a:cubicBezTo>
                      <a:pt x="174911" y="1050370"/>
                      <a:pt x="185579" y="1036146"/>
                      <a:pt x="194024" y="1019699"/>
                    </a:cubicBezTo>
                    <a:close/>
                    <a:moveTo>
                      <a:pt x="664559" y="999458"/>
                    </a:moveTo>
                    <a:lnTo>
                      <a:pt x="703897" y="1026128"/>
                    </a:lnTo>
                    <a:cubicBezTo>
                      <a:pt x="704786" y="1026795"/>
                      <a:pt x="705231" y="1027684"/>
                      <a:pt x="705231" y="1028795"/>
                    </a:cubicBezTo>
                    <a:cubicBezTo>
                      <a:pt x="705231" y="1031018"/>
                      <a:pt x="703231" y="1032463"/>
                      <a:pt x="699230" y="1033129"/>
                    </a:cubicBezTo>
                    <a:lnTo>
                      <a:pt x="562213" y="1033129"/>
                    </a:lnTo>
                    <a:cubicBezTo>
                      <a:pt x="549100" y="1056021"/>
                      <a:pt x="535432" y="1075023"/>
                      <a:pt x="521208" y="1090136"/>
                    </a:cubicBezTo>
                    <a:lnTo>
                      <a:pt x="633889" y="1090136"/>
                    </a:lnTo>
                    <a:lnTo>
                      <a:pt x="647224" y="1066800"/>
                    </a:lnTo>
                    <a:lnTo>
                      <a:pt x="688896" y="1083802"/>
                    </a:lnTo>
                    <a:cubicBezTo>
                      <a:pt x="692896" y="1085358"/>
                      <a:pt x="694896" y="1087469"/>
                      <a:pt x="694896" y="1090136"/>
                    </a:cubicBezTo>
                    <a:cubicBezTo>
                      <a:pt x="694896" y="1094359"/>
                      <a:pt x="690340" y="1099249"/>
                      <a:pt x="681228" y="1104805"/>
                    </a:cubicBezTo>
                    <a:lnTo>
                      <a:pt x="681228" y="1208151"/>
                    </a:lnTo>
                    <a:cubicBezTo>
                      <a:pt x="681672" y="1234377"/>
                      <a:pt x="682117" y="1260602"/>
                      <a:pt x="682561" y="1286828"/>
                    </a:cubicBezTo>
                    <a:cubicBezTo>
                      <a:pt x="682561" y="1291273"/>
                      <a:pt x="680895" y="1293829"/>
                      <a:pt x="677561" y="1294495"/>
                    </a:cubicBezTo>
                    <a:cubicBezTo>
                      <a:pt x="665559" y="1296940"/>
                      <a:pt x="653224" y="1298385"/>
                      <a:pt x="640556" y="1298829"/>
                    </a:cubicBezTo>
                    <a:lnTo>
                      <a:pt x="640556" y="1275493"/>
                    </a:lnTo>
                    <a:lnTo>
                      <a:pt x="457200" y="1275493"/>
                    </a:lnTo>
                    <a:lnTo>
                      <a:pt x="457200" y="1289828"/>
                    </a:lnTo>
                    <a:cubicBezTo>
                      <a:pt x="457200" y="1292273"/>
                      <a:pt x="456644" y="1294051"/>
                      <a:pt x="455533" y="1295162"/>
                    </a:cubicBezTo>
                    <a:cubicBezTo>
                      <a:pt x="454422" y="1296273"/>
                      <a:pt x="452644" y="1297051"/>
                      <a:pt x="450199" y="1297496"/>
                    </a:cubicBezTo>
                    <a:cubicBezTo>
                      <a:pt x="438198" y="1299496"/>
                      <a:pt x="426085" y="1300718"/>
                      <a:pt x="413861" y="1301163"/>
                    </a:cubicBezTo>
                    <a:cubicBezTo>
                      <a:pt x="415639" y="1270492"/>
                      <a:pt x="416528" y="1240488"/>
                      <a:pt x="416528" y="1211152"/>
                    </a:cubicBezTo>
                    <a:lnTo>
                      <a:pt x="416528" y="1142476"/>
                    </a:lnTo>
                    <a:cubicBezTo>
                      <a:pt x="416528" y="1120696"/>
                      <a:pt x="416084" y="1099137"/>
                      <a:pt x="415195" y="1077802"/>
                    </a:cubicBezTo>
                    <a:lnTo>
                      <a:pt x="463201" y="1090136"/>
                    </a:lnTo>
                    <a:lnTo>
                      <a:pt x="499539" y="1090136"/>
                    </a:lnTo>
                    <a:cubicBezTo>
                      <a:pt x="502428" y="1069023"/>
                      <a:pt x="503983" y="1050020"/>
                      <a:pt x="504206" y="1033129"/>
                    </a:cubicBezTo>
                    <a:lnTo>
                      <a:pt x="395192" y="1033129"/>
                    </a:lnTo>
                    <a:lnTo>
                      <a:pt x="395192" y="1025128"/>
                    </a:lnTo>
                    <a:lnTo>
                      <a:pt x="644557" y="1025128"/>
                    </a:lnTo>
                    <a:close/>
                    <a:moveTo>
                      <a:pt x="227695" y="825008"/>
                    </a:moveTo>
                    <a:lnTo>
                      <a:pt x="267367" y="851345"/>
                    </a:lnTo>
                    <a:cubicBezTo>
                      <a:pt x="270478" y="853567"/>
                      <a:pt x="272145" y="855456"/>
                      <a:pt x="272367" y="857012"/>
                    </a:cubicBezTo>
                    <a:cubicBezTo>
                      <a:pt x="272367" y="860790"/>
                      <a:pt x="269478" y="862679"/>
                      <a:pt x="263700" y="862679"/>
                    </a:cubicBezTo>
                    <a:cubicBezTo>
                      <a:pt x="259921" y="862679"/>
                      <a:pt x="255032" y="861679"/>
                      <a:pt x="249031" y="859679"/>
                    </a:cubicBezTo>
                    <a:cubicBezTo>
                      <a:pt x="229695" y="861679"/>
                      <a:pt x="204803" y="864124"/>
                      <a:pt x="174355" y="867013"/>
                    </a:cubicBezTo>
                    <a:lnTo>
                      <a:pt x="174355" y="903351"/>
                    </a:lnTo>
                    <a:lnTo>
                      <a:pt x="246364" y="903351"/>
                    </a:lnTo>
                    <a:lnTo>
                      <a:pt x="267700" y="878015"/>
                    </a:lnTo>
                    <a:lnTo>
                      <a:pt x="306705" y="902684"/>
                    </a:lnTo>
                    <a:cubicBezTo>
                      <a:pt x="308483" y="903796"/>
                      <a:pt x="309372" y="905018"/>
                      <a:pt x="309372" y="906352"/>
                    </a:cubicBezTo>
                    <a:cubicBezTo>
                      <a:pt x="309372" y="909685"/>
                      <a:pt x="305816" y="911352"/>
                      <a:pt x="298704" y="911352"/>
                    </a:cubicBezTo>
                    <a:lnTo>
                      <a:pt x="195358" y="911352"/>
                    </a:lnTo>
                    <a:cubicBezTo>
                      <a:pt x="232029" y="930910"/>
                      <a:pt x="273701" y="942245"/>
                      <a:pt x="320373" y="945356"/>
                    </a:cubicBezTo>
                    <a:lnTo>
                      <a:pt x="319707" y="950357"/>
                    </a:lnTo>
                    <a:cubicBezTo>
                      <a:pt x="308816" y="955024"/>
                      <a:pt x="299260" y="967248"/>
                      <a:pt x="291036" y="987028"/>
                    </a:cubicBezTo>
                    <a:cubicBezTo>
                      <a:pt x="265255" y="979916"/>
                      <a:pt x="243586" y="970248"/>
                      <a:pt x="226028" y="958025"/>
                    </a:cubicBezTo>
                    <a:cubicBezTo>
                      <a:pt x="209359" y="946468"/>
                      <a:pt x="194135" y="930910"/>
                      <a:pt x="180356" y="911352"/>
                    </a:cubicBezTo>
                    <a:lnTo>
                      <a:pt x="174355" y="911352"/>
                    </a:lnTo>
                    <a:lnTo>
                      <a:pt x="174355" y="959692"/>
                    </a:lnTo>
                    <a:cubicBezTo>
                      <a:pt x="174355" y="963248"/>
                      <a:pt x="173577" y="965915"/>
                      <a:pt x="172021" y="967693"/>
                    </a:cubicBezTo>
                    <a:cubicBezTo>
                      <a:pt x="170688" y="969248"/>
                      <a:pt x="168243" y="970360"/>
                      <a:pt x="164687" y="971026"/>
                    </a:cubicBezTo>
                    <a:cubicBezTo>
                      <a:pt x="153797" y="973249"/>
                      <a:pt x="143462" y="974138"/>
                      <a:pt x="133683" y="973693"/>
                    </a:cubicBezTo>
                    <a:lnTo>
                      <a:pt x="161020" y="983028"/>
                    </a:lnTo>
                    <a:cubicBezTo>
                      <a:pt x="165021" y="983695"/>
                      <a:pt x="167021" y="985250"/>
                      <a:pt x="167021" y="987695"/>
                    </a:cubicBezTo>
                    <a:cubicBezTo>
                      <a:pt x="167021" y="991251"/>
                      <a:pt x="162020" y="994029"/>
                      <a:pt x="152019" y="996029"/>
                    </a:cubicBezTo>
                    <a:cubicBezTo>
                      <a:pt x="148018" y="1001363"/>
                      <a:pt x="143907" y="1006586"/>
                      <a:pt x="139684" y="1011698"/>
                    </a:cubicBezTo>
                    <a:lnTo>
                      <a:pt x="248698" y="1011698"/>
                    </a:lnTo>
                    <a:lnTo>
                      <a:pt x="270034" y="987028"/>
                    </a:lnTo>
                    <a:lnTo>
                      <a:pt x="308038" y="1010365"/>
                    </a:lnTo>
                    <a:cubicBezTo>
                      <a:pt x="310039" y="1011476"/>
                      <a:pt x="311039" y="1012809"/>
                      <a:pt x="311039" y="1014365"/>
                    </a:cubicBezTo>
                    <a:cubicBezTo>
                      <a:pt x="310594" y="1017699"/>
                      <a:pt x="307038" y="1019477"/>
                      <a:pt x="300371" y="1019699"/>
                    </a:cubicBezTo>
                    <a:lnTo>
                      <a:pt x="240030" y="1019699"/>
                    </a:lnTo>
                    <a:cubicBezTo>
                      <a:pt x="231362" y="1038368"/>
                      <a:pt x="221028" y="1054037"/>
                      <a:pt x="209026" y="1066705"/>
                    </a:cubicBezTo>
                    <a:cubicBezTo>
                      <a:pt x="216360" y="1067816"/>
                      <a:pt x="222583" y="1068816"/>
                      <a:pt x="227695" y="1069705"/>
                    </a:cubicBezTo>
                    <a:cubicBezTo>
                      <a:pt x="249476" y="1073706"/>
                      <a:pt x="264811" y="1079040"/>
                      <a:pt x="273701" y="1085707"/>
                    </a:cubicBezTo>
                    <a:cubicBezTo>
                      <a:pt x="281257" y="1091486"/>
                      <a:pt x="285036" y="1099153"/>
                      <a:pt x="285036" y="1108710"/>
                    </a:cubicBezTo>
                    <a:cubicBezTo>
                      <a:pt x="285036" y="1114489"/>
                      <a:pt x="283258" y="1119267"/>
                      <a:pt x="279702" y="1123045"/>
                    </a:cubicBezTo>
                    <a:cubicBezTo>
                      <a:pt x="276146" y="1126824"/>
                      <a:pt x="271923" y="1128713"/>
                      <a:pt x="267033" y="1128713"/>
                    </a:cubicBezTo>
                    <a:cubicBezTo>
                      <a:pt x="262144" y="1128713"/>
                      <a:pt x="255810" y="1126157"/>
                      <a:pt x="248031" y="1121045"/>
                    </a:cubicBezTo>
                    <a:cubicBezTo>
                      <a:pt x="228695" y="1108599"/>
                      <a:pt x="206137" y="1098487"/>
                      <a:pt x="180356" y="1090708"/>
                    </a:cubicBezTo>
                    <a:cubicBezTo>
                      <a:pt x="161909" y="1102487"/>
                      <a:pt x="138795" y="1111488"/>
                      <a:pt x="111014" y="1117711"/>
                    </a:cubicBezTo>
                    <a:cubicBezTo>
                      <a:pt x="84566" y="1123712"/>
                      <a:pt x="51673" y="1127601"/>
                      <a:pt x="12335" y="1129379"/>
                    </a:cubicBezTo>
                    <a:lnTo>
                      <a:pt x="11335" y="1124712"/>
                    </a:lnTo>
                    <a:cubicBezTo>
                      <a:pt x="69786" y="1110266"/>
                      <a:pt x="112125" y="1095264"/>
                      <a:pt x="138351" y="1079707"/>
                    </a:cubicBezTo>
                    <a:cubicBezTo>
                      <a:pt x="112570" y="1073928"/>
                      <a:pt x="83788" y="1068594"/>
                      <a:pt x="52006" y="1063705"/>
                    </a:cubicBezTo>
                    <a:cubicBezTo>
                      <a:pt x="65119" y="1049481"/>
                      <a:pt x="77010" y="1034812"/>
                      <a:pt x="87678" y="1019699"/>
                    </a:cubicBezTo>
                    <a:lnTo>
                      <a:pt x="10335" y="1019699"/>
                    </a:lnTo>
                    <a:lnTo>
                      <a:pt x="10335" y="1011698"/>
                    </a:lnTo>
                    <a:lnTo>
                      <a:pt x="93345" y="1011698"/>
                    </a:lnTo>
                    <a:cubicBezTo>
                      <a:pt x="95790" y="1008364"/>
                      <a:pt x="98123" y="1004919"/>
                      <a:pt x="100346" y="1001363"/>
                    </a:cubicBezTo>
                    <a:cubicBezTo>
                      <a:pt x="108791" y="989140"/>
                      <a:pt x="115125" y="978250"/>
                      <a:pt x="119348" y="968693"/>
                    </a:cubicBezTo>
                    <a:lnTo>
                      <a:pt x="133350" y="973693"/>
                    </a:lnTo>
                    <a:cubicBezTo>
                      <a:pt x="133794" y="951913"/>
                      <a:pt x="134017" y="938133"/>
                      <a:pt x="134017" y="932355"/>
                    </a:cubicBezTo>
                    <a:cubicBezTo>
                      <a:pt x="99123" y="961914"/>
                      <a:pt x="55451" y="983028"/>
                      <a:pt x="3000" y="995696"/>
                    </a:cubicBezTo>
                    <a:lnTo>
                      <a:pt x="1000" y="990695"/>
                    </a:lnTo>
                    <a:cubicBezTo>
                      <a:pt x="39894" y="970248"/>
                      <a:pt x="74565" y="943801"/>
                      <a:pt x="105013" y="911352"/>
                    </a:cubicBezTo>
                    <a:lnTo>
                      <a:pt x="9001" y="911352"/>
                    </a:lnTo>
                    <a:lnTo>
                      <a:pt x="9001" y="903351"/>
                    </a:lnTo>
                    <a:lnTo>
                      <a:pt x="134683" y="903351"/>
                    </a:lnTo>
                    <a:lnTo>
                      <a:pt x="134683" y="892683"/>
                    </a:lnTo>
                    <a:lnTo>
                      <a:pt x="134683" y="870014"/>
                    </a:lnTo>
                    <a:cubicBezTo>
                      <a:pt x="98234" y="872458"/>
                      <a:pt x="62674" y="874014"/>
                      <a:pt x="28003" y="874681"/>
                    </a:cubicBezTo>
                    <a:lnTo>
                      <a:pt x="28003" y="867347"/>
                    </a:lnTo>
                    <a:cubicBezTo>
                      <a:pt x="87566" y="859346"/>
                      <a:pt x="141573" y="849122"/>
                      <a:pt x="190024" y="836676"/>
                    </a:cubicBezTo>
                    <a:cubicBezTo>
                      <a:pt x="208693" y="831564"/>
                      <a:pt x="221250" y="827675"/>
                      <a:pt x="227695" y="825008"/>
                    </a:cubicBezTo>
                    <a:close/>
                    <a:moveTo>
                      <a:pt x="592217" y="761095"/>
                    </a:moveTo>
                    <a:lnTo>
                      <a:pt x="628888" y="787432"/>
                    </a:lnTo>
                    <a:cubicBezTo>
                      <a:pt x="630221" y="788543"/>
                      <a:pt x="630888" y="789654"/>
                      <a:pt x="630888" y="790766"/>
                    </a:cubicBezTo>
                    <a:cubicBezTo>
                      <a:pt x="630666" y="794099"/>
                      <a:pt x="627221" y="795989"/>
                      <a:pt x="620554" y="796433"/>
                    </a:cubicBezTo>
                    <a:lnTo>
                      <a:pt x="567880" y="796433"/>
                    </a:lnTo>
                    <a:lnTo>
                      <a:pt x="567880" y="862775"/>
                    </a:lnTo>
                    <a:lnTo>
                      <a:pt x="599884" y="862775"/>
                    </a:lnTo>
                    <a:lnTo>
                      <a:pt x="623221" y="833104"/>
                    </a:lnTo>
                    <a:lnTo>
                      <a:pt x="661892" y="861441"/>
                    </a:lnTo>
                    <a:cubicBezTo>
                      <a:pt x="663226" y="862552"/>
                      <a:pt x="663892" y="863775"/>
                      <a:pt x="663892" y="865108"/>
                    </a:cubicBezTo>
                    <a:cubicBezTo>
                      <a:pt x="663892" y="868442"/>
                      <a:pt x="660448" y="870331"/>
                      <a:pt x="653558" y="870776"/>
                    </a:cubicBezTo>
                    <a:lnTo>
                      <a:pt x="567880" y="870776"/>
                    </a:lnTo>
                    <a:lnTo>
                      <a:pt x="567880" y="944452"/>
                    </a:lnTo>
                    <a:lnTo>
                      <a:pt x="632555" y="944452"/>
                    </a:lnTo>
                    <a:lnTo>
                      <a:pt x="656558" y="912448"/>
                    </a:lnTo>
                    <a:lnTo>
                      <a:pt x="698897" y="942785"/>
                    </a:lnTo>
                    <a:cubicBezTo>
                      <a:pt x="700230" y="943674"/>
                      <a:pt x="700897" y="944896"/>
                      <a:pt x="700897" y="946452"/>
                    </a:cubicBezTo>
                    <a:cubicBezTo>
                      <a:pt x="700897" y="950452"/>
                      <a:pt x="697452" y="952453"/>
                      <a:pt x="690562" y="952453"/>
                    </a:cubicBezTo>
                    <a:lnTo>
                      <a:pt x="397526" y="952453"/>
                    </a:lnTo>
                    <a:lnTo>
                      <a:pt x="397526" y="944452"/>
                    </a:lnTo>
                    <a:lnTo>
                      <a:pt x="525208" y="944452"/>
                    </a:lnTo>
                    <a:lnTo>
                      <a:pt x="525208" y="870776"/>
                    </a:lnTo>
                    <a:lnTo>
                      <a:pt x="437197" y="870776"/>
                    </a:lnTo>
                    <a:lnTo>
                      <a:pt x="437197" y="862775"/>
                    </a:lnTo>
                    <a:lnTo>
                      <a:pt x="525208" y="862775"/>
                    </a:lnTo>
                    <a:lnTo>
                      <a:pt x="525208" y="796433"/>
                    </a:lnTo>
                    <a:lnTo>
                      <a:pt x="467868" y="796433"/>
                    </a:lnTo>
                    <a:lnTo>
                      <a:pt x="467868" y="788432"/>
                    </a:lnTo>
                    <a:lnTo>
                      <a:pt x="570881" y="788432"/>
                    </a:lnTo>
                    <a:close/>
                    <a:moveTo>
                      <a:pt x="517207" y="665750"/>
                    </a:moveTo>
                    <a:lnTo>
                      <a:pt x="573881" y="676751"/>
                    </a:lnTo>
                    <a:cubicBezTo>
                      <a:pt x="577882" y="677640"/>
                      <a:pt x="579882" y="679307"/>
                      <a:pt x="579882" y="681752"/>
                    </a:cubicBezTo>
                    <a:cubicBezTo>
                      <a:pt x="579882" y="686642"/>
                      <a:pt x="574437" y="690086"/>
                      <a:pt x="563547" y="692087"/>
                    </a:cubicBezTo>
                    <a:cubicBezTo>
                      <a:pt x="563547" y="692309"/>
                      <a:pt x="563435" y="692420"/>
                      <a:pt x="563213" y="692420"/>
                    </a:cubicBezTo>
                    <a:cubicBezTo>
                      <a:pt x="583660" y="710645"/>
                      <a:pt x="605107" y="724980"/>
                      <a:pt x="627555" y="735425"/>
                    </a:cubicBezTo>
                    <a:cubicBezTo>
                      <a:pt x="651113" y="746316"/>
                      <a:pt x="678783" y="754206"/>
                      <a:pt x="710565" y="759095"/>
                    </a:cubicBezTo>
                    <a:lnTo>
                      <a:pt x="709898" y="764429"/>
                    </a:lnTo>
                    <a:cubicBezTo>
                      <a:pt x="695230" y="770652"/>
                      <a:pt x="683561" y="785209"/>
                      <a:pt x="674894" y="808101"/>
                    </a:cubicBezTo>
                    <a:cubicBezTo>
                      <a:pt x="644223" y="793433"/>
                      <a:pt x="620665" y="778653"/>
                      <a:pt x="604218" y="763762"/>
                    </a:cubicBezTo>
                    <a:cubicBezTo>
                      <a:pt x="587105" y="747983"/>
                      <a:pt x="571659" y="726758"/>
                      <a:pt x="557879" y="700088"/>
                    </a:cubicBezTo>
                    <a:cubicBezTo>
                      <a:pt x="521875" y="753872"/>
                      <a:pt x="467757" y="795989"/>
                      <a:pt x="395526" y="826437"/>
                    </a:cubicBezTo>
                    <a:lnTo>
                      <a:pt x="392525" y="821103"/>
                    </a:lnTo>
                    <a:cubicBezTo>
                      <a:pt x="435864" y="787765"/>
                      <a:pt x="470757" y="749427"/>
                      <a:pt x="497205" y="706088"/>
                    </a:cubicBezTo>
                    <a:cubicBezTo>
                      <a:pt x="505650" y="692309"/>
                      <a:pt x="512318" y="678863"/>
                      <a:pt x="517207" y="665750"/>
                    </a:cubicBezTo>
                    <a:close/>
                    <a:moveTo>
                      <a:pt x="174688" y="626317"/>
                    </a:moveTo>
                    <a:lnTo>
                      <a:pt x="174688" y="682990"/>
                    </a:lnTo>
                    <a:lnTo>
                      <a:pt x="229695" y="682990"/>
                    </a:lnTo>
                    <a:lnTo>
                      <a:pt x="229695" y="626317"/>
                    </a:lnTo>
                    <a:close/>
                    <a:moveTo>
                      <a:pt x="79343" y="626317"/>
                    </a:moveTo>
                    <a:lnTo>
                      <a:pt x="79343" y="682990"/>
                    </a:lnTo>
                    <a:lnTo>
                      <a:pt x="134017" y="682990"/>
                    </a:lnTo>
                    <a:lnTo>
                      <a:pt x="134017" y="626317"/>
                    </a:lnTo>
                    <a:close/>
                    <a:moveTo>
                      <a:pt x="122015" y="544640"/>
                    </a:moveTo>
                    <a:lnTo>
                      <a:pt x="122015" y="576977"/>
                    </a:lnTo>
                    <a:lnTo>
                      <a:pt x="186357" y="576977"/>
                    </a:lnTo>
                    <a:lnTo>
                      <a:pt x="186357" y="544640"/>
                    </a:lnTo>
                    <a:close/>
                    <a:moveTo>
                      <a:pt x="186357" y="496300"/>
                    </a:moveTo>
                    <a:lnTo>
                      <a:pt x="235029" y="500301"/>
                    </a:lnTo>
                    <a:cubicBezTo>
                      <a:pt x="237696" y="500745"/>
                      <a:pt x="239030" y="501968"/>
                      <a:pt x="239030" y="503968"/>
                    </a:cubicBezTo>
                    <a:cubicBezTo>
                      <a:pt x="239030" y="508413"/>
                      <a:pt x="234585" y="512525"/>
                      <a:pt x="225695" y="516303"/>
                    </a:cubicBezTo>
                    <a:lnTo>
                      <a:pt x="225695" y="536639"/>
                    </a:lnTo>
                    <a:lnTo>
                      <a:pt x="252365" y="536639"/>
                    </a:lnTo>
                    <a:lnTo>
                      <a:pt x="274701" y="507635"/>
                    </a:lnTo>
                    <a:lnTo>
                      <a:pt x="312039" y="535305"/>
                    </a:lnTo>
                    <a:cubicBezTo>
                      <a:pt x="313372" y="536416"/>
                      <a:pt x="314039" y="537639"/>
                      <a:pt x="314039" y="538972"/>
                    </a:cubicBezTo>
                    <a:cubicBezTo>
                      <a:pt x="314039" y="542751"/>
                      <a:pt x="310594" y="544640"/>
                      <a:pt x="303705" y="544640"/>
                    </a:cubicBezTo>
                    <a:lnTo>
                      <a:pt x="225695" y="544640"/>
                    </a:lnTo>
                    <a:lnTo>
                      <a:pt x="225695" y="549307"/>
                    </a:lnTo>
                    <a:cubicBezTo>
                      <a:pt x="226139" y="561308"/>
                      <a:pt x="226584" y="573199"/>
                      <a:pt x="227028" y="584978"/>
                    </a:cubicBezTo>
                    <a:cubicBezTo>
                      <a:pt x="227028" y="589423"/>
                      <a:pt x="224806" y="591979"/>
                      <a:pt x="220361" y="592646"/>
                    </a:cubicBezTo>
                    <a:cubicBezTo>
                      <a:pt x="210360" y="594424"/>
                      <a:pt x="199025" y="595313"/>
                      <a:pt x="186357" y="595313"/>
                    </a:cubicBezTo>
                    <a:lnTo>
                      <a:pt x="186357" y="584978"/>
                    </a:lnTo>
                    <a:lnTo>
                      <a:pt x="174688" y="584978"/>
                    </a:lnTo>
                    <a:lnTo>
                      <a:pt x="174688" y="618316"/>
                    </a:lnTo>
                    <a:lnTo>
                      <a:pt x="225028" y="618316"/>
                    </a:lnTo>
                    <a:lnTo>
                      <a:pt x="236363" y="598313"/>
                    </a:lnTo>
                    <a:lnTo>
                      <a:pt x="276701" y="613982"/>
                    </a:lnTo>
                    <a:cubicBezTo>
                      <a:pt x="280924" y="615760"/>
                      <a:pt x="283035" y="617982"/>
                      <a:pt x="283035" y="620649"/>
                    </a:cubicBezTo>
                    <a:cubicBezTo>
                      <a:pt x="283035" y="624427"/>
                      <a:pt x="278813" y="628984"/>
                      <a:pt x="270367" y="634318"/>
                    </a:cubicBezTo>
                    <a:lnTo>
                      <a:pt x="270367" y="651986"/>
                    </a:lnTo>
                    <a:cubicBezTo>
                      <a:pt x="270589" y="666655"/>
                      <a:pt x="270812" y="681212"/>
                      <a:pt x="271034" y="695659"/>
                    </a:cubicBezTo>
                    <a:cubicBezTo>
                      <a:pt x="271034" y="699659"/>
                      <a:pt x="269256" y="702104"/>
                      <a:pt x="265700" y="702993"/>
                    </a:cubicBezTo>
                    <a:cubicBezTo>
                      <a:pt x="254810" y="704993"/>
                      <a:pt x="242808" y="705993"/>
                      <a:pt x="229695" y="705993"/>
                    </a:cubicBezTo>
                    <a:lnTo>
                      <a:pt x="229695" y="690991"/>
                    </a:lnTo>
                    <a:lnTo>
                      <a:pt x="174688" y="690991"/>
                    </a:lnTo>
                    <a:lnTo>
                      <a:pt x="174688" y="727996"/>
                    </a:lnTo>
                    <a:lnTo>
                      <a:pt x="174688" y="728329"/>
                    </a:lnTo>
                    <a:lnTo>
                      <a:pt x="254032" y="728329"/>
                    </a:lnTo>
                    <a:lnTo>
                      <a:pt x="274368" y="701659"/>
                    </a:lnTo>
                    <a:lnTo>
                      <a:pt x="312372" y="726996"/>
                    </a:lnTo>
                    <a:cubicBezTo>
                      <a:pt x="313706" y="728107"/>
                      <a:pt x="314373" y="729329"/>
                      <a:pt x="314373" y="730663"/>
                    </a:cubicBezTo>
                    <a:cubicBezTo>
                      <a:pt x="314373" y="734441"/>
                      <a:pt x="310928" y="736330"/>
                      <a:pt x="304038" y="736330"/>
                    </a:cubicBezTo>
                    <a:lnTo>
                      <a:pt x="174688" y="736330"/>
                    </a:lnTo>
                    <a:cubicBezTo>
                      <a:pt x="174911" y="752777"/>
                      <a:pt x="175133" y="769112"/>
                      <a:pt x="175355" y="785336"/>
                    </a:cubicBezTo>
                    <a:cubicBezTo>
                      <a:pt x="175355" y="788670"/>
                      <a:pt x="174911" y="790893"/>
                      <a:pt x="174022" y="792004"/>
                    </a:cubicBezTo>
                    <a:cubicBezTo>
                      <a:pt x="173133" y="793115"/>
                      <a:pt x="171244" y="793893"/>
                      <a:pt x="168354" y="794338"/>
                    </a:cubicBezTo>
                    <a:cubicBezTo>
                      <a:pt x="155464" y="796116"/>
                      <a:pt x="143573" y="797005"/>
                      <a:pt x="132683" y="797005"/>
                    </a:cubicBezTo>
                    <a:cubicBezTo>
                      <a:pt x="132905" y="790559"/>
                      <a:pt x="133350" y="770335"/>
                      <a:pt x="134017" y="736330"/>
                    </a:cubicBezTo>
                    <a:lnTo>
                      <a:pt x="5667" y="736330"/>
                    </a:lnTo>
                    <a:lnTo>
                      <a:pt x="5667" y="728329"/>
                    </a:lnTo>
                    <a:lnTo>
                      <a:pt x="134017" y="728329"/>
                    </a:lnTo>
                    <a:lnTo>
                      <a:pt x="134017" y="727996"/>
                    </a:lnTo>
                    <a:lnTo>
                      <a:pt x="134017" y="690991"/>
                    </a:lnTo>
                    <a:lnTo>
                      <a:pt x="79343" y="690991"/>
                    </a:lnTo>
                    <a:lnTo>
                      <a:pt x="79343" y="701326"/>
                    </a:lnTo>
                    <a:cubicBezTo>
                      <a:pt x="79343" y="706216"/>
                      <a:pt x="76787" y="708994"/>
                      <a:pt x="71676" y="709660"/>
                    </a:cubicBezTo>
                    <a:cubicBezTo>
                      <a:pt x="60341" y="711438"/>
                      <a:pt x="49117" y="712327"/>
                      <a:pt x="38005" y="712327"/>
                    </a:cubicBezTo>
                    <a:cubicBezTo>
                      <a:pt x="38894" y="689213"/>
                      <a:pt x="39338" y="674878"/>
                      <a:pt x="39338" y="669322"/>
                    </a:cubicBezTo>
                    <a:lnTo>
                      <a:pt x="39338" y="641318"/>
                    </a:lnTo>
                    <a:cubicBezTo>
                      <a:pt x="39116" y="630428"/>
                      <a:pt x="38894" y="619427"/>
                      <a:pt x="38671" y="608314"/>
                    </a:cubicBezTo>
                    <a:lnTo>
                      <a:pt x="85011" y="618316"/>
                    </a:lnTo>
                    <a:lnTo>
                      <a:pt x="134017" y="618316"/>
                    </a:lnTo>
                    <a:lnTo>
                      <a:pt x="134017" y="584978"/>
                    </a:lnTo>
                    <a:lnTo>
                      <a:pt x="122015" y="584978"/>
                    </a:lnTo>
                    <a:lnTo>
                      <a:pt x="122015" y="585978"/>
                    </a:lnTo>
                    <a:cubicBezTo>
                      <a:pt x="122015" y="590868"/>
                      <a:pt x="119793" y="593646"/>
                      <a:pt x="115348" y="594313"/>
                    </a:cubicBezTo>
                    <a:cubicBezTo>
                      <a:pt x="104680" y="596313"/>
                      <a:pt x="93567" y="597313"/>
                      <a:pt x="82010" y="597313"/>
                    </a:cubicBezTo>
                    <a:cubicBezTo>
                      <a:pt x="82899" y="583089"/>
                      <a:pt x="83344" y="567865"/>
                      <a:pt x="83344" y="551641"/>
                    </a:cubicBezTo>
                    <a:lnTo>
                      <a:pt x="83344" y="544640"/>
                    </a:lnTo>
                    <a:lnTo>
                      <a:pt x="3000" y="544640"/>
                    </a:lnTo>
                    <a:lnTo>
                      <a:pt x="3000" y="536639"/>
                    </a:lnTo>
                    <a:lnTo>
                      <a:pt x="83344" y="536639"/>
                    </a:lnTo>
                    <a:lnTo>
                      <a:pt x="83344" y="496967"/>
                    </a:lnTo>
                    <a:lnTo>
                      <a:pt x="131350" y="500968"/>
                    </a:lnTo>
                    <a:cubicBezTo>
                      <a:pt x="134017" y="501190"/>
                      <a:pt x="135350" y="502634"/>
                      <a:pt x="135350" y="505301"/>
                    </a:cubicBezTo>
                    <a:cubicBezTo>
                      <a:pt x="135350" y="509080"/>
                      <a:pt x="130905" y="513080"/>
                      <a:pt x="122015" y="517303"/>
                    </a:cubicBezTo>
                    <a:lnTo>
                      <a:pt x="122015" y="536639"/>
                    </a:lnTo>
                    <a:lnTo>
                      <a:pt x="186357" y="536639"/>
                    </a:lnTo>
                    <a:close/>
                    <a:moveTo>
                      <a:pt x="563880" y="407051"/>
                    </a:moveTo>
                    <a:lnTo>
                      <a:pt x="563880" y="419386"/>
                    </a:lnTo>
                    <a:cubicBezTo>
                      <a:pt x="563880" y="455613"/>
                      <a:pt x="561324" y="485505"/>
                      <a:pt x="556212" y="509064"/>
                    </a:cubicBezTo>
                    <a:lnTo>
                      <a:pt x="614553" y="509064"/>
                    </a:lnTo>
                    <a:lnTo>
                      <a:pt x="614553" y="407051"/>
                    </a:lnTo>
                    <a:close/>
                    <a:moveTo>
                      <a:pt x="470868" y="407051"/>
                    </a:moveTo>
                    <a:lnTo>
                      <a:pt x="470868" y="509064"/>
                    </a:lnTo>
                    <a:lnTo>
                      <a:pt x="511873" y="509064"/>
                    </a:lnTo>
                    <a:cubicBezTo>
                      <a:pt x="517874" y="487506"/>
                      <a:pt x="520875" y="460280"/>
                      <a:pt x="520875" y="427387"/>
                    </a:cubicBezTo>
                    <a:lnTo>
                      <a:pt x="520875" y="407051"/>
                    </a:lnTo>
                    <a:close/>
                    <a:moveTo>
                      <a:pt x="519208" y="333709"/>
                    </a:moveTo>
                    <a:lnTo>
                      <a:pt x="570881" y="337709"/>
                    </a:lnTo>
                    <a:cubicBezTo>
                      <a:pt x="575548" y="338154"/>
                      <a:pt x="577882" y="339709"/>
                      <a:pt x="577882" y="342376"/>
                    </a:cubicBezTo>
                    <a:cubicBezTo>
                      <a:pt x="577882" y="345043"/>
                      <a:pt x="576882" y="347377"/>
                      <a:pt x="574881" y="349377"/>
                    </a:cubicBezTo>
                    <a:cubicBezTo>
                      <a:pt x="572659" y="351822"/>
                      <a:pt x="568992" y="354156"/>
                      <a:pt x="563880" y="356378"/>
                    </a:cubicBezTo>
                    <a:lnTo>
                      <a:pt x="563880" y="399050"/>
                    </a:lnTo>
                    <a:lnTo>
                      <a:pt x="607885" y="399050"/>
                    </a:lnTo>
                    <a:lnTo>
                      <a:pt x="620554" y="373047"/>
                    </a:lnTo>
                    <a:lnTo>
                      <a:pt x="664226" y="392383"/>
                    </a:lnTo>
                    <a:cubicBezTo>
                      <a:pt x="668226" y="394161"/>
                      <a:pt x="670227" y="396383"/>
                      <a:pt x="670227" y="399050"/>
                    </a:cubicBezTo>
                    <a:cubicBezTo>
                      <a:pt x="670227" y="403051"/>
                      <a:pt x="665559" y="408162"/>
                      <a:pt x="656225" y="414385"/>
                    </a:cubicBezTo>
                    <a:lnTo>
                      <a:pt x="656225" y="509064"/>
                    </a:lnTo>
                    <a:lnTo>
                      <a:pt x="657225" y="509064"/>
                    </a:lnTo>
                    <a:lnTo>
                      <a:pt x="674560" y="484727"/>
                    </a:lnTo>
                    <a:lnTo>
                      <a:pt x="705898" y="507397"/>
                    </a:lnTo>
                    <a:cubicBezTo>
                      <a:pt x="707453" y="508730"/>
                      <a:pt x="708231" y="510175"/>
                      <a:pt x="708231" y="511731"/>
                    </a:cubicBezTo>
                    <a:cubicBezTo>
                      <a:pt x="707565" y="515287"/>
                      <a:pt x="704008" y="517065"/>
                      <a:pt x="697563" y="517065"/>
                    </a:cubicBezTo>
                    <a:lnTo>
                      <a:pt x="569547" y="517065"/>
                    </a:lnTo>
                    <a:cubicBezTo>
                      <a:pt x="587550" y="536845"/>
                      <a:pt x="606330" y="551625"/>
                      <a:pt x="625888" y="561404"/>
                    </a:cubicBezTo>
                    <a:cubicBezTo>
                      <a:pt x="646335" y="571627"/>
                      <a:pt x="673227" y="579184"/>
                      <a:pt x="706564" y="584073"/>
                    </a:cubicBezTo>
                    <a:lnTo>
                      <a:pt x="704564" y="592074"/>
                    </a:lnTo>
                    <a:cubicBezTo>
                      <a:pt x="685228" y="597853"/>
                      <a:pt x="671227" y="611854"/>
                      <a:pt x="662559" y="634080"/>
                    </a:cubicBezTo>
                    <a:cubicBezTo>
                      <a:pt x="635889" y="622523"/>
                      <a:pt x="614108" y="607076"/>
                      <a:pt x="597217" y="587740"/>
                    </a:cubicBezTo>
                    <a:cubicBezTo>
                      <a:pt x="581215" y="569516"/>
                      <a:pt x="568103" y="545957"/>
                      <a:pt x="557879" y="517065"/>
                    </a:cubicBezTo>
                    <a:lnTo>
                      <a:pt x="554212" y="517065"/>
                    </a:lnTo>
                    <a:cubicBezTo>
                      <a:pt x="545767" y="549958"/>
                      <a:pt x="529320" y="575294"/>
                      <a:pt x="504873" y="593074"/>
                    </a:cubicBezTo>
                    <a:cubicBezTo>
                      <a:pt x="481536" y="610187"/>
                      <a:pt x="444865" y="624412"/>
                      <a:pt x="394859" y="635746"/>
                    </a:cubicBezTo>
                    <a:lnTo>
                      <a:pt x="392525" y="631079"/>
                    </a:lnTo>
                    <a:cubicBezTo>
                      <a:pt x="426085" y="614633"/>
                      <a:pt x="451755" y="597964"/>
                      <a:pt x="469535" y="581073"/>
                    </a:cubicBezTo>
                    <a:cubicBezTo>
                      <a:pt x="488426" y="563071"/>
                      <a:pt x="501761" y="541735"/>
                      <a:pt x="509540" y="517065"/>
                    </a:cubicBezTo>
                    <a:lnTo>
                      <a:pt x="392192" y="517065"/>
                    </a:lnTo>
                    <a:lnTo>
                      <a:pt x="392192" y="509064"/>
                    </a:lnTo>
                    <a:lnTo>
                      <a:pt x="429863" y="509064"/>
                    </a:lnTo>
                    <a:lnTo>
                      <a:pt x="429863" y="451723"/>
                    </a:lnTo>
                    <a:cubicBezTo>
                      <a:pt x="429863" y="436166"/>
                      <a:pt x="429419" y="414719"/>
                      <a:pt x="428530" y="387382"/>
                    </a:cubicBezTo>
                    <a:lnTo>
                      <a:pt x="477202" y="399050"/>
                    </a:lnTo>
                    <a:lnTo>
                      <a:pt x="520875" y="399050"/>
                    </a:lnTo>
                    <a:cubicBezTo>
                      <a:pt x="520875" y="371936"/>
                      <a:pt x="520319" y="350155"/>
                      <a:pt x="519208" y="333709"/>
                    </a:cubicBezTo>
                    <a:close/>
                    <a:moveTo>
                      <a:pt x="197691" y="245269"/>
                    </a:moveTo>
                    <a:cubicBezTo>
                      <a:pt x="193469" y="254381"/>
                      <a:pt x="187912" y="264271"/>
                      <a:pt x="181023" y="274939"/>
                    </a:cubicBezTo>
                    <a:cubicBezTo>
                      <a:pt x="192357" y="304054"/>
                      <a:pt x="203581" y="326724"/>
                      <a:pt x="214693" y="342948"/>
                    </a:cubicBezTo>
                    <a:cubicBezTo>
                      <a:pt x="228917" y="314944"/>
                      <a:pt x="237807" y="282385"/>
                      <a:pt x="241363" y="245269"/>
                    </a:cubicBezTo>
                    <a:close/>
                    <a:moveTo>
                      <a:pt x="102013" y="167926"/>
                    </a:moveTo>
                    <a:lnTo>
                      <a:pt x="142351" y="182928"/>
                    </a:lnTo>
                    <a:cubicBezTo>
                      <a:pt x="146352" y="184484"/>
                      <a:pt x="148352" y="186595"/>
                      <a:pt x="148352" y="189262"/>
                    </a:cubicBezTo>
                    <a:cubicBezTo>
                      <a:pt x="148352" y="191929"/>
                      <a:pt x="147685" y="194151"/>
                      <a:pt x="146352" y="195929"/>
                    </a:cubicBezTo>
                    <a:cubicBezTo>
                      <a:pt x="144796" y="197930"/>
                      <a:pt x="141240" y="200819"/>
                      <a:pt x="135684" y="204597"/>
                    </a:cubicBezTo>
                    <a:lnTo>
                      <a:pt x="135684" y="225600"/>
                    </a:lnTo>
                    <a:cubicBezTo>
                      <a:pt x="135684" y="249158"/>
                      <a:pt x="136128" y="270494"/>
                      <a:pt x="137017" y="289608"/>
                    </a:cubicBezTo>
                    <a:cubicBezTo>
                      <a:pt x="137462" y="295386"/>
                      <a:pt x="134795" y="298831"/>
                      <a:pt x="129016" y="299942"/>
                    </a:cubicBezTo>
                    <a:cubicBezTo>
                      <a:pt x="119015" y="302165"/>
                      <a:pt x="108125" y="303387"/>
                      <a:pt x="96345" y="303610"/>
                    </a:cubicBezTo>
                    <a:lnTo>
                      <a:pt x="96345" y="283607"/>
                    </a:lnTo>
                    <a:lnTo>
                      <a:pt x="62674" y="283607"/>
                    </a:lnTo>
                    <a:lnTo>
                      <a:pt x="62674" y="390620"/>
                    </a:lnTo>
                    <a:lnTo>
                      <a:pt x="146352" y="353616"/>
                    </a:lnTo>
                    <a:lnTo>
                      <a:pt x="149352" y="358283"/>
                    </a:lnTo>
                    <a:cubicBezTo>
                      <a:pt x="108902" y="392954"/>
                      <a:pt x="74676" y="420180"/>
                      <a:pt x="46672" y="439960"/>
                    </a:cubicBezTo>
                    <a:cubicBezTo>
                      <a:pt x="45783" y="451072"/>
                      <a:pt x="42894" y="456629"/>
                      <a:pt x="38005" y="456629"/>
                    </a:cubicBezTo>
                    <a:cubicBezTo>
                      <a:pt x="36004" y="456629"/>
                      <a:pt x="34115" y="455073"/>
                      <a:pt x="32337" y="451961"/>
                    </a:cubicBezTo>
                    <a:lnTo>
                      <a:pt x="10001" y="412957"/>
                    </a:lnTo>
                    <a:cubicBezTo>
                      <a:pt x="18891" y="408067"/>
                      <a:pt x="23114" y="400399"/>
                      <a:pt x="22669" y="389954"/>
                    </a:cubicBezTo>
                    <a:lnTo>
                      <a:pt x="22669" y="324612"/>
                    </a:lnTo>
                    <a:cubicBezTo>
                      <a:pt x="22669" y="310166"/>
                      <a:pt x="22225" y="289941"/>
                      <a:pt x="21336" y="263938"/>
                    </a:cubicBezTo>
                    <a:lnTo>
                      <a:pt x="72009" y="275606"/>
                    </a:lnTo>
                    <a:lnTo>
                      <a:pt x="96345" y="275606"/>
                    </a:lnTo>
                    <a:lnTo>
                      <a:pt x="96345" y="196263"/>
                    </a:lnTo>
                    <a:lnTo>
                      <a:pt x="9334" y="196263"/>
                    </a:lnTo>
                    <a:lnTo>
                      <a:pt x="9334" y="188262"/>
                    </a:lnTo>
                    <a:lnTo>
                      <a:pt x="91011" y="188262"/>
                    </a:lnTo>
                    <a:close/>
                    <a:moveTo>
                      <a:pt x="176355" y="159592"/>
                    </a:moveTo>
                    <a:lnTo>
                      <a:pt x="231029" y="169593"/>
                    </a:lnTo>
                    <a:cubicBezTo>
                      <a:pt x="235029" y="170704"/>
                      <a:pt x="237030" y="172371"/>
                      <a:pt x="237030" y="174593"/>
                    </a:cubicBezTo>
                    <a:cubicBezTo>
                      <a:pt x="237030" y="179038"/>
                      <a:pt x="231918" y="182483"/>
                      <a:pt x="221694" y="184928"/>
                    </a:cubicBezTo>
                    <a:cubicBezTo>
                      <a:pt x="214582" y="206042"/>
                      <a:pt x="207915" y="223488"/>
                      <a:pt x="201692" y="237268"/>
                    </a:cubicBezTo>
                    <a:lnTo>
                      <a:pt x="256699" y="237268"/>
                    </a:lnTo>
                    <a:lnTo>
                      <a:pt x="277368" y="209598"/>
                    </a:lnTo>
                    <a:lnTo>
                      <a:pt x="315373" y="235934"/>
                    </a:lnTo>
                    <a:cubicBezTo>
                      <a:pt x="317151" y="237268"/>
                      <a:pt x="318040" y="238601"/>
                      <a:pt x="318040" y="239935"/>
                    </a:cubicBezTo>
                    <a:cubicBezTo>
                      <a:pt x="317595" y="243046"/>
                      <a:pt x="314039" y="244824"/>
                      <a:pt x="307372" y="245269"/>
                    </a:cubicBezTo>
                    <a:lnTo>
                      <a:pt x="285702" y="245269"/>
                    </a:lnTo>
                    <a:cubicBezTo>
                      <a:pt x="279702" y="299053"/>
                      <a:pt x="265255" y="341948"/>
                      <a:pt x="242364" y="373952"/>
                    </a:cubicBezTo>
                    <a:cubicBezTo>
                      <a:pt x="262366" y="391065"/>
                      <a:pt x="288703" y="403066"/>
                      <a:pt x="321373" y="409956"/>
                    </a:cubicBezTo>
                    <a:lnTo>
                      <a:pt x="320373" y="415624"/>
                    </a:lnTo>
                    <a:cubicBezTo>
                      <a:pt x="314150" y="418513"/>
                      <a:pt x="308705" y="423291"/>
                      <a:pt x="304038" y="429959"/>
                    </a:cubicBezTo>
                    <a:cubicBezTo>
                      <a:pt x="298926" y="436848"/>
                      <a:pt x="293926" y="446850"/>
                      <a:pt x="289036" y="459962"/>
                    </a:cubicBezTo>
                    <a:cubicBezTo>
                      <a:pt x="257254" y="445738"/>
                      <a:pt x="232918" y="427069"/>
                      <a:pt x="216027" y="403955"/>
                    </a:cubicBezTo>
                    <a:cubicBezTo>
                      <a:pt x="187134" y="429959"/>
                      <a:pt x="146685" y="450295"/>
                      <a:pt x="94678" y="464963"/>
                    </a:cubicBezTo>
                    <a:lnTo>
                      <a:pt x="91678" y="459296"/>
                    </a:lnTo>
                    <a:cubicBezTo>
                      <a:pt x="139017" y="433292"/>
                      <a:pt x="174244" y="404178"/>
                      <a:pt x="197358" y="371951"/>
                    </a:cubicBezTo>
                    <a:cubicBezTo>
                      <a:pt x="187357" y="349726"/>
                      <a:pt x="179689" y="320723"/>
                      <a:pt x="174355" y="284941"/>
                    </a:cubicBezTo>
                    <a:cubicBezTo>
                      <a:pt x="164576" y="299165"/>
                      <a:pt x="151574" y="314833"/>
                      <a:pt x="135350" y="331946"/>
                    </a:cubicBezTo>
                    <a:lnTo>
                      <a:pt x="130350" y="328613"/>
                    </a:lnTo>
                    <a:cubicBezTo>
                      <a:pt x="149019" y="289052"/>
                      <a:pt x="161909" y="250492"/>
                      <a:pt x="169021" y="212932"/>
                    </a:cubicBezTo>
                    <a:cubicBezTo>
                      <a:pt x="172577" y="193818"/>
                      <a:pt x="175022" y="176038"/>
                      <a:pt x="176355" y="159592"/>
                    </a:cubicBezTo>
                    <a:close/>
                    <a:moveTo>
                      <a:pt x="569881" y="83010"/>
                    </a:moveTo>
                    <a:lnTo>
                      <a:pt x="569881" y="176022"/>
                    </a:lnTo>
                    <a:lnTo>
                      <a:pt x="641890" y="176022"/>
                    </a:lnTo>
                    <a:lnTo>
                      <a:pt x="641890" y="83010"/>
                    </a:lnTo>
                    <a:close/>
                    <a:moveTo>
                      <a:pt x="455200" y="83010"/>
                    </a:moveTo>
                    <a:lnTo>
                      <a:pt x="455200" y="176022"/>
                    </a:lnTo>
                    <a:lnTo>
                      <a:pt x="526542" y="176022"/>
                    </a:lnTo>
                    <a:lnTo>
                      <a:pt x="526542" y="83010"/>
                    </a:lnTo>
                    <a:close/>
                    <a:moveTo>
                      <a:pt x="524542" y="0"/>
                    </a:moveTo>
                    <a:lnTo>
                      <a:pt x="576548" y="3334"/>
                    </a:lnTo>
                    <a:cubicBezTo>
                      <a:pt x="581438" y="3778"/>
                      <a:pt x="583882" y="5223"/>
                      <a:pt x="583882" y="7668"/>
                    </a:cubicBezTo>
                    <a:cubicBezTo>
                      <a:pt x="583660" y="13224"/>
                      <a:pt x="578993" y="17558"/>
                      <a:pt x="569881" y="20669"/>
                    </a:cubicBezTo>
                    <a:lnTo>
                      <a:pt x="569881" y="75009"/>
                    </a:lnTo>
                    <a:lnTo>
                      <a:pt x="635556" y="75009"/>
                    </a:lnTo>
                    <a:lnTo>
                      <a:pt x="648891" y="52340"/>
                    </a:lnTo>
                    <a:lnTo>
                      <a:pt x="690896" y="69342"/>
                    </a:lnTo>
                    <a:cubicBezTo>
                      <a:pt x="694896" y="71120"/>
                      <a:pt x="696896" y="73343"/>
                      <a:pt x="696896" y="76010"/>
                    </a:cubicBezTo>
                    <a:cubicBezTo>
                      <a:pt x="696896" y="80232"/>
                      <a:pt x="692785" y="85233"/>
                      <a:pt x="684562" y="91011"/>
                    </a:cubicBezTo>
                    <a:lnTo>
                      <a:pt x="684562" y="122682"/>
                    </a:lnTo>
                    <a:cubicBezTo>
                      <a:pt x="684562" y="144685"/>
                      <a:pt x="685228" y="169688"/>
                      <a:pt x="686562" y="197692"/>
                    </a:cubicBezTo>
                    <a:cubicBezTo>
                      <a:pt x="687006" y="202803"/>
                      <a:pt x="685117" y="205693"/>
                      <a:pt x="680895" y="206359"/>
                    </a:cubicBezTo>
                    <a:cubicBezTo>
                      <a:pt x="669337" y="208360"/>
                      <a:pt x="656336" y="209582"/>
                      <a:pt x="641890" y="210026"/>
                    </a:cubicBezTo>
                    <a:lnTo>
                      <a:pt x="641890" y="184023"/>
                    </a:lnTo>
                    <a:lnTo>
                      <a:pt x="569881" y="184023"/>
                    </a:lnTo>
                    <a:lnTo>
                      <a:pt x="569881" y="203026"/>
                    </a:lnTo>
                    <a:cubicBezTo>
                      <a:pt x="570547" y="231918"/>
                      <a:pt x="571214" y="260811"/>
                      <a:pt x="571881" y="289703"/>
                    </a:cubicBezTo>
                    <a:cubicBezTo>
                      <a:pt x="571881" y="293037"/>
                      <a:pt x="571436" y="295259"/>
                      <a:pt x="570547" y="296371"/>
                    </a:cubicBezTo>
                    <a:cubicBezTo>
                      <a:pt x="569658" y="297704"/>
                      <a:pt x="567880" y="298482"/>
                      <a:pt x="565213" y="298704"/>
                    </a:cubicBezTo>
                    <a:cubicBezTo>
                      <a:pt x="554101" y="300260"/>
                      <a:pt x="540433" y="301038"/>
                      <a:pt x="524208" y="301038"/>
                    </a:cubicBezTo>
                    <a:cubicBezTo>
                      <a:pt x="525764" y="274368"/>
                      <a:pt x="526542" y="241697"/>
                      <a:pt x="526542" y="203026"/>
                    </a:cubicBezTo>
                    <a:lnTo>
                      <a:pt x="526542" y="184023"/>
                    </a:lnTo>
                    <a:lnTo>
                      <a:pt x="455200" y="184023"/>
                    </a:lnTo>
                    <a:lnTo>
                      <a:pt x="455200" y="197358"/>
                    </a:lnTo>
                    <a:cubicBezTo>
                      <a:pt x="455200" y="200247"/>
                      <a:pt x="454644" y="202359"/>
                      <a:pt x="453533" y="203692"/>
                    </a:cubicBezTo>
                    <a:cubicBezTo>
                      <a:pt x="452644" y="204804"/>
                      <a:pt x="450644" y="205693"/>
                      <a:pt x="447532" y="206359"/>
                    </a:cubicBezTo>
                    <a:cubicBezTo>
                      <a:pt x="439753" y="208360"/>
                      <a:pt x="428085" y="209582"/>
                      <a:pt x="412528" y="210026"/>
                    </a:cubicBezTo>
                    <a:cubicBezTo>
                      <a:pt x="413861" y="186912"/>
                      <a:pt x="414528" y="163354"/>
                      <a:pt x="414528" y="139351"/>
                    </a:cubicBezTo>
                    <a:lnTo>
                      <a:pt x="414528" y="117015"/>
                    </a:lnTo>
                    <a:cubicBezTo>
                      <a:pt x="414528" y="94123"/>
                      <a:pt x="414083" y="75232"/>
                      <a:pt x="413194" y="60341"/>
                    </a:cubicBezTo>
                    <a:lnTo>
                      <a:pt x="462201" y="75009"/>
                    </a:lnTo>
                    <a:lnTo>
                      <a:pt x="526542" y="75009"/>
                    </a:lnTo>
                    <a:lnTo>
                      <a:pt x="526542" y="68009"/>
                    </a:lnTo>
                    <a:cubicBezTo>
                      <a:pt x="526542" y="54674"/>
                      <a:pt x="525875" y="32004"/>
                      <a:pt x="524542" y="0"/>
                    </a:cubicBezTo>
                    <a:close/>
                  </a:path>
                </a:pathLst>
              </a:custGeom>
              <a:solidFill>
                <a:schemeClr val="bg1"/>
              </a:solidFill>
              <a:ln>
                <a:noFill/>
              </a:ln>
              <a:effectLst>
                <a:outerShdw blurRad="50800" dist="38100" dir="8100000" algn="tr" rotWithShape="0">
                  <a:prstClr val="black">
                    <a:alpha val="4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p>
                <a:pPr algn="ctr"/>
                <a:endParaRPr lang="zh-CN" altLang="en-US" sz="2600" dirty="0">
                  <a:solidFill>
                    <a:schemeClr val="bg1"/>
                  </a:solidFill>
                  <a:effectLst>
                    <a:outerShdw blurRad="38100" dist="38100" dir="2700000" algn="tl">
                      <a:srgbClr val="000000">
                        <a:alpha val="43137"/>
                      </a:srgbClr>
                    </a:outerShdw>
                  </a:effectLst>
                  <a:latin typeface="方正粗雅宋简体" panose="02000500000000000000" pitchFamily="2" charset="-122"/>
                  <a:ea typeface="方正粗雅宋简体" panose="02000500000000000000" pitchFamily="2" charset="-122"/>
                </a:endParaRPr>
              </a:p>
            </p:txBody>
          </p:sp>
        </p:grpSp>
        <p:grpSp>
          <p:nvGrpSpPr>
            <p:cNvPr id="12" name="组合 11"/>
            <p:cNvGrpSpPr/>
            <p:nvPr/>
          </p:nvGrpSpPr>
          <p:grpSpPr>
            <a:xfrm>
              <a:off x="6824395" y="1760481"/>
              <a:ext cx="2880000" cy="2161330"/>
              <a:chOff x="6372456" y="1776246"/>
              <a:chExt cx="2880000" cy="2161330"/>
            </a:xfrm>
          </p:grpSpPr>
          <p:sp>
            <p:nvSpPr>
              <p:cNvPr id="8" name="立方体 7"/>
              <p:cNvSpPr/>
              <p:nvPr/>
            </p:nvSpPr>
            <p:spPr>
              <a:xfrm>
                <a:off x="6372456" y="1776246"/>
                <a:ext cx="2880000" cy="432000"/>
              </a:xfrm>
              <a:prstGeom prst="cube">
                <a:avLst>
                  <a:gd name="adj" fmla="val 10859"/>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总体设计</a:t>
                </a:r>
              </a:p>
            </p:txBody>
          </p:sp>
          <p:sp>
            <p:nvSpPr>
              <p:cNvPr id="9" name="立方体 8"/>
              <p:cNvSpPr/>
              <p:nvPr/>
            </p:nvSpPr>
            <p:spPr>
              <a:xfrm>
                <a:off x="6372456" y="2352689"/>
                <a:ext cx="2880000" cy="432000"/>
              </a:xfrm>
              <a:prstGeom prst="cube">
                <a:avLst>
                  <a:gd name="adj" fmla="val 10859"/>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统筹协调</a:t>
                </a:r>
              </a:p>
            </p:txBody>
          </p:sp>
          <p:sp>
            <p:nvSpPr>
              <p:cNvPr id="10" name="立方体 9"/>
              <p:cNvSpPr/>
              <p:nvPr/>
            </p:nvSpPr>
            <p:spPr>
              <a:xfrm>
                <a:off x="6372456" y="2929132"/>
                <a:ext cx="2880000" cy="432000"/>
              </a:xfrm>
              <a:prstGeom prst="cube">
                <a:avLst>
                  <a:gd name="adj" fmla="val 10859"/>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整体推进</a:t>
                </a:r>
              </a:p>
            </p:txBody>
          </p:sp>
          <p:sp>
            <p:nvSpPr>
              <p:cNvPr id="11" name="立方体 10"/>
              <p:cNvSpPr/>
              <p:nvPr/>
            </p:nvSpPr>
            <p:spPr>
              <a:xfrm>
                <a:off x="6372456" y="3505576"/>
                <a:ext cx="2880000" cy="432000"/>
              </a:xfrm>
              <a:prstGeom prst="cube">
                <a:avLst>
                  <a:gd name="adj" fmla="val 10859"/>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rPr>
                  <a:t>督促落实</a:t>
                </a:r>
              </a:p>
            </p:txBody>
          </p:sp>
        </p:grpSp>
        <p:sp>
          <p:nvSpPr>
            <p:cNvPr id="13" name="任意多边形: 形状 28"/>
            <p:cNvSpPr/>
            <p:nvPr/>
          </p:nvSpPr>
          <p:spPr>
            <a:xfrm rot="16200000" flipH="1" flipV="1">
              <a:off x="4213696" y="1405151"/>
              <a:ext cx="2340000" cy="2881397"/>
            </a:xfrm>
            <a:custGeom>
              <a:avLst/>
              <a:gdLst>
                <a:gd name="connsiteX0" fmla="*/ 6419970 w 6419970"/>
                <a:gd name="connsiteY0" fmla="*/ 1819024 h 1819024"/>
                <a:gd name="connsiteX1" fmla="*/ 3214499 w 6419970"/>
                <a:gd name="connsiteY1" fmla="*/ 1819024 h 1819024"/>
                <a:gd name="connsiteX2" fmla="*/ 3205471 w 6419970"/>
                <a:gd name="connsiteY2" fmla="*/ 1819024 h 1819024"/>
                <a:gd name="connsiteX3" fmla="*/ 0 w 6419970"/>
                <a:gd name="connsiteY3" fmla="*/ 1819024 h 1819024"/>
                <a:gd name="connsiteX4" fmla="*/ 2740422 w 6419970"/>
                <a:gd name="connsiteY4" fmla="*/ 549446 h 1819024"/>
                <a:gd name="connsiteX5" fmla="*/ 2856954 w 6419970"/>
                <a:gd name="connsiteY5" fmla="*/ 365597 h 1819024"/>
                <a:gd name="connsiteX6" fmla="*/ 2444152 w 6419970"/>
                <a:gd name="connsiteY6" fmla="*/ 365597 h 1819024"/>
                <a:gd name="connsiteX7" fmla="*/ 3209985 w 6419970"/>
                <a:gd name="connsiteY7" fmla="*/ 0 h 1819024"/>
                <a:gd name="connsiteX8" fmla="*/ 3975818 w 6419970"/>
                <a:gd name="connsiteY8" fmla="*/ 365597 h 1819024"/>
                <a:gd name="connsiteX9" fmla="*/ 3563017 w 6419970"/>
                <a:gd name="connsiteY9" fmla="*/ 365597 h 1819024"/>
                <a:gd name="connsiteX10" fmla="*/ 3679548 w 6419970"/>
                <a:gd name="connsiteY10" fmla="*/ 549446 h 1819024"/>
                <a:gd name="connsiteX11" fmla="*/ 6419970 w 6419970"/>
                <a:gd name="connsiteY11" fmla="*/ 1819024 h 1819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19970" h="1819024">
                  <a:moveTo>
                    <a:pt x="6419970" y="1819024"/>
                  </a:moveTo>
                  <a:lnTo>
                    <a:pt x="3214499" y="1819024"/>
                  </a:lnTo>
                  <a:lnTo>
                    <a:pt x="3205471" y="1819024"/>
                  </a:lnTo>
                  <a:lnTo>
                    <a:pt x="0" y="1819024"/>
                  </a:lnTo>
                  <a:cubicBezTo>
                    <a:pt x="1777683" y="1506048"/>
                    <a:pt x="2425875" y="991320"/>
                    <a:pt x="2740422" y="549446"/>
                  </a:cubicBezTo>
                  <a:lnTo>
                    <a:pt x="2856954" y="365597"/>
                  </a:lnTo>
                  <a:lnTo>
                    <a:pt x="2444152" y="365597"/>
                  </a:lnTo>
                  <a:lnTo>
                    <a:pt x="3209985" y="0"/>
                  </a:lnTo>
                  <a:lnTo>
                    <a:pt x="3975818" y="365597"/>
                  </a:lnTo>
                  <a:lnTo>
                    <a:pt x="3563017" y="365597"/>
                  </a:lnTo>
                  <a:lnTo>
                    <a:pt x="3679548" y="549446"/>
                  </a:lnTo>
                  <a:cubicBezTo>
                    <a:pt x="3994095" y="991320"/>
                    <a:pt x="4642287" y="1506048"/>
                    <a:pt x="6419970" y="1819024"/>
                  </a:cubicBezTo>
                  <a:close/>
                </a:path>
              </a:pathLst>
            </a:custGeom>
            <a:gradFill flip="none" rotWithShape="1">
              <a:gsLst>
                <a:gs pos="0">
                  <a:srgbClr val="9E0406"/>
                </a:gs>
                <a:gs pos="50000">
                  <a:srgbClr val="B80806">
                    <a:alpha val="20000"/>
                  </a:srgbClr>
                </a:gs>
                <a:gs pos="100000">
                  <a:srgbClr val="A60003">
                    <a:alpha val="0"/>
                  </a:srgbClr>
                </a:gs>
              </a:gsLst>
              <a:lin ang="5400000" scaled="1"/>
              <a:tileRect/>
            </a:gradFill>
            <a:ln>
              <a:noFill/>
            </a:ln>
            <a:effectLst>
              <a:outerShdw blurRad="368300" dist="330200" dir="2400000" sx="98000" sy="98000" algn="tl" rotWithShape="0">
                <a:srgbClr val="D7150B">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4" name="文本框 13"/>
            <p:cNvSpPr txBox="1"/>
            <p:nvPr/>
          </p:nvSpPr>
          <p:spPr>
            <a:xfrm>
              <a:off x="4183118" y="2610313"/>
              <a:ext cx="1996965" cy="461665"/>
            </a:xfrm>
            <a:prstGeom prst="rect">
              <a:avLst/>
            </a:prstGeom>
            <a:noFill/>
          </p:spPr>
          <p:txBody>
            <a:bodyPr wrap="square" rtlCol="0">
              <a:spAutoFit/>
            </a:bodyPr>
            <a:lstStyle/>
            <a:p>
              <a:pPr algn="ctr"/>
              <a:r>
                <a:rPr lang="zh-CN" altLang="en-US" sz="2400" b="1" dirty="0">
                  <a:solidFill>
                    <a:schemeClr val="tx1">
                      <a:lumMod val="85000"/>
                      <a:lumOff val="15000"/>
                    </a:schemeClr>
                  </a:solidFill>
                  <a:latin typeface="华文中宋" panose="02010600040101010101" pitchFamily="2" charset="-122"/>
                  <a:ea typeface="华文中宋" panose="02010600040101010101" pitchFamily="2" charset="-122"/>
                </a:rPr>
                <a:t>负责对改革</a:t>
              </a:r>
            </a:p>
          </p:txBody>
        </p:sp>
      </p:grpSp>
      <p:grpSp>
        <p:nvGrpSpPr>
          <p:cNvPr id="46" name="组合 45"/>
          <p:cNvGrpSpPr/>
          <p:nvPr/>
        </p:nvGrpSpPr>
        <p:grpSpPr>
          <a:xfrm>
            <a:off x="693336" y="4187196"/>
            <a:ext cx="5291999" cy="1620000"/>
            <a:chOff x="693336" y="4367673"/>
            <a:chExt cx="5291999" cy="1620000"/>
          </a:xfrm>
        </p:grpSpPr>
        <p:sp>
          <p:nvSpPr>
            <p:cNvPr id="45" name="立方体 44"/>
            <p:cNvSpPr/>
            <p:nvPr/>
          </p:nvSpPr>
          <p:spPr>
            <a:xfrm>
              <a:off x="693336" y="4367673"/>
              <a:ext cx="5220000" cy="1620000"/>
            </a:xfrm>
            <a:prstGeom prst="cube">
              <a:avLst>
                <a:gd name="adj" fmla="val 3385"/>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18" name="文本框 17"/>
            <p:cNvSpPr txBox="1"/>
            <p:nvPr/>
          </p:nvSpPr>
          <p:spPr>
            <a:xfrm>
              <a:off x="2133662" y="4802938"/>
              <a:ext cx="3851673" cy="812530"/>
            </a:xfrm>
            <a:prstGeom prst="rect">
              <a:avLst/>
            </a:prstGeom>
            <a:noFill/>
          </p:spPr>
          <p:txBody>
            <a:bodyPr wrap="square" rtlCol="0">
              <a:spAutoFit/>
            </a:bodyPr>
            <a:lstStyle/>
            <a:p>
              <a:pP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中央全面深化改革领导小组</a:t>
              </a:r>
              <a:endParaRPr lang="en-US" altLang="zh-CN" b="1" dirty="0">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历次会议一览表（</a:t>
              </a:r>
              <a:r>
                <a:rPr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2014—2017</a:t>
              </a: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年）</a:t>
              </a:r>
            </a:p>
          </p:txBody>
        </p:sp>
        <p:grpSp>
          <p:nvGrpSpPr>
            <p:cNvPr id="44" name="组合 43"/>
            <p:cNvGrpSpPr/>
            <p:nvPr/>
          </p:nvGrpSpPr>
          <p:grpSpPr>
            <a:xfrm>
              <a:off x="981663" y="4669203"/>
              <a:ext cx="1080000" cy="1080000"/>
              <a:chOff x="1433607" y="4975593"/>
              <a:chExt cx="1080000" cy="1080000"/>
            </a:xfrm>
          </p:grpSpPr>
          <p:sp>
            <p:nvSpPr>
              <p:cNvPr id="42" name="圆角矩形 41"/>
              <p:cNvSpPr>
                <a:spLocks noChangeAspect="1"/>
              </p:cNvSpPr>
              <p:nvPr/>
            </p:nvSpPr>
            <p:spPr>
              <a:xfrm>
                <a:off x="1433607" y="4975593"/>
                <a:ext cx="1080000" cy="1080000"/>
              </a:xfrm>
              <a:prstGeom prst="round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圆角矩形 42"/>
              <p:cNvSpPr>
                <a:spLocks noChangeAspect="1"/>
              </p:cNvSpPr>
              <p:nvPr/>
            </p:nvSpPr>
            <p:spPr>
              <a:xfrm>
                <a:off x="1505607" y="5047593"/>
                <a:ext cx="936000" cy="936000"/>
              </a:xfrm>
              <a:prstGeom prst="roundRect">
                <a:avLst/>
              </a:prstGeom>
              <a:noFill/>
              <a:ln w="6350">
                <a:solidFill>
                  <a:srgbClr val="9E040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grpSp>
        <p:nvGrpSpPr>
          <p:cNvPr id="47" name="组合 46"/>
          <p:cNvGrpSpPr/>
          <p:nvPr/>
        </p:nvGrpSpPr>
        <p:grpSpPr>
          <a:xfrm>
            <a:off x="6277326" y="4187196"/>
            <a:ext cx="5292000" cy="1620000"/>
            <a:chOff x="693336" y="4367673"/>
            <a:chExt cx="5292000" cy="1620000"/>
          </a:xfrm>
        </p:grpSpPr>
        <p:sp>
          <p:nvSpPr>
            <p:cNvPr id="48" name="立方体 47"/>
            <p:cNvSpPr/>
            <p:nvPr/>
          </p:nvSpPr>
          <p:spPr>
            <a:xfrm>
              <a:off x="693336" y="4367673"/>
              <a:ext cx="5220000" cy="1620000"/>
            </a:xfrm>
            <a:prstGeom prst="cube">
              <a:avLst>
                <a:gd name="adj" fmla="val 3385"/>
              </a:avLst>
            </a:prstGeom>
            <a:solidFill>
              <a:schemeClr val="bg1"/>
            </a:solidFill>
            <a:ln>
              <a:gradFill>
                <a:gsLst>
                  <a:gs pos="0">
                    <a:srgbClr val="9E0406"/>
                  </a:gs>
                  <a:gs pos="100000">
                    <a:schemeClr val="bg1">
                      <a:alpha val="0"/>
                    </a:schemeClr>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49" name="文本框 48"/>
            <p:cNvSpPr txBox="1"/>
            <p:nvPr/>
          </p:nvSpPr>
          <p:spPr>
            <a:xfrm>
              <a:off x="2133662" y="4802938"/>
              <a:ext cx="3851674" cy="812530"/>
            </a:xfrm>
            <a:prstGeom prst="rect">
              <a:avLst/>
            </a:prstGeom>
            <a:noFill/>
          </p:spPr>
          <p:txBody>
            <a:bodyPr wrap="square" rtlCol="0">
              <a:spAutoFit/>
            </a:bodyPr>
            <a:lstStyle/>
            <a:p>
              <a:pP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中央全面深化改革委员会</a:t>
              </a:r>
              <a:endParaRPr lang="en-US" altLang="zh-CN" b="1" dirty="0">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3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历次会议一览表（</a:t>
              </a:r>
              <a:r>
                <a:rPr lang="en-US" altLang="zh-CN" b="1" dirty="0">
                  <a:solidFill>
                    <a:schemeClr val="tx1">
                      <a:lumMod val="85000"/>
                      <a:lumOff val="15000"/>
                    </a:schemeClr>
                  </a:solidFill>
                  <a:latin typeface="微软雅黑" panose="020B0503020204020204" pitchFamily="34" charset="-122"/>
                  <a:ea typeface="微软雅黑" panose="020B0503020204020204" pitchFamily="34" charset="-122"/>
                </a:rPr>
                <a:t>2018—2022</a:t>
              </a: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年）</a:t>
              </a:r>
            </a:p>
          </p:txBody>
        </p:sp>
        <p:grpSp>
          <p:nvGrpSpPr>
            <p:cNvPr id="50" name="组合 49"/>
            <p:cNvGrpSpPr/>
            <p:nvPr/>
          </p:nvGrpSpPr>
          <p:grpSpPr>
            <a:xfrm>
              <a:off x="981663" y="4669203"/>
              <a:ext cx="1080000" cy="1080000"/>
              <a:chOff x="1433607" y="4975593"/>
              <a:chExt cx="1080000" cy="1080000"/>
            </a:xfrm>
          </p:grpSpPr>
          <p:sp>
            <p:nvSpPr>
              <p:cNvPr id="51" name="圆角矩形 50"/>
              <p:cNvSpPr>
                <a:spLocks noChangeAspect="1"/>
              </p:cNvSpPr>
              <p:nvPr/>
            </p:nvSpPr>
            <p:spPr>
              <a:xfrm>
                <a:off x="1433607" y="4975593"/>
                <a:ext cx="1080000" cy="1080000"/>
              </a:xfrm>
              <a:prstGeom prst="round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圆角矩形 52"/>
              <p:cNvSpPr>
                <a:spLocks noChangeAspect="1"/>
              </p:cNvSpPr>
              <p:nvPr/>
            </p:nvSpPr>
            <p:spPr>
              <a:xfrm>
                <a:off x="1505607" y="5047593"/>
                <a:ext cx="936000" cy="936000"/>
              </a:xfrm>
              <a:prstGeom prst="roundRect">
                <a:avLst/>
              </a:prstGeom>
              <a:noFill/>
              <a:ln w="6350">
                <a:solidFill>
                  <a:srgbClr val="9E040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25663" y="4655196"/>
            <a:ext cx="792000" cy="792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09653" y="4632726"/>
            <a:ext cx="792000" cy="792000"/>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custDataLst>
              <p:tags r:id="rId1"/>
            </p:custDataLst>
          </p:nvPr>
        </p:nvSpPr>
        <p:spPr>
          <a:xfrm>
            <a:off x="1066318" y="1505153"/>
            <a:ext cx="2339190" cy="2340000"/>
          </a:xfrm>
          <a:prstGeom prst="rect">
            <a:avLst/>
          </a:prstGeom>
          <a:no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custDataLst>
              <p:tags r:id="rId2"/>
            </p:custDataLst>
          </p:nvPr>
        </p:nvSpPr>
        <p:spPr>
          <a:xfrm>
            <a:off x="1310811" y="1567716"/>
            <a:ext cx="1850204" cy="2214874"/>
          </a:xfrm>
          <a:prstGeom prst="rect">
            <a:avLst/>
          </a:prstGeom>
        </p:spPr>
        <p:txBody>
          <a:bodyPr wrap="square">
            <a:noAutofit/>
          </a:bodyPr>
          <a:lstStyle>
            <a:defPPr>
              <a:defRPr lang="zh-CN"/>
            </a:defPPr>
            <a:lvl1pPr>
              <a:defRPr sz="14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just">
              <a:lnSpc>
                <a:spcPct val="120000"/>
              </a:lnSpc>
            </a:pPr>
            <a:r>
              <a:rPr lang="en-US" altLang="zh-CN" sz="1600" dirty="0"/>
              <a:t>     </a:t>
            </a:r>
            <a:r>
              <a:rPr lang="en-US" altLang="zh-CN" sz="1600" dirty="0">
                <a:solidFill>
                  <a:schemeClr val="tx1"/>
                </a:solidFill>
              </a:rPr>
              <a:t>  2013</a:t>
            </a:r>
            <a:r>
              <a:rPr lang="zh-CN" altLang="en-US" sz="1600" dirty="0">
                <a:solidFill>
                  <a:schemeClr val="tx1"/>
                </a:solidFill>
              </a:rPr>
              <a:t>年</a:t>
            </a:r>
            <a:r>
              <a:rPr lang="en-US" altLang="zh-CN" sz="1600" dirty="0">
                <a:solidFill>
                  <a:schemeClr val="tx1"/>
                </a:solidFill>
              </a:rPr>
              <a:t>11</a:t>
            </a:r>
            <a:r>
              <a:rPr lang="zh-CN" altLang="en-US" sz="1600" dirty="0">
                <a:solidFill>
                  <a:schemeClr val="tx1"/>
                </a:solidFill>
              </a:rPr>
              <a:t>月，习近平总书记在党的十八届三中全会上就《中共中央关于全面深化改革若干重大问题的决定》向全会作说明</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p:cNvPicPr preferRelativeResize="0"/>
          <p:nvPr>
            <p:custDataLst>
              <p:tags r:id="rId1"/>
            </p:custDataLst>
          </p:nvPr>
        </p:nvPicPr>
        <p:blipFill rotWithShape="1">
          <a:blip r:embed="rId4" cstate="print">
            <a:extLst>
              <a:ext uri="{28A0092B-C50C-407E-A947-70E740481C1C}">
                <a14:useLocalDpi xmlns:a14="http://schemas.microsoft.com/office/drawing/2010/main" val="0"/>
              </a:ext>
            </a:extLst>
          </a:blip>
          <a:srcRect t="29937" b="29938"/>
          <a:stretch>
            <a:fillRect/>
          </a:stretch>
        </p:blipFill>
        <p:spPr>
          <a:xfrm>
            <a:off x="-114000" y="3602994"/>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51" name="işlídê"/>
          <p:cNvSpPr/>
          <p:nvPr/>
        </p:nvSpPr>
        <p:spPr>
          <a:xfrm>
            <a:off x="509270" y="1719512"/>
            <a:ext cx="11151870" cy="3516630"/>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4" name="组合 23"/>
          <p:cNvGrpSpPr/>
          <p:nvPr/>
        </p:nvGrpSpPr>
        <p:grpSpPr>
          <a:xfrm>
            <a:off x="4081780" y="2060387"/>
            <a:ext cx="3472815" cy="1689100"/>
            <a:chOff x="1468" y="4378"/>
            <a:chExt cx="5469" cy="2660"/>
          </a:xfrm>
        </p:grpSpPr>
        <p:sp>
          <p:nvSpPr>
            <p:cNvPr id="11" name="弧形 10"/>
            <p:cNvSpPr/>
            <p:nvPr/>
          </p:nvSpPr>
          <p:spPr>
            <a:xfrm rot="2058054">
              <a:off x="1997" y="4378"/>
              <a:ext cx="2086" cy="2086"/>
            </a:xfrm>
            <a:prstGeom prst="arc">
              <a:avLst>
                <a:gd name="adj1" fmla="val 16200000"/>
                <a:gd name="adj2" fmla="val 15838808"/>
              </a:avLst>
            </a:prstGeom>
            <a:noFill/>
            <a:ln w="6350" cap="flat" cmpd="sng" algn="ctr">
              <a:gradFill>
                <a:gsLst>
                  <a:gs pos="100000">
                    <a:srgbClr val="DE352E">
                      <a:alpha val="0"/>
                    </a:srgbClr>
                  </a:gs>
                  <a:gs pos="18000">
                    <a:srgbClr val="DE352E">
                      <a:alpha val="0"/>
                    </a:srgbClr>
                  </a:gs>
                  <a:gs pos="63000">
                    <a:srgbClr val="DE352E">
                      <a:lumMod val="40000"/>
                      <a:lumOff val="60000"/>
                    </a:srgbClr>
                  </a:gs>
                </a:gsLst>
                <a:lin ang="5400000" scaled="1"/>
              </a:gra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2" name="弧形 11"/>
            <p:cNvSpPr/>
            <p:nvPr/>
          </p:nvSpPr>
          <p:spPr>
            <a:xfrm rot="5189795">
              <a:off x="1957" y="4520"/>
              <a:ext cx="2396" cy="2639"/>
            </a:xfrm>
            <a:prstGeom prst="arc">
              <a:avLst>
                <a:gd name="adj1" fmla="val 15138664"/>
                <a:gd name="adj2" fmla="val 14670675"/>
              </a:avLst>
            </a:prstGeom>
            <a:noFill/>
            <a:ln w="6350" cap="flat" cmpd="sng" algn="ctr">
              <a:gradFill>
                <a:gsLst>
                  <a:gs pos="96000">
                    <a:srgbClr val="DE352E">
                      <a:alpha val="0"/>
                    </a:srgbClr>
                  </a:gs>
                  <a:gs pos="18000">
                    <a:srgbClr val="DE352E">
                      <a:alpha val="0"/>
                    </a:srgbClr>
                  </a:gs>
                  <a:gs pos="63000">
                    <a:srgbClr val="DE352E">
                      <a:lumMod val="40000"/>
                      <a:lumOff val="60000"/>
                    </a:srgbClr>
                  </a:gs>
                </a:gsLst>
                <a:lin ang="5400000" scaled="1"/>
              </a:gra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grpSp>
          <p:nvGrpSpPr>
            <p:cNvPr id="23" name="组合 22"/>
            <p:cNvGrpSpPr/>
            <p:nvPr/>
          </p:nvGrpSpPr>
          <p:grpSpPr>
            <a:xfrm>
              <a:off x="1468" y="4721"/>
              <a:ext cx="5469" cy="1925"/>
              <a:chOff x="1468" y="4721"/>
              <a:chExt cx="5469" cy="1925"/>
            </a:xfrm>
          </p:grpSpPr>
          <p:sp>
            <p:nvSpPr>
              <p:cNvPr id="10" name="平行四边形 15"/>
              <p:cNvSpPr/>
              <p:nvPr/>
            </p:nvSpPr>
            <p:spPr>
              <a:xfrm>
                <a:off x="2615" y="4964"/>
                <a:ext cx="4322" cy="1140"/>
              </a:xfrm>
              <a:custGeom>
                <a:avLst/>
                <a:gdLst>
                  <a:gd name="connsiteX0" fmla="*/ 2186 w 3751971"/>
                  <a:gd name="connsiteY0" fmla="*/ 1112720 h 1202183"/>
                  <a:gd name="connsiteX1" fmla="*/ 266732 w 3751971"/>
                  <a:gd name="connsiteY1" fmla="*/ 54537 h 1202183"/>
                  <a:gd name="connsiteX2" fmla="*/ 336582 w 3751971"/>
                  <a:gd name="connsiteY2" fmla="*/ 0 h 1202183"/>
                  <a:gd name="connsiteX3" fmla="*/ 3679936 w 3751971"/>
                  <a:gd name="connsiteY3" fmla="*/ 0 h 1202183"/>
                  <a:gd name="connsiteX4" fmla="*/ 3749786 w 3751971"/>
                  <a:gd name="connsiteY4" fmla="*/ 89462 h 1202183"/>
                  <a:gd name="connsiteX5" fmla="*/ 3485240 w 3751971"/>
                  <a:gd name="connsiteY5" fmla="*/ 1147646 h 1202183"/>
                  <a:gd name="connsiteX6" fmla="*/ 3415390 w 3751971"/>
                  <a:gd name="connsiteY6" fmla="*/ 1202183 h 1202183"/>
                  <a:gd name="connsiteX7" fmla="*/ 72036 w 3751971"/>
                  <a:gd name="connsiteY7" fmla="*/ 1202183 h 1202183"/>
                  <a:gd name="connsiteX8" fmla="*/ 2186 w 3751971"/>
                  <a:gd name="connsiteY8" fmla="*/ 1112720 h 1202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51971" h="1202183">
                    <a:moveTo>
                      <a:pt x="2186" y="1112720"/>
                    </a:moveTo>
                    <a:lnTo>
                      <a:pt x="266732" y="54537"/>
                    </a:lnTo>
                    <a:cubicBezTo>
                      <a:pt x="274749" y="22469"/>
                      <a:pt x="303527" y="0"/>
                      <a:pt x="336582" y="0"/>
                    </a:cubicBezTo>
                    <a:lnTo>
                      <a:pt x="3679936" y="0"/>
                    </a:lnTo>
                    <a:cubicBezTo>
                      <a:pt x="3726782" y="0"/>
                      <a:pt x="3761148" y="44015"/>
                      <a:pt x="3749786" y="89462"/>
                    </a:cubicBezTo>
                    <a:lnTo>
                      <a:pt x="3485240" y="1147646"/>
                    </a:lnTo>
                    <a:cubicBezTo>
                      <a:pt x="3477224" y="1179714"/>
                      <a:pt x="3448445" y="1202183"/>
                      <a:pt x="3415390" y="1202183"/>
                    </a:cubicBezTo>
                    <a:lnTo>
                      <a:pt x="72036" y="1202183"/>
                    </a:lnTo>
                    <a:cubicBezTo>
                      <a:pt x="25190" y="1202183"/>
                      <a:pt x="-9176" y="1158167"/>
                      <a:pt x="2186" y="1112720"/>
                    </a:cubicBezTo>
                  </a:path>
                </a:pathLst>
              </a:custGeom>
              <a:gradFill>
                <a:gsLst>
                  <a:gs pos="100000">
                    <a:srgbClr val="FFFFFF">
                      <a:alpha val="0"/>
                    </a:srgbClr>
                  </a:gs>
                  <a:gs pos="63000">
                    <a:srgbClr val="FFFFFF"/>
                  </a:gs>
                </a:gsLst>
                <a:lin ang="0" scaled="0"/>
              </a:gradFill>
              <a:ln w="19050" cap="flat" cmpd="sng" algn="ctr">
                <a:gradFill>
                  <a:gsLst>
                    <a:gs pos="100000">
                      <a:srgbClr val="DE352E">
                        <a:lumMod val="20000"/>
                        <a:lumOff val="80000"/>
                        <a:alpha val="0"/>
                      </a:srgbClr>
                    </a:gs>
                    <a:gs pos="16000">
                      <a:srgbClr val="DE352E"/>
                    </a:gs>
                  </a:gsLst>
                  <a:lin ang="0" scaled="0"/>
                </a:gradFill>
                <a:prstDash val="solid"/>
                <a:miter lim="800000"/>
              </a:ln>
              <a:effectLst>
                <a:outerShdw blurRad="355600" dist="254000" dir="2700000" sx="85000" sy="85000" rotWithShape="0">
                  <a:srgbClr val="DE352E">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52" name="椭圆 51"/>
              <p:cNvSpPr/>
              <p:nvPr/>
            </p:nvSpPr>
            <p:spPr>
              <a:xfrm>
                <a:off x="1938" y="4721"/>
                <a:ext cx="1970" cy="1925"/>
              </a:xfrm>
              <a:prstGeom prst="ellipse">
                <a:avLst/>
              </a:prstGeom>
              <a:gradFill>
                <a:gsLst>
                  <a:gs pos="0">
                    <a:srgbClr val="DE352E"/>
                  </a:gs>
                  <a:gs pos="100000">
                    <a:srgbClr val="DE352E">
                      <a:lumMod val="75000"/>
                    </a:srgbClr>
                  </a:gs>
                </a:gsLst>
                <a:lin ang="2700000" scaled="0"/>
              </a:gradFill>
              <a:ln w="6350" cap="flat" cmpd="sng" algn="ctr">
                <a:gradFill>
                  <a:gsLst>
                    <a:gs pos="0">
                      <a:srgbClr val="DE352E">
                        <a:lumMod val="20000"/>
                        <a:lumOff val="80000"/>
                      </a:srgbClr>
                    </a:gs>
                    <a:gs pos="100000">
                      <a:srgbClr val="DE352E"/>
                    </a:gs>
                  </a:gsLst>
                  <a:lin ang="2700000" scaled="0"/>
                </a:gradFill>
                <a:prstDash val="solid"/>
                <a:miter lim="800000"/>
              </a:ln>
              <a:effectLst>
                <a:outerShdw blurRad="355600" dist="254000" dir="2700000" sx="85000" sy="85000" rotWithShape="0">
                  <a:srgbClr val="CE1729">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13" name="文本框 12"/>
              <p:cNvSpPr txBox="1"/>
              <p:nvPr/>
            </p:nvSpPr>
            <p:spPr>
              <a:xfrm>
                <a:off x="1468" y="5087"/>
                <a:ext cx="2706" cy="1016"/>
              </a:xfrm>
              <a:prstGeom prst="rect">
                <a:avLst/>
              </a:prstGeom>
              <a:noFill/>
            </p:spPr>
            <p:txBody>
              <a:bodyPr wrap="square">
                <a:spAutoFit/>
                <a:scene3d>
                  <a:camera prst="perspectiveHeroicExtremeLeftFacing">
                    <a:rot lat="0" lon="1767641" rev="0"/>
                  </a:camera>
                  <a:lightRig rig="flat" dir="t"/>
                </a:scene3d>
                <a:sp3d prstMaterial="flat">
                  <a:bevelT w="0" h="50800"/>
                </a:sp3d>
              </a:bodyPr>
              <a:lstStyle>
                <a:defPPr>
                  <a:defRPr lang="zh-CN"/>
                </a:defPPr>
                <a:lvl1pPr algn="ctr">
                  <a:lnSpc>
                    <a:spcPct val="100000"/>
                  </a:lnSpc>
                  <a:defRPr sz="10000" i="1">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latin typeface="+mj-ea"/>
                    <a:ea typeface="+mj-ea"/>
                  </a:defRPr>
                </a:lvl1p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3600" b="1" i="1" u="none" strike="noStrike" kern="0" cap="none" spc="0" normalizeH="0" baseline="0" noProof="0" dirty="0">
                    <a:ln>
                      <a:noFill/>
                    </a:ln>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uLnTx/>
                    <a:uFillTx/>
                    <a:latin typeface="微软雅黑" panose="020B0503020204020204" pitchFamily="34" charset="-122"/>
                    <a:ea typeface="微软雅黑" panose="020B0503020204020204" pitchFamily="34" charset="-122"/>
                  </a:rPr>
                  <a:t>600</a:t>
                </a:r>
              </a:p>
            </p:txBody>
          </p:sp>
          <p:cxnSp>
            <p:nvCxnSpPr>
              <p:cNvPr id="49" name="直接连接符 48"/>
              <p:cNvCxnSpPr/>
              <p:nvPr/>
            </p:nvCxnSpPr>
            <p:spPr>
              <a:xfrm>
                <a:off x="3908" y="4965"/>
                <a:ext cx="2169" cy="0"/>
              </a:xfrm>
              <a:prstGeom prst="line">
                <a:avLst/>
              </a:prstGeom>
              <a:noFill/>
              <a:ln w="19050" cap="rnd" cmpd="sng" algn="ctr">
                <a:gradFill>
                  <a:gsLst>
                    <a:gs pos="15000">
                      <a:srgbClr val="DE352E">
                        <a:alpha val="70000"/>
                      </a:srgbClr>
                    </a:gs>
                    <a:gs pos="100000">
                      <a:srgbClr val="DE352E">
                        <a:lumMod val="30000"/>
                        <a:lumOff val="70000"/>
                        <a:alpha val="0"/>
                      </a:srgbClr>
                    </a:gs>
                  </a:gsLst>
                  <a:lin ang="0" scaled="0"/>
                </a:gradFill>
                <a:prstDash val="solid"/>
                <a:miter lim="800000"/>
              </a:ln>
              <a:effectLst/>
            </p:spPr>
          </p:cxnSp>
          <p:sp>
            <p:nvSpPr>
              <p:cNvPr id="14" name="文本框 13"/>
              <p:cNvSpPr txBox="1"/>
              <p:nvPr/>
            </p:nvSpPr>
            <p:spPr>
              <a:xfrm>
                <a:off x="3923" y="4964"/>
                <a:ext cx="2711" cy="1113"/>
              </a:xfrm>
              <a:prstGeom prst="rect">
                <a:avLst/>
              </a:prstGeom>
              <a:noFill/>
            </p:spPr>
            <p:txBody>
              <a:bodyPr wrap="square" rtlCol="0">
                <a:spAutoFit/>
              </a:bodyPr>
              <a:lstStyle/>
              <a:p>
                <a:pPr algn="just"/>
                <a:r>
                  <a:rPr lang="zh-CN" altLang="en-US" sz="2000" b="1" dirty="0">
                    <a:solidFill>
                      <a:srgbClr val="C00000"/>
                    </a:solidFill>
                    <a:latin typeface="微软雅黑" panose="020B0503020204020204" pitchFamily="34" charset="-122"/>
                    <a:ea typeface="微软雅黑" panose="020B0503020204020204" pitchFamily="34" charset="-122"/>
                  </a:rPr>
                  <a:t>多个改革文件</a:t>
                </a:r>
              </a:p>
              <a:p>
                <a:pPr algn="just"/>
                <a:r>
                  <a:rPr lang="en-US" altLang="zh-CN" sz="2000" b="1" dirty="0">
                    <a:solidFill>
                      <a:srgbClr val="C00000"/>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审议通过</a:t>
                </a:r>
              </a:p>
            </p:txBody>
          </p:sp>
        </p:grpSp>
      </p:grpSp>
      <p:sp>
        <p:nvSpPr>
          <p:cNvPr id="4" name="立方体 3"/>
          <p:cNvSpPr/>
          <p:nvPr/>
        </p:nvSpPr>
        <p:spPr>
          <a:xfrm>
            <a:off x="1597025" y="4088260"/>
            <a:ext cx="2684145" cy="777240"/>
          </a:xfrm>
          <a:prstGeom prst="cube">
            <a:avLst>
              <a:gd name="adj" fmla="val 5397"/>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bg1"/>
                </a:solidFill>
                <a:effectLst>
                  <a:outerShdw blurRad="38100" dist="38100" dir="2700000" algn="tl">
                    <a:srgbClr val="000000">
                      <a:alpha val="43137"/>
                    </a:srgbClr>
                  </a:outerShdw>
                </a:effectLst>
                <a:latin typeface="+mj-ea"/>
                <a:ea typeface="+mj-ea"/>
                <a:sym typeface="+mn-ea"/>
              </a:rPr>
              <a:t>夯基垒台、立柱架梁</a:t>
            </a:r>
            <a:endParaRPr lang="zh-CN" altLang="en-US" b="1" dirty="0">
              <a:solidFill>
                <a:schemeClr val="bg1"/>
              </a:solidFill>
              <a:effectLst>
                <a:outerShdw blurRad="38100" dist="38100" dir="2700000" algn="tl">
                  <a:srgbClr val="000000">
                    <a:alpha val="43137"/>
                  </a:srgbClr>
                </a:outerShdw>
              </a:effectLst>
              <a:latin typeface="+mj-ea"/>
              <a:ea typeface="+mj-ea"/>
            </a:endParaRPr>
          </a:p>
        </p:txBody>
      </p:sp>
      <p:sp>
        <p:nvSpPr>
          <p:cNvPr id="8" name="矩形: 圆角 28"/>
          <p:cNvSpPr/>
          <p:nvPr/>
        </p:nvSpPr>
        <p:spPr>
          <a:xfrm>
            <a:off x="4742815" y="4088260"/>
            <a:ext cx="2684145" cy="777240"/>
          </a:xfrm>
          <a:prstGeom prst="cube">
            <a:avLst>
              <a:gd name="adj" fmla="val 7031"/>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bg1"/>
                </a:solidFill>
                <a:effectLst>
                  <a:outerShdw blurRad="38100" dist="38100" dir="2700000" algn="tl">
                    <a:srgbClr val="000000">
                      <a:alpha val="43137"/>
                    </a:srgbClr>
                  </a:outerShdw>
                </a:effectLst>
                <a:latin typeface="+mj-ea"/>
                <a:ea typeface="+mj-ea"/>
                <a:sym typeface="+mn-ea"/>
              </a:rPr>
              <a:t>全面推进、积厚成势</a:t>
            </a:r>
          </a:p>
        </p:txBody>
      </p:sp>
      <p:sp>
        <p:nvSpPr>
          <p:cNvPr id="18" name="矩形: 圆角 31"/>
          <p:cNvSpPr/>
          <p:nvPr/>
        </p:nvSpPr>
        <p:spPr>
          <a:xfrm>
            <a:off x="7888605" y="4088260"/>
            <a:ext cx="2684145" cy="777240"/>
          </a:xfrm>
          <a:prstGeom prst="cube">
            <a:avLst>
              <a:gd name="adj" fmla="val 5398"/>
            </a:avLst>
          </a:prstGeo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solidFill>
                  <a:schemeClr val="bg1"/>
                </a:solidFill>
                <a:effectLst>
                  <a:outerShdw blurRad="38100" dist="38100" dir="2700000" algn="tl">
                    <a:srgbClr val="000000">
                      <a:alpha val="43137"/>
                    </a:srgbClr>
                  </a:outerShdw>
                </a:effectLst>
                <a:latin typeface="+mj-ea"/>
                <a:ea typeface="+mj-ea"/>
                <a:sym typeface="+mn-ea"/>
              </a:rPr>
              <a:t>系统集成、协同高效</a:t>
            </a:r>
          </a:p>
        </p:txBody>
      </p:sp>
      <p:sp>
        <p:nvSpPr>
          <p:cNvPr id="20" name="等腰三角形 19"/>
          <p:cNvSpPr/>
          <p:nvPr/>
        </p:nvSpPr>
        <p:spPr>
          <a:xfrm flipV="1">
            <a:off x="5911850" y="3543834"/>
            <a:ext cx="368300" cy="317500"/>
          </a:xfrm>
          <a:prstGeom prst="triangle">
            <a:avLst/>
          </a:prstGeom>
          <a:gradFill>
            <a:gsLst>
              <a:gs pos="0">
                <a:srgbClr val="FF9000"/>
              </a:gs>
              <a:gs pos="100000">
                <a:srgbClr val="9E0406"/>
              </a:gs>
            </a:gsLst>
            <a:lin ang="16200000" scaled="0"/>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699135" y="2060387"/>
            <a:ext cx="3472815" cy="1689100"/>
            <a:chOff x="1468" y="4378"/>
            <a:chExt cx="5469" cy="2660"/>
          </a:xfrm>
        </p:grpSpPr>
        <p:sp>
          <p:nvSpPr>
            <p:cNvPr id="3" name="弧形 2"/>
            <p:cNvSpPr/>
            <p:nvPr/>
          </p:nvSpPr>
          <p:spPr>
            <a:xfrm rot="2058054">
              <a:off x="1997" y="4378"/>
              <a:ext cx="2086" cy="2086"/>
            </a:xfrm>
            <a:prstGeom prst="arc">
              <a:avLst>
                <a:gd name="adj1" fmla="val 16200000"/>
                <a:gd name="adj2" fmla="val 15838808"/>
              </a:avLst>
            </a:prstGeom>
            <a:noFill/>
            <a:ln w="6350" cap="flat" cmpd="sng" algn="ctr">
              <a:gradFill>
                <a:gsLst>
                  <a:gs pos="100000">
                    <a:srgbClr val="DE352E">
                      <a:alpha val="0"/>
                    </a:srgbClr>
                  </a:gs>
                  <a:gs pos="18000">
                    <a:srgbClr val="DE352E">
                      <a:alpha val="0"/>
                    </a:srgbClr>
                  </a:gs>
                  <a:gs pos="63000">
                    <a:srgbClr val="DE352E">
                      <a:lumMod val="40000"/>
                      <a:lumOff val="60000"/>
                    </a:srgbClr>
                  </a:gs>
                </a:gsLst>
                <a:lin ang="5400000" scaled="1"/>
              </a:gra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5" name="弧形 4"/>
            <p:cNvSpPr/>
            <p:nvPr/>
          </p:nvSpPr>
          <p:spPr>
            <a:xfrm rot="5189795">
              <a:off x="1957" y="4520"/>
              <a:ext cx="2396" cy="2639"/>
            </a:xfrm>
            <a:prstGeom prst="arc">
              <a:avLst>
                <a:gd name="adj1" fmla="val 15138664"/>
                <a:gd name="adj2" fmla="val 14670675"/>
              </a:avLst>
            </a:prstGeom>
            <a:noFill/>
            <a:ln w="6350" cap="flat" cmpd="sng" algn="ctr">
              <a:gradFill>
                <a:gsLst>
                  <a:gs pos="96000">
                    <a:srgbClr val="DE352E">
                      <a:alpha val="0"/>
                    </a:srgbClr>
                  </a:gs>
                  <a:gs pos="18000">
                    <a:srgbClr val="DE352E">
                      <a:alpha val="0"/>
                    </a:srgbClr>
                  </a:gs>
                  <a:gs pos="63000">
                    <a:srgbClr val="DE352E">
                      <a:lumMod val="40000"/>
                      <a:lumOff val="60000"/>
                    </a:srgbClr>
                  </a:gs>
                </a:gsLst>
                <a:lin ang="5400000" scaled="1"/>
              </a:gra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grpSp>
          <p:nvGrpSpPr>
            <p:cNvPr id="7" name="组合 6"/>
            <p:cNvGrpSpPr/>
            <p:nvPr/>
          </p:nvGrpSpPr>
          <p:grpSpPr>
            <a:xfrm>
              <a:off x="1468" y="4721"/>
              <a:ext cx="5469" cy="1925"/>
              <a:chOff x="1468" y="4721"/>
              <a:chExt cx="5469" cy="1925"/>
            </a:xfrm>
          </p:grpSpPr>
          <p:sp>
            <p:nvSpPr>
              <p:cNvPr id="9" name="平行四边形 15"/>
              <p:cNvSpPr/>
              <p:nvPr/>
            </p:nvSpPr>
            <p:spPr>
              <a:xfrm>
                <a:off x="2615" y="4964"/>
                <a:ext cx="4322" cy="1140"/>
              </a:xfrm>
              <a:custGeom>
                <a:avLst/>
                <a:gdLst>
                  <a:gd name="connsiteX0" fmla="*/ 2186 w 3751971"/>
                  <a:gd name="connsiteY0" fmla="*/ 1112720 h 1202183"/>
                  <a:gd name="connsiteX1" fmla="*/ 266732 w 3751971"/>
                  <a:gd name="connsiteY1" fmla="*/ 54537 h 1202183"/>
                  <a:gd name="connsiteX2" fmla="*/ 336582 w 3751971"/>
                  <a:gd name="connsiteY2" fmla="*/ 0 h 1202183"/>
                  <a:gd name="connsiteX3" fmla="*/ 3679936 w 3751971"/>
                  <a:gd name="connsiteY3" fmla="*/ 0 h 1202183"/>
                  <a:gd name="connsiteX4" fmla="*/ 3749786 w 3751971"/>
                  <a:gd name="connsiteY4" fmla="*/ 89462 h 1202183"/>
                  <a:gd name="connsiteX5" fmla="*/ 3485240 w 3751971"/>
                  <a:gd name="connsiteY5" fmla="*/ 1147646 h 1202183"/>
                  <a:gd name="connsiteX6" fmla="*/ 3415390 w 3751971"/>
                  <a:gd name="connsiteY6" fmla="*/ 1202183 h 1202183"/>
                  <a:gd name="connsiteX7" fmla="*/ 72036 w 3751971"/>
                  <a:gd name="connsiteY7" fmla="*/ 1202183 h 1202183"/>
                  <a:gd name="connsiteX8" fmla="*/ 2186 w 3751971"/>
                  <a:gd name="connsiteY8" fmla="*/ 1112720 h 1202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51971" h="1202183">
                    <a:moveTo>
                      <a:pt x="2186" y="1112720"/>
                    </a:moveTo>
                    <a:lnTo>
                      <a:pt x="266732" y="54537"/>
                    </a:lnTo>
                    <a:cubicBezTo>
                      <a:pt x="274749" y="22469"/>
                      <a:pt x="303527" y="0"/>
                      <a:pt x="336582" y="0"/>
                    </a:cubicBezTo>
                    <a:lnTo>
                      <a:pt x="3679936" y="0"/>
                    </a:lnTo>
                    <a:cubicBezTo>
                      <a:pt x="3726782" y="0"/>
                      <a:pt x="3761148" y="44015"/>
                      <a:pt x="3749786" y="89462"/>
                    </a:cubicBezTo>
                    <a:lnTo>
                      <a:pt x="3485240" y="1147646"/>
                    </a:lnTo>
                    <a:cubicBezTo>
                      <a:pt x="3477224" y="1179714"/>
                      <a:pt x="3448445" y="1202183"/>
                      <a:pt x="3415390" y="1202183"/>
                    </a:cubicBezTo>
                    <a:lnTo>
                      <a:pt x="72036" y="1202183"/>
                    </a:lnTo>
                    <a:cubicBezTo>
                      <a:pt x="25190" y="1202183"/>
                      <a:pt x="-9176" y="1158167"/>
                      <a:pt x="2186" y="1112720"/>
                    </a:cubicBezTo>
                  </a:path>
                </a:pathLst>
              </a:custGeom>
              <a:gradFill>
                <a:gsLst>
                  <a:gs pos="100000">
                    <a:srgbClr val="FFFFFF">
                      <a:alpha val="0"/>
                    </a:srgbClr>
                  </a:gs>
                  <a:gs pos="63000">
                    <a:srgbClr val="FFFFFF"/>
                  </a:gs>
                </a:gsLst>
                <a:lin ang="0" scaled="0"/>
              </a:gradFill>
              <a:ln w="19050" cap="flat" cmpd="sng" algn="ctr">
                <a:gradFill>
                  <a:gsLst>
                    <a:gs pos="100000">
                      <a:srgbClr val="DE352E">
                        <a:lumMod val="20000"/>
                        <a:lumOff val="80000"/>
                        <a:alpha val="0"/>
                      </a:srgbClr>
                    </a:gs>
                    <a:gs pos="16000">
                      <a:srgbClr val="DE352E"/>
                    </a:gs>
                  </a:gsLst>
                  <a:lin ang="0" scaled="0"/>
                </a:gradFill>
                <a:prstDash val="solid"/>
                <a:miter lim="800000"/>
              </a:ln>
              <a:effectLst>
                <a:outerShdw blurRad="355600" dist="254000" dir="2700000" sx="85000" sy="85000" rotWithShape="0">
                  <a:srgbClr val="DE352E">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15" name="椭圆 14"/>
              <p:cNvSpPr/>
              <p:nvPr/>
            </p:nvSpPr>
            <p:spPr>
              <a:xfrm>
                <a:off x="1938" y="4721"/>
                <a:ext cx="1970" cy="1925"/>
              </a:xfrm>
              <a:prstGeom prst="ellipse">
                <a:avLst/>
              </a:prstGeom>
              <a:gradFill>
                <a:gsLst>
                  <a:gs pos="0">
                    <a:srgbClr val="DE352E"/>
                  </a:gs>
                  <a:gs pos="100000">
                    <a:srgbClr val="DE352E">
                      <a:lumMod val="75000"/>
                    </a:srgbClr>
                  </a:gs>
                </a:gsLst>
                <a:lin ang="2700000" scaled="0"/>
              </a:gradFill>
              <a:ln w="6350" cap="flat" cmpd="sng" algn="ctr">
                <a:gradFill>
                  <a:gsLst>
                    <a:gs pos="0">
                      <a:srgbClr val="DE352E">
                        <a:lumMod val="20000"/>
                        <a:lumOff val="80000"/>
                      </a:srgbClr>
                    </a:gs>
                    <a:gs pos="100000">
                      <a:srgbClr val="DE352E"/>
                    </a:gs>
                  </a:gsLst>
                  <a:lin ang="2700000" scaled="0"/>
                </a:gradFill>
                <a:prstDash val="solid"/>
                <a:miter lim="800000"/>
              </a:ln>
              <a:effectLst>
                <a:outerShdw blurRad="355600" dist="254000" dir="2700000" sx="85000" sy="85000" rotWithShape="0">
                  <a:srgbClr val="CE1729">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17" name="文本框 16"/>
              <p:cNvSpPr txBox="1"/>
              <p:nvPr/>
            </p:nvSpPr>
            <p:spPr>
              <a:xfrm>
                <a:off x="1468" y="5087"/>
                <a:ext cx="2706" cy="1016"/>
              </a:xfrm>
              <a:prstGeom prst="rect">
                <a:avLst/>
              </a:prstGeom>
              <a:noFill/>
            </p:spPr>
            <p:txBody>
              <a:bodyPr wrap="square">
                <a:spAutoFit/>
                <a:scene3d>
                  <a:camera prst="perspectiveHeroicExtremeLeftFacing">
                    <a:rot lat="0" lon="1767641" rev="0"/>
                  </a:camera>
                  <a:lightRig rig="flat" dir="t"/>
                </a:scene3d>
                <a:sp3d prstMaterial="flat">
                  <a:bevelT w="0" h="50800"/>
                </a:sp3d>
              </a:bodyPr>
              <a:lstStyle>
                <a:defPPr>
                  <a:defRPr lang="zh-CN"/>
                </a:defPPr>
                <a:lvl1pPr algn="ctr">
                  <a:lnSpc>
                    <a:spcPct val="100000"/>
                  </a:lnSpc>
                  <a:defRPr sz="10000" i="1">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latin typeface="+mj-ea"/>
                    <a:ea typeface="+mj-ea"/>
                  </a:defRPr>
                </a:lvl1p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3600" b="1" i="1" u="none" strike="noStrike" kern="0" cap="none" spc="0" normalizeH="0" baseline="0" noProof="0" dirty="0">
                    <a:ln>
                      <a:noFill/>
                    </a:ln>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uLnTx/>
                    <a:uFillTx/>
                    <a:latin typeface="微软雅黑" panose="020B0503020204020204" pitchFamily="34" charset="-122"/>
                    <a:ea typeface="微软雅黑" panose="020B0503020204020204" pitchFamily="34" charset="-122"/>
                  </a:rPr>
                  <a:t>66</a:t>
                </a:r>
              </a:p>
            </p:txBody>
          </p:sp>
          <p:cxnSp>
            <p:nvCxnSpPr>
              <p:cNvPr id="25" name="直接连接符 24"/>
              <p:cNvCxnSpPr/>
              <p:nvPr/>
            </p:nvCxnSpPr>
            <p:spPr>
              <a:xfrm>
                <a:off x="3908" y="4965"/>
                <a:ext cx="2169" cy="0"/>
              </a:xfrm>
              <a:prstGeom prst="line">
                <a:avLst/>
              </a:prstGeom>
              <a:noFill/>
              <a:ln w="19050" cap="rnd" cmpd="sng" algn="ctr">
                <a:gradFill>
                  <a:gsLst>
                    <a:gs pos="15000">
                      <a:srgbClr val="DE352E">
                        <a:alpha val="70000"/>
                      </a:srgbClr>
                    </a:gs>
                    <a:gs pos="100000">
                      <a:srgbClr val="DE352E">
                        <a:lumMod val="30000"/>
                        <a:lumOff val="70000"/>
                        <a:alpha val="0"/>
                      </a:srgbClr>
                    </a:gs>
                  </a:gsLst>
                  <a:lin ang="0" scaled="0"/>
                </a:gradFill>
                <a:prstDash val="solid"/>
                <a:miter lim="800000"/>
              </a:ln>
              <a:effectLst/>
            </p:spPr>
          </p:cxnSp>
          <p:sp>
            <p:nvSpPr>
              <p:cNvPr id="26" name="文本框 25"/>
              <p:cNvSpPr txBox="1"/>
              <p:nvPr/>
            </p:nvSpPr>
            <p:spPr>
              <a:xfrm>
                <a:off x="4088" y="5220"/>
                <a:ext cx="2711" cy="628"/>
              </a:xfrm>
              <a:prstGeom prst="rect">
                <a:avLst/>
              </a:prstGeom>
              <a:noFill/>
            </p:spPr>
            <p:txBody>
              <a:bodyPr wrap="square" rtlCol="0">
                <a:spAutoFit/>
              </a:bodyPr>
              <a:lstStyle/>
              <a:p>
                <a:pPr algn="just"/>
                <a:r>
                  <a:rPr lang="zh-CN" altLang="en-US" sz="2000" b="1" dirty="0">
                    <a:solidFill>
                      <a:srgbClr val="C00000"/>
                    </a:solidFill>
                    <a:latin typeface="微软雅黑" panose="020B0503020204020204" pitchFamily="34" charset="-122"/>
                    <a:ea typeface="微软雅黑" panose="020B0503020204020204" pitchFamily="34" charset="-122"/>
                  </a:rPr>
                  <a:t>次会议</a:t>
                </a:r>
              </a:p>
            </p:txBody>
          </p:sp>
        </p:grpSp>
      </p:grpSp>
      <p:grpSp>
        <p:nvGrpSpPr>
          <p:cNvPr id="27" name="组合 26"/>
          <p:cNvGrpSpPr/>
          <p:nvPr/>
        </p:nvGrpSpPr>
        <p:grpSpPr>
          <a:xfrm>
            <a:off x="7494270" y="2060387"/>
            <a:ext cx="3472815" cy="1689100"/>
            <a:chOff x="1468" y="4378"/>
            <a:chExt cx="5469" cy="2660"/>
          </a:xfrm>
        </p:grpSpPr>
        <p:sp>
          <p:nvSpPr>
            <p:cNvPr id="28" name="弧形 27"/>
            <p:cNvSpPr/>
            <p:nvPr/>
          </p:nvSpPr>
          <p:spPr>
            <a:xfrm rot="2058054">
              <a:off x="1997" y="4378"/>
              <a:ext cx="2086" cy="2086"/>
            </a:xfrm>
            <a:prstGeom prst="arc">
              <a:avLst>
                <a:gd name="adj1" fmla="val 16200000"/>
                <a:gd name="adj2" fmla="val 15838808"/>
              </a:avLst>
            </a:prstGeom>
            <a:noFill/>
            <a:ln w="6350" cap="flat" cmpd="sng" algn="ctr">
              <a:gradFill>
                <a:gsLst>
                  <a:gs pos="100000">
                    <a:srgbClr val="DE352E">
                      <a:alpha val="0"/>
                    </a:srgbClr>
                  </a:gs>
                  <a:gs pos="18000">
                    <a:srgbClr val="DE352E">
                      <a:alpha val="0"/>
                    </a:srgbClr>
                  </a:gs>
                  <a:gs pos="63000">
                    <a:srgbClr val="DE352E">
                      <a:lumMod val="40000"/>
                      <a:lumOff val="60000"/>
                    </a:srgbClr>
                  </a:gs>
                </a:gsLst>
                <a:lin ang="5400000" scaled="1"/>
              </a:gra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9" name="弧形 28"/>
            <p:cNvSpPr/>
            <p:nvPr/>
          </p:nvSpPr>
          <p:spPr>
            <a:xfrm rot="5189795">
              <a:off x="1957" y="4520"/>
              <a:ext cx="2396" cy="2639"/>
            </a:xfrm>
            <a:prstGeom prst="arc">
              <a:avLst>
                <a:gd name="adj1" fmla="val 15138664"/>
                <a:gd name="adj2" fmla="val 14670675"/>
              </a:avLst>
            </a:prstGeom>
            <a:noFill/>
            <a:ln w="6350" cap="flat" cmpd="sng" algn="ctr">
              <a:gradFill>
                <a:gsLst>
                  <a:gs pos="96000">
                    <a:srgbClr val="DE352E">
                      <a:alpha val="0"/>
                    </a:srgbClr>
                  </a:gs>
                  <a:gs pos="18000">
                    <a:srgbClr val="DE352E">
                      <a:alpha val="0"/>
                    </a:srgbClr>
                  </a:gs>
                  <a:gs pos="63000">
                    <a:srgbClr val="DE352E">
                      <a:lumMod val="40000"/>
                      <a:lumOff val="60000"/>
                    </a:srgbClr>
                  </a:gs>
                </a:gsLst>
                <a:lin ang="5400000" scaled="1"/>
              </a:gra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endParaRPr>
            </a:p>
          </p:txBody>
        </p:sp>
        <p:grpSp>
          <p:nvGrpSpPr>
            <p:cNvPr id="30" name="组合 29"/>
            <p:cNvGrpSpPr/>
            <p:nvPr/>
          </p:nvGrpSpPr>
          <p:grpSpPr>
            <a:xfrm>
              <a:off x="1468" y="4721"/>
              <a:ext cx="5469" cy="1925"/>
              <a:chOff x="1468" y="4721"/>
              <a:chExt cx="5469" cy="1925"/>
            </a:xfrm>
          </p:grpSpPr>
          <p:sp>
            <p:nvSpPr>
              <p:cNvPr id="31" name="平行四边形 15"/>
              <p:cNvSpPr/>
              <p:nvPr/>
            </p:nvSpPr>
            <p:spPr>
              <a:xfrm>
                <a:off x="2615" y="4964"/>
                <a:ext cx="4322" cy="1140"/>
              </a:xfrm>
              <a:custGeom>
                <a:avLst/>
                <a:gdLst>
                  <a:gd name="connsiteX0" fmla="*/ 2186 w 3751971"/>
                  <a:gd name="connsiteY0" fmla="*/ 1112720 h 1202183"/>
                  <a:gd name="connsiteX1" fmla="*/ 266732 w 3751971"/>
                  <a:gd name="connsiteY1" fmla="*/ 54537 h 1202183"/>
                  <a:gd name="connsiteX2" fmla="*/ 336582 w 3751971"/>
                  <a:gd name="connsiteY2" fmla="*/ 0 h 1202183"/>
                  <a:gd name="connsiteX3" fmla="*/ 3679936 w 3751971"/>
                  <a:gd name="connsiteY3" fmla="*/ 0 h 1202183"/>
                  <a:gd name="connsiteX4" fmla="*/ 3749786 w 3751971"/>
                  <a:gd name="connsiteY4" fmla="*/ 89462 h 1202183"/>
                  <a:gd name="connsiteX5" fmla="*/ 3485240 w 3751971"/>
                  <a:gd name="connsiteY5" fmla="*/ 1147646 h 1202183"/>
                  <a:gd name="connsiteX6" fmla="*/ 3415390 w 3751971"/>
                  <a:gd name="connsiteY6" fmla="*/ 1202183 h 1202183"/>
                  <a:gd name="connsiteX7" fmla="*/ 72036 w 3751971"/>
                  <a:gd name="connsiteY7" fmla="*/ 1202183 h 1202183"/>
                  <a:gd name="connsiteX8" fmla="*/ 2186 w 3751971"/>
                  <a:gd name="connsiteY8" fmla="*/ 1112720 h 1202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51971" h="1202183">
                    <a:moveTo>
                      <a:pt x="2186" y="1112720"/>
                    </a:moveTo>
                    <a:lnTo>
                      <a:pt x="266732" y="54537"/>
                    </a:lnTo>
                    <a:cubicBezTo>
                      <a:pt x="274749" y="22469"/>
                      <a:pt x="303527" y="0"/>
                      <a:pt x="336582" y="0"/>
                    </a:cubicBezTo>
                    <a:lnTo>
                      <a:pt x="3679936" y="0"/>
                    </a:lnTo>
                    <a:cubicBezTo>
                      <a:pt x="3726782" y="0"/>
                      <a:pt x="3761148" y="44015"/>
                      <a:pt x="3749786" y="89462"/>
                    </a:cubicBezTo>
                    <a:lnTo>
                      <a:pt x="3485240" y="1147646"/>
                    </a:lnTo>
                    <a:cubicBezTo>
                      <a:pt x="3477224" y="1179714"/>
                      <a:pt x="3448445" y="1202183"/>
                      <a:pt x="3415390" y="1202183"/>
                    </a:cubicBezTo>
                    <a:lnTo>
                      <a:pt x="72036" y="1202183"/>
                    </a:lnTo>
                    <a:cubicBezTo>
                      <a:pt x="25190" y="1202183"/>
                      <a:pt x="-9176" y="1158167"/>
                      <a:pt x="2186" y="1112720"/>
                    </a:cubicBezTo>
                  </a:path>
                </a:pathLst>
              </a:custGeom>
              <a:gradFill>
                <a:gsLst>
                  <a:gs pos="100000">
                    <a:srgbClr val="FFFFFF">
                      <a:alpha val="0"/>
                    </a:srgbClr>
                  </a:gs>
                  <a:gs pos="63000">
                    <a:srgbClr val="FFFFFF"/>
                  </a:gs>
                </a:gsLst>
                <a:lin ang="0" scaled="0"/>
              </a:gradFill>
              <a:ln w="19050" cap="flat" cmpd="sng" algn="ctr">
                <a:gradFill>
                  <a:gsLst>
                    <a:gs pos="100000">
                      <a:srgbClr val="DE352E">
                        <a:lumMod val="20000"/>
                        <a:lumOff val="80000"/>
                        <a:alpha val="0"/>
                      </a:srgbClr>
                    </a:gs>
                    <a:gs pos="16000">
                      <a:srgbClr val="DE352E"/>
                    </a:gs>
                  </a:gsLst>
                  <a:lin ang="0" scaled="0"/>
                </a:gradFill>
                <a:prstDash val="solid"/>
                <a:miter lim="800000"/>
              </a:ln>
              <a:effectLst>
                <a:outerShdw blurRad="355600" dist="254000" dir="2700000" sx="85000" sy="85000" rotWithShape="0">
                  <a:srgbClr val="DE352E">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32" name="椭圆 31"/>
              <p:cNvSpPr/>
              <p:nvPr/>
            </p:nvSpPr>
            <p:spPr>
              <a:xfrm>
                <a:off x="1938" y="4721"/>
                <a:ext cx="1970" cy="1925"/>
              </a:xfrm>
              <a:prstGeom prst="ellipse">
                <a:avLst/>
              </a:prstGeom>
              <a:gradFill>
                <a:gsLst>
                  <a:gs pos="0">
                    <a:srgbClr val="DE352E"/>
                  </a:gs>
                  <a:gs pos="100000">
                    <a:srgbClr val="DE352E">
                      <a:lumMod val="75000"/>
                    </a:srgbClr>
                  </a:gs>
                </a:gsLst>
                <a:lin ang="2700000" scaled="0"/>
              </a:gradFill>
              <a:ln w="6350" cap="flat" cmpd="sng" algn="ctr">
                <a:gradFill>
                  <a:gsLst>
                    <a:gs pos="0">
                      <a:srgbClr val="DE352E">
                        <a:lumMod val="20000"/>
                        <a:lumOff val="80000"/>
                      </a:srgbClr>
                    </a:gs>
                    <a:gs pos="100000">
                      <a:srgbClr val="DE352E"/>
                    </a:gs>
                  </a:gsLst>
                  <a:lin ang="2700000" scaled="0"/>
                </a:gradFill>
                <a:prstDash val="solid"/>
                <a:miter lim="800000"/>
              </a:ln>
              <a:effectLst>
                <a:outerShdw blurRad="355600" dist="254000" dir="2700000" sx="85000" sy="85000" rotWithShape="0">
                  <a:srgbClr val="CE1729">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33" name="文本框 32"/>
              <p:cNvSpPr txBox="1"/>
              <p:nvPr/>
            </p:nvSpPr>
            <p:spPr>
              <a:xfrm>
                <a:off x="1468" y="5087"/>
                <a:ext cx="2706" cy="1016"/>
              </a:xfrm>
              <a:prstGeom prst="rect">
                <a:avLst/>
              </a:prstGeom>
              <a:noFill/>
            </p:spPr>
            <p:txBody>
              <a:bodyPr wrap="square">
                <a:spAutoFit/>
                <a:scene3d>
                  <a:camera prst="perspectiveHeroicExtremeLeftFacing">
                    <a:rot lat="0" lon="1767641" rev="0"/>
                  </a:camera>
                  <a:lightRig rig="flat" dir="t"/>
                </a:scene3d>
                <a:sp3d prstMaterial="flat">
                  <a:bevelT w="0" h="50800"/>
                </a:sp3d>
              </a:bodyPr>
              <a:lstStyle>
                <a:defPPr>
                  <a:defRPr lang="zh-CN"/>
                </a:defPPr>
                <a:lvl1pPr algn="ctr">
                  <a:lnSpc>
                    <a:spcPct val="100000"/>
                  </a:lnSpc>
                  <a:defRPr sz="10000" i="1">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latin typeface="+mj-ea"/>
                    <a:ea typeface="+mj-ea"/>
                  </a:defRPr>
                </a:lvl1p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3600" b="1" i="1" u="none" strike="noStrike" kern="0" cap="none" spc="0" normalizeH="0" baseline="0" noProof="0" dirty="0">
                    <a:ln>
                      <a:noFill/>
                    </a:ln>
                    <a:gradFill>
                      <a:gsLst>
                        <a:gs pos="0">
                          <a:srgbClr val="E7C375">
                            <a:lumMod val="80000"/>
                            <a:lumOff val="20000"/>
                          </a:srgbClr>
                        </a:gs>
                        <a:gs pos="100000">
                          <a:srgbClr val="E7C375">
                            <a:lumMod val="90000"/>
                          </a:srgbClr>
                        </a:gs>
                        <a:gs pos="68000">
                          <a:srgbClr val="E7C375">
                            <a:lumMod val="80000"/>
                            <a:lumOff val="20000"/>
                          </a:srgbClr>
                        </a:gs>
                        <a:gs pos="35000">
                          <a:srgbClr val="E7C375">
                            <a:lumMod val="90000"/>
                          </a:srgbClr>
                        </a:gs>
                      </a:gsLst>
                      <a:lin ang="2700000" scaled="0"/>
                    </a:gradFill>
                    <a:effectLst>
                      <a:reflection blurRad="88900" stA="67000" endPos="34000" dist="12700" dir="5400000" sy="-100000" algn="bl" rotWithShape="0"/>
                    </a:effectLst>
                    <a:uLnTx/>
                    <a:uFillTx/>
                    <a:latin typeface="微软雅黑" panose="020B0503020204020204" pitchFamily="34" charset="-122"/>
                    <a:ea typeface="微软雅黑" panose="020B0503020204020204" pitchFamily="34" charset="-122"/>
                  </a:rPr>
                  <a:t>2400</a:t>
                </a:r>
              </a:p>
            </p:txBody>
          </p:sp>
          <p:cxnSp>
            <p:nvCxnSpPr>
              <p:cNvPr id="34" name="直接连接符 33"/>
              <p:cNvCxnSpPr>
                <a:cxnSpLocks/>
              </p:cNvCxnSpPr>
              <p:nvPr/>
            </p:nvCxnSpPr>
            <p:spPr>
              <a:xfrm>
                <a:off x="3908" y="4965"/>
                <a:ext cx="2169" cy="0"/>
              </a:xfrm>
              <a:prstGeom prst="line">
                <a:avLst/>
              </a:prstGeom>
              <a:noFill/>
              <a:ln w="19050" cap="rnd" cmpd="sng" algn="ctr">
                <a:gradFill>
                  <a:gsLst>
                    <a:gs pos="15000">
                      <a:srgbClr val="DE352E">
                        <a:alpha val="70000"/>
                      </a:srgbClr>
                    </a:gs>
                    <a:gs pos="100000">
                      <a:srgbClr val="DE352E">
                        <a:lumMod val="30000"/>
                        <a:lumOff val="70000"/>
                        <a:alpha val="0"/>
                      </a:srgbClr>
                    </a:gs>
                  </a:gsLst>
                  <a:lin ang="0" scaled="0"/>
                </a:gradFill>
                <a:prstDash val="solid"/>
                <a:miter lim="800000"/>
              </a:ln>
              <a:effectLst/>
            </p:spPr>
          </p:cxnSp>
          <p:sp>
            <p:nvSpPr>
              <p:cNvPr id="35" name="文本框 34"/>
              <p:cNvSpPr txBox="1"/>
              <p:nvPr/>
            </p:nvSpPr>
            <p:spPr>
              <a:xfrm>
                <a:off x="4088" y="4965"/>
                <a:ext cx="2711" cy="1113"/>
              </a:xfrm>
              <a:prstGeom prst="rect">
                <a:avLst/>
              </a:prstGeom>
              <a:noFill/>
            </p:spPr>
            <p:txBody>
              <a:bodyPr wrap="square" rtlCol="0">
                <a:spAutoFit/>
              </a:bodyPr>
              <a:lstStyle/>
              <a:p>
                <a:pPr algn="just"/>
                <a:r>
                  <a:rPr lang="zh-CN" altLang="en-US" sz="2000" b="1" dirty="0">
                    <a:solidFill>
                      <a:srgbClr val="C00000"/>
                    </a:solidFill>
                    <a:latin typeface="微软雅黑" panose="020B0503020204020204" pitchFamily="34" charset="-122"/>
                    <a:ea typeface="微软雅黑" panose="020B0503020204020204" pitchFamily="34" charset="-122"/>
                  </a:rPr>
                  <a:t>多个改革</a:t>
                </a:r>
              </a:p>
              <a:p>
                <a:pPr algn="just"/>
                <a:r>
                  <a:rPr lang="zh-CN" altLang="en-US" sz="2000" b="1" dirty="0">
                    <a:solidFill>
                      <a:srgbClr val="C00000"/>
                    </a:solidFill>
                    <a:latin typeface="微软雅黑" panose="020B0503020204020204" pitchFamily="34" charset="-122"/>
                    <a:ea typeface="微软雅黑" panose="020B0503020204020204" pitchFamily="34" charset="-122"/>
                  </a:rPr>
                  <a:t>方案出台</a:t>
                </a:r>
              </a:p>
            </p:txBody>
          </p:sp>
        </p:grpSp>
      </p:grpSp>
      <p:sp>
        <p:nvSpPr>
          <p:cNvPr id="47" name="矩形 46"/>
          <p:cNvSpPr/>
          <p:nvPr/>
        </p:nvSpPr>
        <p:spPr>
          <a:xfrm>
            <a:off x="1298575" y="838201"/>
            <a:ext cx="9594850" cy="421564"/>
          </a:xfrm>
          <a:prstGeom prst="rect">
            <a:avLst/>
          </a:prstGeom>
        </p:spPr>
        <p:txBody>
          <a:bodyPr wrap="square">
            <a:noAutofit/>
          </a:bodyPr>
          <a:lstStyle/>
          <a:p>
            <a:pPr lvl="0" algn="ctr" fontAlgn="auto"/>
            <a:r>
              <a:rPr lang="zh-CN" altLang="en-US" sz="2000" b="1" dirty="0">
                <a:latin typeface="微软雅黑" panose="020B0503020204020204" pitchFamily="34" charset="-122"/>
                <a:ea typeface="微软雅黑" panose="020B0503020204020204" pitchFamily="34" charset="-122"/>
                <a:sym typeface="+mn-ea"/>
              </a:rPr>
              <a:t>中央全面深化改革领导小组（委员会）在九年时间里</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6647815" y="1788573"/>
            <a:ext cx="4919980" cy="4079875"/>
          </a:xfrm>
          <a:prstGeom prst="rect">
            <a:avLst/>
          </a:prstGeom>
          <a:solidFill>
            <a:schemeClr val="bg1"/>
          </a:solidFill>
          <a:ln w="12700">
            <a:gradFill>
              <a:gsLst>
                <a:gs pos="0">
                  <a:srgbClr val="AD251C"/>
                </a:gs>
                <a:gs pos="100000">
                  <a:srgbClr val="AD251C">
                    <a:alpha val="0"/>
                  </a:srgbClr>
                </a:gs>
              </a:gsLst>
              <a:lin ang="5400000" scaled="1"/>
            </a:grad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sp>
        <p:nvSpPr>
          <p:cNvPr id="2" name="文本框 1"/>
          <p:cNvSpPr txBox="1"/>
          <p:nvPr/>
        </p:nvSpPr>
        <p:spPr>
          <a:xfrm>
            <a:off x="6853555" y="1936210"/>
            <a:ext cx="4508500" cy="3784600"/>
          </a:xfrm>
          <a:prstGeom prst="rect">
            <a:avLst/>
          </a:prstGeom>
          <a:noFill/>
        </p:spPr>
        <p:txBody>
          <a:bodyPr wrap="square" rtlCol="0" anchor="t">
            <a:spAutoFit/>
          </a:bodyPr>
          <a:lstStyle/>
          <a:p>
            <a:pPr algn="just" fontAlgn="auto">
              <a:lnSpc>
                <a:spcPct val="150000"/>
              </a:lnSpc>
              <a:buClrTx/>
              <a:buSzTx/>
              <a:buFontTx/>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其中，2018年启动、2019年完成的党和国家机构改革，便是一场硬仗，是一场系统性、整体性、重构性的变革，仅中央和国家机关层面就涉及180多万人，涉及管理体制、机构设置、职责和人员调整的部门达80多个，组建和重新组建部级机构25个，调整优化领导管理体制和职责部级机构31个。</a:t>
            </a:r>
          </a:p>
        </p:txBody>
      </p:sp>
      <p:sp>
        <p:nvSpPr>
          <p:cNvPr id="20" name="平行四边形 19"/>
          <p:cNvSpPr/>
          <p:nvPr>
            <p:custDataLst>
              <p:tags r:id="rId1"/>
            </p:custDataLst>
          </p:nvPr>
        </p:nvSpPr>
        <p:spPr>
          <a:xfrm>
            <a:off x="1385157" y="5709792"/>
            <a:ext cx="4892675" cy="431800"/>
          </a:xfrm>
          <a:prstGeom prst="parallelogram">
            <a:avLst/>
          </a:prstGeom>
          <a:gradFill>
            <a:gsLst>
              <a:gs pos="0">
                <a:srgbClr val="9E0406"/>
              </a:gs>
              <a:gs pos="100000">
                <a:srgbClr val="FF9000"/>
              </a:gs>
            </a:gsLst>
            <a:lin ang="0" scaled="0"/>
          </a:gradFill>
          <a:ln w="1270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全面深化改革取得历史性伟大成就</a:t>
            </a:r>
          </a:p>
        </p:txBody>
      </p:sp>
      <p:sp>
        <p:nvSpPr>
          <p:cNvPr id="4" name="对角圆角矩形 3"/>
          <p:cNvSpPr/>
          <p:nvPr>
            <p:custDataLst>
              <p:tags r:id="rId2"/>
            </p:custDataLst>
          </p:nvPr>
        </p:nvSpPr>
        <p:spPr>
          <a:xfrm flipH="1">
            <a:off x="3235588" y="821690"/>
            <a:ext cx="572082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实现历史性变革、系统性重塑、整体性重构</a:t>
            </a:r>
          </a:p>
        </p:txBody>
      </p:sp>
      <p:grpSp>
        <p:nvGrpSpPr>
          <p:cNvPr id="28" name="组合 27"/>
          <p:cNvGrpSpPr/>
          <p:nvPr>
            <p:custDataLst>
              <p:tags r:id="rId3"/>
            </p:custDataLst>
          </p:nvPr>
        </p:nvGrpSpPr>
        <p:grpSpPr>
          <a:xfrm>
            <a:off x="708491" y="5637692"/>
            <a:ext cx="576000" cy="576000"/>
            <a:chOff x="10027920" y="1418508"/>
            <a:chExt cx="613495" cy="612622"/>
          </a:xfrm>
        </p:grpSpPr>
        <p:sp>
          <p:nvSpPr>
            <p:cNvPr id="29" name="椭圆 28"/>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media2~1">
            <a:hlinkClick r:id="" action="ppaction://media"/>
          </p:cNvPr>
          <p:cNvPicPr>
            <a:picLocks noChangeAspect="1"/>
          </p:cNvPicPr>
          <p:nvPr>
            <a:videoFile r:link="rId5"/>
            <p:extLst>
              <p:ext uri="{DAA4B4D4-6D71-4841-9C94-3DE7FCFB9230}">
                <p14:media xmlns:p14="http://schemas.microsoft.com/office/powerpoint/2010/main" r:embed="rId4"/>
              </p:ext>
            </p:extLst>
          </p:nvPr>
        </p:nvPicPr>
        <p:blipFill>
          <a:blip r:embed="rId8"/>
          <a:stretch>
            <a:fillRect/>
          </a:stretch>
        </p:blipFill>
        <p:spPr>
          <a:xfrm>
            <a:off x="402053" y="2156158"/>
            <a:ext cx="5946140" cy="3344704"/>
          </a:xfrm>
          <a:prstGeom prst="rect">
            <a:avLst/>
          </a:prstGeom>
          <a:noFill/>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8"/>
                                        </p:tgtEl>
                                      </p:cBhvr>
                                    </p:animEffect>
                                    <p:animScale>
                                      <p:cBhvr>
                                        <p:cTn id="7" dur="500" autoRev="1" fill="hold"/>
                                        <p:tgtEl>
                                          <p:spTgt spid="2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577517"/>
            <a:ext cx="12192001" cy="5775158"/>
            <a:chOff x="0" y="0"/>
            <a:chExt cx="12192001" cy="6858000"/>
          </a:xfrm>
        </p:grpSpPr>
        <p:grpSp>
          <p:nvGrpSpPr>
            <p:cNvPr id="3" name="组合 2"/>
            <p:cNvGrpSpPr/>
            <p:nvPr/>
          </p:nvGrpSpPr>
          <p:grpSpPr>
            <a:xfrm>
              <a:off x="0" y="0"/>
              <a:ext cx="12192001" cy="6858000"/>
              <a:chOff x="0" y="0"/>
              <a:chExt cx="12192001" cy="6858000"/>
            </a:xfrm>
          </p:grpSpPr>
          <p:pic>
            <p:nvPicPr>
              <p:cNvPr id="10" name="Picture 24" descr="查看图片"/>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3152"/>
              <a:stretch>
                <a:fillRect/>
              </a:stretch>
            </p:blipFill>
            <p:spPr bwMode="auto">
              <a:xfrm>
                <a:off x="1" y="504000"/>
                <a:ext cx="12192000" cy="6354000"/>
              </a:xfrm>
              <a:prstGeom prst="rect">
                <a:avLst/>
              </a:prstGeom>
              <a:noFill/>
              <a:extLst>
                <a:ext uri="{909E8E84-426E-40DD-AFC4-6F175D3DCCD1}">
                  <a14:hiddenFill xmlns:a14="http://schemas.microsoft.com/office/drawing/2010/main">
                    <a:solidFill>
                      <a:srgbClr val="FFFFFF"/>
                    </a:solidFill>
                  </a14:hiddenFill>
                </a:ext>
              </a:extLst>
            </p:spPr>
          </p:pic>
          <p:pic>
            <p:nvPicPr>
              <p:cNvPr id="11" name="图片 10" descr="查看图片"/>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0159"/>
              <a:stretch>
                <a:fillRect/>
              </a:stretch>
            </p:blipFill>
            <p:spPr bwMode="auto">
              <a:xfrm>
                <a:off x="0" y="0"/>
                <a:ext cx="12192000" cy="1224000"/>
              </a:xfrm>
              <a:custGeom>
                <a:avLst/>
                <a:gdLst>
                  <a:gd name="connsiteX0" fmla="*/ 0 w 12192000"/>
                  <a:gd name="connsiteY0" fmla="*/ 0 h 720000"/>
                  <a:gd name="connsiteX1" fmla="*/ 12192000 w 12192000"/>
                  <a:gd name="connsiteY1" fmla="*/ 0 h 720000"/>
                  <a:gd name="connsiteX2" fmla="*/ 12192000 w 12192000"/>
                  <a:gd name="connsiteY2" fmla="*/ 720000 h 720000"/>
                  <a:gd name="connsiteX3" fmla="*/ 0 w 12192000"/>
                  <a:gd name="connsiteY3" fmla="*/ 720000 h 720000"/>
                </a:gdLst>
                <a:ahLst/>
                <a:cxnLst>
                  <a:cxn ang="0">
                    <a:pos x="connsiteX0" y="connsiteY0"/>
                  </a:cxn>
                  <a:cxn ang="0">
                    <a:pos x="connsiteX1" y="connsiteY1"/>
                  </a:cxn>
                  <a:cxn ang="0">
                    <a:pos x="connsiteX2" y="connsiteY2"/>
                  </a:cxn>
                  <a:cxn ang="0">
                    <a:pos x="connsiteX3" y="connsiteY3"/>
                  </a:cxn>
                </a:cxnLst>
                <a:rect l="l" t="t" r="r" b="b"/>
                <a:pathLst>
                  <a:path w="12192000" h="720000">
                    <a:moveTo>
                      <a:pt x="0" y="0"/>
                    </a:moveTo>
                    <a:lnTo>
                      <a:pt x="12192000" y="0"/>
                    </a:lnTo>
                    <a:lnTo>
                      <a:pt x="12192000" y="720000"/>
                    </a:lnTo>
                    <a:lnTo>
                      <a:pt x="0" y="720000"/>
                    </a:lnTo>
                    <a:close/>
                  </a:path>
                </a:pathLst>
              </a:custGeom>
              <a:noFill/>
              <a:extLst>
                <a:ext uri="{909E8E84-426E-40DD-AFC4-6F175D3DCCD1}">
                  <a14:hiddenFill xmlns:a14="http://schemas.microsoft.com/office/drawing/2010/main">
                    <a:solidFill>
                      <a:srgbClr val="FFFFFF"/>
                    </a:solidFill>
                  </a14:hiddenFill>
                </a:ext>
              </a:extLst>
            </p:spPr>
          </p:pic>
        </p:grpSp>
        <p:sp>
          <p:nvSpPr>
            <p:cNvPr id="4" name="矩形 3"/>
            <p:cNvSpPr/>
            <p:nvPr/>
          </p:nvSpPr>
          <p:spPr>
            <a:xfrm>
              <a:off x="0" y="0"/>
              <a:ext cx="12191999" cy="6857999"/>
            </a:xfrm>
            <a:prstGeom prst="rect">
              <a:avLst/>
            </a:prstGeom>
            <a:gradFill>
              <a:gsLst>
                <a:gs pos="60000">
                  <a:srgbClr val="D04D3A"/>
                </a:gs>
                <a:gs pos="0">
                  <a:srgbClr val="B00000">
                    <a:alpha val="0"/>
                  </a:srgbClr>
                </a:gs>
                <a:gs pos="100000">
                  <a:srgbClr val="9E0406">
                    <a:alpha val="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 name="矩形 5"/>
          <p:cNvSpPr/>
          <p:nvPr/>
        </p:nvSpPr>
        <p:spPr>
          <a:xfrm>
            <a:off x="0" y="1370097"/>
            <a:ext cx="12192000" cy="4189998"/>
          </a:xfrm>
          <a:prstGeom prst="rect">
            <a:avLst/>
          </a:prstGeom>
          <a:gradFill>
            <a:gsLst>
              <a:gs pos="0">
                <a:srgbClr val="9E0406">
                  <a:alpha val="49000"/>
                </a:srgbClr>
              </a:gs>
              <a:gs pos="100000">
                <a:schemeClr val="accent2">
                  <a:alpha val="37000"/>
                </a:schemeClr>
              </a:gs>
            </a:gsLst>
            <a:lin ang="3600000" scaled="0"/>
          </a:gradFill>
          <a:ln>
            <a:noFill/>
          </a:ln>
          <a:effectLst>
            <a:outerShdw blurRad="381000" dist="762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146"/>
          <p:cNvSpPr>
            <a:spLocks noChangeArrowheads="1"/>
          </p:cNvSpPr>
          <p:nvPr/>
        </p:nvSpPr>
        <p:spPr bwMode="auto">
          <a:xfrm>
            <a:off x="1196808" y="2034441"/>
            <a:ext cx="9798385" cy="2861310"/>
          </a:xfrm>
          <a:prstGeom prst="rect">
            <a:avLst/>
          </a:prstGeom>
          <a:noFill/>
          <a:ln>
            <a:noFill/>
          </a:ln>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algn="just">
              <a:lnSpc>
                <a:spcPct val="150000"/>
              </a:lnSpc>
              <a:spcBef>
                <a:spcPts val="200"/>
              </a:spcBef>
              <a:buNone/>
            </a:pP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时代的改革开放是全方位、深层次、根本性的，取得的成就是历史性、革命性、开创性的。放眼全世界，没有哪个国家和政党，能有这样的政治气魄和历史担当，敢于大刀阔斧、刀刃向内，也没有哪个国家和政党，能在这么短时间内推动这么大范围、这么大规模、这么大力度的改革，这体现了中国特色社会主义制度的鲜明特征和显著优势。在新征程上，要继续保持这一鲜明特征，发挥这一显著优势，以坚定毅力和历史主动把改革开放事业不断推向前进。</a:t>
            </a:r>
          </a:p>
        </p:txBody>
      </p:sp>
      <p:sp>
        <p:nvSpPr>
          <p:cNvPr id="12" name="矩形 11"/>
          <p:cNvSpPr/>
          <p:nvPr/>
        </p:nvSpPr>
        <p:spPr>
          <a:xfrm>
            <a:off x="0" y="5524095"/>
            <a:ext cx="12192000" cy="36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H="1">
            <a:off x="0" y="1370097"/>
            <a:ext cx="12192000" cy="36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14000" y="-1494"/>
            <a:ext cx="12420000" cy="6860989"/>
            <a:chOff x="-114000" y="-1494"/>
            <a:chExt cx="12420000" cy="6860989"/>
          </a:xfrm>
        </p:grpSpPr>
        <p:pic>
          <p:nvPicPr>
            <p:cNvPr id="3" name="图片 2"/>
            <p:cNvPicPr>
              <a:picLocks noChangeAspect="1"/>
            </p:cNvPicPr>
            <p:nvPr/>
          </p:nvPicPr>
          <p:blipFill rotWithShape="1">
            <a:blip r:embed="rId3">
              <a:extLst>
                <a:ext uri="{BEBA8EAE-BF5A-486C-A8C5-ECC9F3942E4B}">
                  <a14:imgProps xmlns:a14="http://schemas.microsoft.com/office/drawing/2010/main">
                    <a14:imgLayer r:embed="rId4">
                      <a14:imgEffect>
                        <a14:artisticBlur radius="19"/>
                      </a14:imgEffect>
                    </a14:imgLayer>
                  </a14:imgProps>
                </a:ext>
              </a:extLst>
            </a:blip>
            <a:srcRect l="126"/>
            <a:stretch>
              <a:fillRect/>
            </a:stretch>
          </p:blipFill>
          <p:spPr>
            <a:xfrm>
              <a:off x="0" y="-1494"/>
              <a:ext cx="12191999" cy="6860989"/>
            </a:xfrm>
            <a:prstGeom prst="rect">
              <a:avLst/>
            </a:prstGeom>
          </p:spPr>
        </p:pic>
        <p:sp>
          <p:nvSpPr>
            <p:cNvPr id="4" name="矩形 3"/>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5" name="图片 4"/>
            <p:cNvPicPr>
              <a:picLocks noChangeAspect="1"/>
            </p:cNvPicPr>
            <p:nvPr/>
          </p:nvPicPr>
          <p:blipFill rotWithShape="1">
            <a:blip r:embed="rId5"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6" name="图片 5"/>
            <p:cNvPicPr preferRelativeResize="0"/>
            <p:nvPr/>
          </p:nvPicPr>
          <p:blipFill rotWithShape="1">
            <a:blip r:embed="rId6"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sp>
        <p:nvSpPr>
          <p:cNvPr id="7" name="文本框 6"/>
          <p:cNvSpPr txBox="1"/>
          <p:nvPr/>
        </p:nvSpPr>
        <p:spPr>
          <a:xfrm>
            <a:off x="2772013" y="2592000"/>
            <a:ext cx="6647975" cy="646331"/>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二、怎样推进全面深化改革开放</a:t>
            </a:r>
          </a:p>
        </p:txBody>
      </p:sp>
      <p:cxnSp>
        <p:nvCxnSpPr>
          <p:cNvPr id="8" name="直接连接符 7"/>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542029" y="3672000"/>
            <a:ext cx="51079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统筹推进各领域各方面改革开放</a:t>
            </a:r>
            <a:endPar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3"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337895" y="1624343"/>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（一）坚持全面深化改革总目标</a:t>
              </a:r>
            </a:p>
          </p:txBody>
        </p:sp>
      </p:grpSp>
      <p:grpSp>
        <p:nvGrpSpPr>
          <p:cNvPr id="13" name="组合 12"/>
          <p:cNvGrpSpPr/>
          <p:nvPr/>
        </p:nvGrpSpPr>
        <p:grpSpPr>
          <a:xfrm>
            <a:off x="1337895" y="2662619"/>
            <a:ext cx="9371463" cy="568907"/>
            <a:chOff x="1416000" y="1780152"/>
            <a:chExt cx="937146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746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（二）推进国家治理体系和治理能力现代化</a:t>
              </a:r>
            </a:p>
          </p:txBody>
        </p:sp>
      </p:grpSp>
      <p:grpSp>
        <p:nvGrpSpPr>
          <p:cNvPr id="16" name="组合 15"/>
          <p:cNvGrpSpPr/>
          <p:nvPr/>
        </p:nvGrpSpPr>
        <p:grpSpPr>
          <a:xfrm>
            <a:off x="1337895" y="4748535"/>
            <a:ext cx="9371463" cy="578761"/>
            <a:chOff x="1416000" y="1770298"/>
            <a:chExt cx="9371463" cy="578761"/>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27463" y="1770298"/>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（四）全面深化改革开放要坚持正确方法论</a:t>
              </a:r>
            </a:p>
          </p:txBody>
        </p:sp>
      </p:grpSp>
      <p:grpSp>
        <p:nvGrpSpPr>
          <p:cNvPr id="30" name="组合 29"/>
          <p:cNvGrpSpPr/>
          <p:nvPr/>
        </p:nvGrpSpPr>
        <p:grpSpPr>
          <a:xfrm>
            <a:off x="1337895" y="3702218"/>
            <a:ext cx="9371463" cy="577855"/>
            <a:chOff x="1416000" y="1771204"/>
            <a:chExt cx="9371463" cy="577855"/>
          </a:xfrm>
        </p:grpSpPr>
        <p:cxnSp>
          <p:nvCxnSpPr>
            <p:cNvPr id="31" name="直接连接符 3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32" name="文本框 31"/>
            <p:cNvSpPr txBox="1"/>
            <p:nvPr/>
          </p:nvSpPr>
          <p:spPr>
            <a:xfrm>
              <a:off x="1427463" y="1771204"/>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pPr algn="l">
                <a:buFontTx/>
              </a:pPr>
              <a:r>
                <a:rPr lang="zh-CN" altLang="en-US" sz="2200" dirty="0">
                  <a:solidFill>
                    <a:schemeClr val="bg1"/>
                  </a:solidFill>
                  <a:effectLst>
                    <a:outerShdw blurRad="38100" dist="38100" dir="2700000" algn="tl">
                      <a:srgbClr val="000000">
                        <a:alpha val="43137"/>
                      </a:srgbClr>
                    </a:outerShdw>
                  </a:effectLst>
                </a:rPr>
                <a:t>（三）</a:t>
              </a:r>
              <a:r>
                <a:rPr lang="zh-CN" altLang="en-US" sz="2200" dirty="0">
                  <a:solidFill>
                    <a:schemeClr val="bg1"/>
                  </a:solidFill>
                  <a:effectLst>
                    <a:outerShdw blurRad="38100" dist="38100" dir="2700000" algn="tl">
                      <a:srgbClr val="000000">
                        <a:alpha val="43137"/>
                      </a:srgbClr>
                    </a:outerShdw>
                  </a:effectLst>
                  <a:sym typeface="+mn-ea"/>
                </a:rPr>
                <a:t>坚持全面深化改革开放的正确方向</a:t>
              </a:r>
              <a:endParaRPr lang="zh-CN" altLang="en-US" sz="2200" dirty="0">
                <a:solidFill>
                  <a:schemeClr val="bg1"/>
                </a:solidFill>
                <a:effectLst>
                  <a:outerShdw blurRad="38100" dist="38100" dir="2700000" algn="tl">
                    <a:srgbClr val="000000">
                      <a:alpha val="43137"/>
                    </a:srgbClr>
                  </a:outerShdw>
                </a:effectLst>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custDataLst>
              <p:tags r:id="rId1"/>
            </p:custDataLst>
          </p:nvPr>
        </p:nvPicPr>
        <p:blipFill rotWithShape="1">
          <a:blip r:embed="rId10">
            <a:extLst>
              <a:ext uri="{28A0092B-C50C-407E-A947-70E740481C1C}">
                <a14:useLocalDpi xmlns:a14="http://schemas.microsoft.com/office/drawing/2010/main" val="0"/>
              </a:ext>
            </a:extLst>
          </a:blip>
          <a:srcRect l="410" r="410" b="10291"/>
          <a:stretch>
            <a:fillRect/>
          </a:stretch>
        </p:blipFill>
        <p:spPr>
          <a:xfrm>
            <a:off x="1088000" y="2873768"/>
            <a:ext cx="4480000" cy="2260657"/>
          </a:xfrm>
          <a:prstGeom prst="rect">
            <a:avLst/>
          </a:prstGeom>
          <a:ln w="38100">
            <a:solidFill>
              <a:schemeClr val="bg1"/>
            </a:solidFill>
          </a:ln>
          <a:effectLst>
            <a:outerShdw blurRad="50800" dist="38100" dir="2700000" algn="tl" rotWithShape="0">
              <a:prstClr val="black">
                <a:alpha val="40000"/>
              </a:prstClr>
            </a:outerShdw>
          </a:effectLst>
        </p:spPr>
      </p:pic>
      <p:pic>
        <p:nvPicPr>
          <p:cNvPr id="100" name="图片 99"/>
          <p:cNvPicPr>
            <a:picLocks noChangeAspect="1"/>
          </p:cNvPicPr>
          <p:nvPr/>
        </p:nvPicPr>
        <p:blipFill rotWithShape="1">
          <a:blip r:embed="rId11"/>
          <a:srcRect t="3487" b="25089"/>
          <a:stretch>
            <a:fillRect/>
          </a:stretch>
        </p:blipFill>
        <p:spPr>
          <a:xfrm>
            <a:off x="6624000" y="2873770"/>
            <a:ext cx="4480000" cy="2260655"/>
          </a:xfrm>
          <a:prstGeom prst="rect">
            <a:avLst/>
          </a:prstGeom>
          <a:ln w="38100">
            <a:solidFill>
              <a:schemeClr val="bg1"/>
            </a:solidFill>
          </a:ln>
          <a:effectLst>
            <a:outerShdw blurRad="50800" dist="38100" dir="2700000" algn="tl" rotWithShape="0">
              <a:prstClr val="black">
                <a:alpha val="40000"/>
              </a:prstClr>
            </a:outerShdw>
          </a:effectLst>
        </p:spPr>
      </p:pic>
      <p:sp>
        <p:nvSpPr>
          <p:cNvPr id="11" name="立方体 10"/>
          <p:cNvSpPr/>
          <p:nvPr>
            <p:custDataLst>
              <p:tags r:id="rId2"/>
            </p:custDataLst>
          </p:nvPr>
        </p:nvSpPr>
        <p:spPr>
          <a:xfrm>
            <a:off x="0" y="5122394"/>
            <a:ext cx="6103938" cy="1323728"/>
          </a:xfrm>
          <a:prstGeom prst="cube">
            <a:avLst>
              <a:gd name="adj" fmla="val 1415"/>
            </a:avLst>
          </a:prstGeom>
          <a:gradFill>
            <a:gsLst>
              <a:gs pos="0">
                <a:schemeClr val="accent2"/>
              </a:gs>
              <a:gs pos="100000">
                <a:schemeClr val="accent2">
                  <a:lumMod val="75000"/>
                </a:schemeClr>
              </a:gs>
            </a:gsLst>
            <a:lin ang="108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sz="1700"/>
          </a:p>
        </p:txBody>
      </p:sp>
      <p:sp>
        <p:nvSpPr>
          <p:cNvPr id="12" name="矩形 11"/>
          <p:cNvSpPr/>
          <p:nvPr>
            <p:custDataLst>
              <p:tags r:id="rId3"/>
            </p:custDataLst>
          </p:nvPr>
        </p:nvSpPr>
        <p:spPr>
          <a:xfrm>
            <a:off x="405969" y="5220194"/>
            <a:ext cx="5292000" cy="1080000"/>
          </a:xfrm>
          <a:prstGeom prst="rect">
            <a:avLst/>
          </a:prstGeom>
        </p:spPr>
        <p:txBody>
          <a:bodyPr wrap="square">
            <a:noAutofit/>
          </a:bodyPr>
          <a:lstStyle/>
          <a:p>
            <a:pPr marR="0" lvl="0" indent="539750" algn="just" defTabSz="914400" rtl="0" eaLnBrk="1" fontAlgn="auto" latinLnBrk="0" hangingPunct="1">
              <a:lnSpc>
                <a:spcPct val="130000"/>
              </a:lnSpc>
              <a:spcBef>
                <a:spcPts val="0"/>
              </a:spcBef>
              <a:spcAft>
                <a:spcPts val="0"/>
              </a:spcAft>
              <a:buClrTx/>
              <a:buSzTx/>
              <a:buFontTx/>
              <a:buNone/>
              <a:defRPr/>
            </a:pPr>
            <a:r>
              <a:rPr kumimoji="0" lang="zh-CN" altLang="en-US" sz="1700" b="1" i="0" u="none" strike="noStrike" cap="none" spc="0" normalizeH="0" baseline="0"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党的十八届三中全会对全面深化改革进行了顶层设计、系统规划和总体部署，明确了全面深化改革总目标和主要任务。</a:t>
            </a:r>
          </a:p>
        </p:txBody>
      </p:sp>
      <p:sp>
        <p:nvSpPr>
          <p:cNvPr id="13" name="立方体 12"/>
          <p:cNvSpPr/>
          <p:nvPr>
            <p:custDataLst>
              <p:tags r:id="rId4"/>
            </p:custDataLst>
          </p:nvPr>
        </p:nvSpPr>
        <p:spPr>
          <a:xfrm>
            <a:off x="6103938" y="5124745"/>
            <a:ext cx="6088062" cy="1319027"/>
          </a:xfrm>
          <a:prstGeom prst="cube">
            <a:avLst>
              <a:gd name="adj" fmla="val 1415"/>
            </a:avLst>
          </a:prstGeom>
          <a:gradFill>
            <a:gsLst>
              <a:gs pos="0">
                <a:srgbClr val="BD0000"/>
              </a:gs>
              <a:gs pos="100000">
                <a:srgbClr val="9E0406"/>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sz="1700"/>
          </a:p>
        </p:txBody>
      </p:sp>
      <p:sp>
        <p:nvSpPr>
          <p:cNvPr id="14" name="矩形 13"/>
          <p:cNvSpPr/>
          <p:nvPr>
            <p:custDataLst>
              <p:tags r:id="rId5"/>
            </p:custDataLst>
          </p:nvPr>
        </p:nvSpPr>
        <p:spPr>
          <a:xfrm>
            <a:off x="6501969" y="5220194"/>
            <a:ext cx="5292000" cy="1080000"/>
          </a:xfrm>
          <a:prstGeom prst="rect">
            <a:avLst/>
          </a:prstGeom>
        </p:spPr>
        <p:txBody>
          <a:bodyPr wrap="square">
            <a:noAutofit/>
          </a:bodyPr>
          <a:lstStyle/>
          <a:p>
            <a:pPr lvl="0" indent="539750" algn="just">
              <a:lnSpc>
                <a:spcPct val="130000"/>
              </a:lnSpc>
              <a:defRPr/>
            </a:pPr>
            <a:r>
              <a:rPr lang="zh-CN" altLang="en-US" sz="1700"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党的十九届四中全会系统总结了十八大以来改革开放的理论成果、制度成果、实践成果，勾勒出新时代全面深化改革开放更加清晰的蓝图。</a:t>
            </a:r>
          </a:p>
        </p:txBody>
      </p:sp>
      <p:sp>
        <p:nvSpPr>
          <p:cNvPr id="6" name="işlídê"/>
          <p:cNvSpPr/>
          <p:nvPr/>
        </p:nvSpPr>
        <p:spPr>
          <a:xfrm>
            <a:off x="0" y="1829489"/>
            <a:ext cx="12192000" cy="1081009"/>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矩形 2"/>
          <p:cNvSpPr/>
          <p:nvPr>
            <p:custDataLst>
              <p:tags r:id="rId6"/>
            </p:custDataLst>
          </p:nvPr>
        </p:nvSpPr>
        <p:spPr>
          <a:xfrm>
            <a:off x="2856000" y="743985"/>
            <a:ext cx="6480000" cy="429895"/>
          </a:xfrm>
          <a:prstGeom prst="rect">
            <a:avLst/>
          </a:prstGeom>
          <a:noFill/>
        </p:spPr>
        <p:txBody>
          <a:bodyPr wrap="square" rtlCol="0">
            <a:spAutoFit/>
          </a:bodyPr>
          <a:lstStyle/>
          <a:p>
            <a:pPr algn="ctr">
              <a:buClr>
                <a:srgbClr val="C00000"/>
              </a:buClr>
              <a:buSzPct val="80000"/>
              <a:buFontTx/>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（一）坚持全面深</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化改革总目标</a:t>
            </a:r>
            <a:endPar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endParaRPr>
          </a:p>
        </p:txBody>
      </p:sp>
      <p:sp>
        <p:nvSpPr>
          <p:cNvPr id="10" name="矩形 146"/>
          <p:cNvSpPr>
            <a:spLocks noChangeArrowheads="1"/>
          </p:cNvSpPr>
          <p:nvPr>
            <p:custDataLst>
              <p:tags r:id="rId7"/>
            </p:custDataLst>
          </p:nvPr>
        </p:nvSpPr>
        <p:spPr bwMode="auto">
          <a:xfrm>
            <a:off x="1022684" y="1889290"/>
            <a:ext cx="10146632" cy="874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ctr">
              <a:lnSpc>
                <a:spcPct val="150000"/>
              </a:lnSpc>
              <a:spcBef>
                <a:spcPct val="0"/>
              </a:spcBef>
              <a:buNone/>
            </a:pPr>
            <a:r>
              <a:rPr lang="zh-CN" altLang="en-US" sz="1800" b="1" dirty="0">
                <a:solidFill>
                  <a:srgbClr val="C00000"/>
                </a:solidFill>
                <a:effectLst/>
                <a:latin typeface="微软雅黑" panose="020B0503020204020204" pitchFamily="34" charset="-122"/>
                <a:ea typeface="微软雅黑" panose="020B0503020204020204" pitchFamily="34" charset="-122"/>
              </a:rPr>
              <a:t>   全面深化改革，全面者，就是要统筹推进各领域改革，就需要有管总的目标，</a:t>
            </a:r>
            <a:endParaRPr lang="en-US" altLang="zh-CN" sz="1800" b="1" dirty="0">
              <a:solidFill>
                <a:srgbClr val="C00000"/>
              </a:solidFill>
              <a:effectLst/>
              <a:latin typeface="微软雅黑" panose="020B0503020204020204" pitchFamily="34" charset="-122"/>
              <a:ea typeface="微软雅黑" panose="020B0503020204020204" pitchFamily="34" charset="-122"/>
            </a:endParaRPr>
          </a:p>
          <a:p>
            <a:pPr indent="0" algn="ctr">
              <a:lnSpc>
                <a:spcPct val="150000"/>
              </a:lnSpc>
              <a:spcBef>
                <a:spcPct val="0"/>
              </a:spcBef>
              <a:buNone/>
            </a:pPr>
            <a:r>
              <a:rPr lang="zh-CN" altLang="en-US" sz="1800" b="1" dirty="0">
                <a:solidFill>
                  <a:srgbClr val="C00000"/>
                </a:solidFill>
                <a:effectLst/>
                <a:latin typeface="微软雅黑" panose="020B0503020204020204" pitchFamily="34" charset="-122"/>
                <a:ea typeface="微软雅黑" panose="020B0503020204020204" pitchFamily="34" charset="-122"/>
              </a:rPr>
              <a:t>也要回答推进各领域改革最终是为了什么、要取得什么样的整体结果这个问题</a:t>
            </a:r>
          </a:p>
        </p:txBody>
      </p:sp>
      <p:grpSp>
        <p:nvGrpSpPr>
          <p:cNvPr id="2" name="组合 1"/>
          <p:cNvGrpSpPr/>
          <p:nvPr/>
        </p:nvGrpSpPr>
        <p:grpSpPr>
          <a:xfrm>
            <a:off x="1494473" y="1259649"/>
            <a:ext cx="9203054" cy="468000"/>
            <a:chOff x="1195505" y="4601631"/>
            <a:chExt cx="9203054" cy="468000"/>
          </a:xfrm>
        </p:grpSpPr>
        <p:sp>
          <p:nvSpPr>
            <p:cNvPr id="4" name="对角圆角矩形 51"/>
            <p:cNvSpPr/>
            <p:nvPr/>
          </p:nvSpPr>
          <p:spPr>
            <a:xfrm>
              <a:off x="1195505" y="4601631"/>
              <a:ext cx="9203054"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新时代全面深化改革具有全面性、系统性、整体性的特点，是一个系统工程</a:t>
              </a:r>
            </a:p>
          </p:txBody>
        </p:sp>
        <p:sp>
          <p:nvSpPr>
            <p:cNvPr id="5" name="对角圆角矩形 53"/>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cxnSp>
        <p:nvCxnSpPr>
          <p:cNvPr id="7" name="直接连接符 6"/>
          <p:cNvCxnSpPr/>
          <p:nvPr/>
        </p:nvCxnSpPr>
        <p:spPr>
          <a:xfrm>
            <a:off x="1056000" y="2910498"/>
            <a:ext cx="10080000" cy="0"/>
          </a:xfrm>
          <a:prstGeom prst="line">
            <a:avLst/>
          </a:prstGeom>
          <a:ln w="22225">
            <a:gradFill>
              <a:gsLst>
                <a:gs pos="0">
                  <a:schemeClr val="bg1">
                    <a:lumMod val="95000"/>
                  </a:schemeClr>
                </a:gs>
                <a:gs pos="40000">
                  <a:srgbClr val="C00000"/>
                </a:gs>
                <a:gs pos="60000">
                  <a:srgbClr val="C00000"/>
                </a:gs>
                <a:gs pos="100000">
                  <a:schemeClr val="bg1">
                    <a:lumMod val="95000"/>
                  </a:schemeClr>
                </a:gs>
              </a:gsLst>
              <a:lin ang="0" scaled="0"/>
            </a:gradFill>
            <a:headEnd type="none"/>
            <a:tailEnd type="none"/>
          </a:ln>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对角圆角矩形 4"/>
          <p:cNvSpPr/>
          <p:nvPr/>
        </p:nvSpPr>
        <p:spPr>
          <a:xfrm>
            <a:off x="1" y="816120"/>
            <a:ext cx="12192000" cy="1795780"/>
          </a:xfrm>
          <a:prstGeom prst="round2DiagRect">
            <a:avLst>
              <a:gd name="adj1" fmla="val 0"/>
              <a:gd name="adj2" fmla="val 0"/>
            </a:avLst>
          </a:prstGeom>
          <a:gradFill>
            <a:gsLst>
              <a:gs pos="0">
                <a:srgbClr val="9E0406"/>
              </a:gs>
              <a:gs pos="100000">
                <a:schemeClr val="accent2"/>
              </a:gs>
            </a:gsLst>
            <a:lin ang="1200000" scaled="0"/>
          </a:gra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dirty="0"/>
          </a:p>
        </p:txBody>
      </p:sp>
      <p:sp>
        <p:nvSpPr>
          <p:cNvPr id="38" name="işlídê"/>
          <p:cNvSpPr/>
          <p:nvPr/>
        </p:nvSpPr>
        <p:spPr>
          <a:xfrm>
            <a:off x="635" y="2051817"/>
            <a:ext cx="12192000" cy="4215765"/>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p:cNvSpPr txBox="1"/>
          <p:nvPr/>
        </p:nvSpPr>
        <p:spPr>
          <a:xfrm>
            <a:off x="1375093" y="1245402"/>
            <a:ext cx="9441815" cy="430887"/>
          </a:xfrm>
          <a:prstGeom prst="rect">
            <a:avLst/>
          </a:prstGeom>
          <a:noFill/>
        </p:spPr>
        <p:txBody>
          <a:bodyPr wrap="square" rtlCol="0">
            <a:spAutoFit/>
          </a:bodyPr>
          <a:lstStyle/>
          <a:p>
            <a:pPr algn="ctr" fontAlgn="auto"/>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党的十九届四中全会对新时代全面深化改革勾勒出更加清晰的顶层设计</a:t>
            </a:r>
          </a:p>
        </p:txBody>
      </p:sp>
      <p:grpSp>
        <p:nvGrpSpPr>
          <p:cNvPr id="6" name="组合 5"/>
          <p:cNvGrpSpPr/>
          <p:nvPr/>
        </p:nvGrpSpPr>
        <p:grpSpPr>
          <a:xfrm>
            <a:off x="1054525" y="2053692"/>
            <a:ext cx="10082951" cy="3841510"/>
            <a:chOff x="921213" y="2101820"/>
            <a:chExt cx="10082951" cy="3841510"/>
          </a:xfrm>
        </p:grpSpPr>
        <p:grpSp>
          <p:nvGrpSpPr>
            <p:cNvPr id="10" name="组合 9"/>
            <p:cNvGrpSpPr/>
            <p:nvPr/>
          </p:nvGrpSpPr>
          <p:grpSpPr>
            <a:xfrm>
              <a:off x="7821612" y="2533014"/>
              <a:ext cx="3182552" cy="3409681"/>
              <a:chOff x="7904951" y="2741803"/>
              <a:chExt cx="3102439" cy="3410178"/>
            </a:xfrm>
          </p:grpSpPr>
          <p:grpSp>
            <p:nvGrpSpPr>
              <p:cNvPr id="11" name="组合 10"/>
              <p:cNvGrpSpPr/>
              <p:nvPr/>
            </p:nvGrpSpPr>
            <p:grpSpPr>
              <a:xfrm>
                <a:off x="7904951" y="3429000"/>
                <a:ext cx="2918367" cy="2722981"/>
                <a:chOff x="7776104" y="3429000"/>
                <a:chExt cx="2918367" cy="2722981"/>
              </a:xfrm>
              <a:solidFill>
                <a:schemeClr val="accent2">
                  <a:lumMod val="20000"/>
                  <a:lumOff val="80000"/>
                </a:schemeClr>
              </a:solidFill>
              <a:effectLst>
                <a:outerShdw blurRad="76200" dir="13500000" sy="23000" kx="1200000" algn="br" rotWithShape="0">
                  <a:prstClr val="black">
                    <a:alpha val="20000"/>
                  </a:prstClr>
                </a:outerShdw>
              </a:effectLst>
            </p:grpSpPr>
            <p:sp>
              <p:nvSpPr>
                <p:cNvPr id="66" name="矩形 65"/>
                <p:cNvSpPr/>
                <p:nvPr/>
              </p:nvSpPr>
              <p:spPr>
                <a:xfrm>
                  <a:off x="7776104" y="3429000"/>
                  <a:ext cx="2903512" cy="2722981"/>
                </a:xfrm>
                <a:prstGeom prst="rect">
                  <a:avLst/>
                </a:prstGeom>
                <a:solidFill>
                  <a:srgbClr val="FDF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4" name="直接连接符 83"/>
                <p:cNvCxnSpPr/>
                <p:nvPr/>
              </p:nvCxnSpPr>
              <p:spPr>
                <a:xfrm>
                  <a:off x="7776104" y="3435475"/>
                  <a:ext cx="2918367" cy="13971"/>
                </a:xfrm>
                <a:prstGeom prst="line">
                  <a:avLst/>
                </a:prstGeom>
                <a:grpFill/>
                <a:ln w="381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71" name="矩形 70"/>
              <p:cNvSpPr/>
              <p:nvPr/>
            </p:nvSpPr>
            <p:spPr>
              <a:xfrm>
                <a:off x="8431830" y="2741803"/>
                <a:ext cx="2575560" cy="429911"/>
              </a:xfrm>
              <a:prstGeom prst="rect">
                <a:avLst/>
              </a:prstGeom>
            </p:spPr>
            <p:txBody>
              <a:bodyPr wrap="square">
                <a:spAutoFit/>
              </a:bodyPr>
              <a:lstStyle/>
              <a:p>
                <a:pPr algn="ctr" defTabSz="457200"/>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新中国成立100年</a:t>
                </a:r>
              </a:p>
            </p:txBody>
          </p:sp>
          <p:sp>
            <p:nvSpPr>
              <p:cNvPr id="74" name="矩形 73"/>
              <p:cNvSpPr/>
              <p:nvPr/>
            </p:nvSpPr>
            <p:spPr>
              <a:xfrm>
                <a:off x="8232996" y="3630201"/>
                <a:ext cx="2249278" cy="2168605"/>
              </a:xfrm>
              <a:prstGeom prst="rect">
                <a:avLst/>
              </a:prstGeom>
            </p:spPr>
            <p:txBody>
              <a:bodyPr wrap="square">
                <a:spAutoFit/>
              </a:bodyPr>
              <a:lstStyle/>
              <a:p>
                <a:pPr algn="just" defTabSz="45720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全面实现国家治理体系和治理能力现代化，中国特色社会主义制度更加巩固、优越性充分展现</a:t>
                </a:r>
              </a:p>
            </p:txBody>
          </p:sp>
        </p:grpSp>
        <p:sp>
          <p:nvSpPr>
            <p:cNvPr id="24" name="Freeform 246"/>
            <p:cNvSpPr/>
            <p:nvPr/>
          </p:nvSpPr>
          <p:spPr bwMode="auto">
            <a:xfrm rot="303404">
              <a:off x="2104304" y="2101820"/>
              <a:ext cx="6271958" cy="3572059"/>
            </a:xfrm>
            <a:custGeom>
              <a:avLst/>
              <a:gdLst>
                <a:gd name="T0" fmla="*/ 0 w 2479"/>
                <a:gd name="T1" fmla="*/ 1530 h 1530"/>
                <a:gd name="T2" fmla="*/ 763 w 2479"/>
                <a:gd name="T3" fmla="*/ 774 h 1530"/>
                <a:gd name="T4" fmla="*/ 1111 w 2479"/>
                <a:gd name="T5" fmla="*/ 1050 h 1530"/>
                <a:gd name="T6" fmla="*/ 1825 w 2479"/>
                <a:gd name="T7" fmla="*/ 390 h 1530"/>
                <a:gd name="T8" fmla="*/ 1597 w 2479"/>
                <a:gd name="T9" fmla="*/ 210 h 1530"/>
                <a:gd name="T10" fmla="*/ 2479 w 2479"/>
                <a:gd name="T11" fmla="*/ 0 h 1530"/>
                <a:gd name="T12" fmla="*/ 2173 w 2479"/>
                <a:gd name="T13" fmla="*/ 792 h 1530"/>
                <a:gd name="T14" fmla="*/ 1963 w 2479"/>
                <a:gd name="T15" fmla="*/ 552 h 1530"/>
                <a:gd name="T16" fmla="*/ 1111 w 2479"/>
                <a:gd name="T17" fmla="*/ 1218 h 1530"/>
                <a:gd name="T18" fmla="*/ 763 w 2479"/>
                <a:gd name="T19" fmla="*/ 918 h 1530"/>
                <a:gd name="T20" fmla="*/ 0 w 2479"/>
                <a:gd name="T21" fmla="*/ 1530 h 1530"/>
                <a:gd name="connsiteX0" fmla="*/ 0 w 10024"/>
                <a:gd name="connsiteY0" fmla="*/ 9250 h 9250"/>
                <a:gd name="connsiteX1" fmla="*/ 3102 w 10024"/>
                <a:gd name="connsiteY1" fmla="*/ 5059 h 9250"/>
                <a:gd name="connsiteX2" fmla="*/ 4506 w 10024"/>
                <a:gd name="connsiteY2" fmla="*/ 6863 h 9250"/>
                <a:gd name="connsiteX3" fmla="*/ 7386 w 10024"/>
                <a:gd name="connsiteY3" fmla="*/ 2549 h 9250"/>
                <a:gd name="connsiteX4" fmla="*/ 6466 w 10024"/>
                <a:gd name="connsiteY4" fmla="*/ 1373 h 9250"/>
                <a:gd name="connsiteX5" fmla="*/ 10024 w 10024"/>
                <a:gd name="connsiteY5" fmla="*/ 0 h 9250"/>
                <a:gd name="connsiteX6" fmla="*/ 8790 w 10024"/>
                <a:gd name="connsiteY6" fmla="*/ 5176 h 9250"/>
                <a:gd name="connsiteX7" fmla="*/ 7943 w 10024"/>
                <a:gd name="connsiteY7" fmla="*/ 3608 h 9250"/>
                <a:gd name="connsiteX8" fmla="*/ 4506 w 10024"/>
                <a:gd name="connsiteY8" fmla="*/ 7961 h 9250"/>
                <a:gd name="connsiteX9" fmla="*/ 3102 w 10024"/>
                <a:gd name="connsiteY9" fmla="*/ 6000 h 9250"/>
                <a:gd name="connsiteX10" fmla="*/ 0 w 10024"/>
                <a:gd name="connsiteY10" fmla="*/ 9250 h 9250"/>
                <a:gd name="connsiteX0-1" fmla="*/ 0 w 10000"/>
                <a:gd name="connsiteY0-2" fmla="*/ 10000 h 10000"/>
                <a:gd name="connsiteX1-3" fmla="*/ 3095 w 10000"/>
                <a:gd name="connsiteY1-4" fmla="*/ 5469 h 10000"/>
                <a:gd name="connsiteX2-5" fmla="*/ 4495 w 10000"/>
                <a:gd name="connsiteY2-6" fmla="*/ 7419 h 10000"/>
                <a:gd name="connsiteX3-7" fmla="*/ 7368 w 10000"/>
                <a:gd name="connsiteY3-8" fmla="*/ 2756 h 10000"/>
                <a:gd name="connsiteX4-9" fmla="*/ 6451 w 10000"/>
                <a:gd name="connsiteY4-10" fmla="*/ 1484 h 10000"/>
                <a:gd name="connsiteX5-11" fmla="*/ 10000 w 10000"/>
                <a:gd name="connsiteY5-12" fmla="*/ 0 h 10000"/>
                <a:gd name="connsiteX6-13" fmla="*/ 8769 w 10000"/>
                <a:gd name="connsiteY6-14" fmla="*/ 5596 h 10000"/>
                <a:gd name="connsiteX7-15" fmla="*/ 7924 w 10000"/>
                <a:gd name="connsiteY7-16" fmla="*/ 3901 h 10000"/>
                <a:gd name="connsiteX8-17" fmla="*/ 4495 w 10000"/>
                <a:gd name="connsiteY8-18" fmla="*/ 8606 h 10000"/>
                <a:gd name="connsiteX9-19" fmla="*/ 3095 w 10000"/>
                <a:gd name="connsiteY9-20" fmla="*/ 6486 h 10000"/>
                <a:gd name="connsiteX10-21" fmla="*/ 0 w 10000"/>
                <a:gd name="connsiteY10-22" fmla="*/ 10000 h 10000"/>
                <a:gd name="connsiteX0-23" fmla="*/ 0 w 10000"/>
                <a:gd name="connsiteY0-24" fmla="*/ 10000 h 10000"/>
                <a:gd name="connsiteX1-25" fmla="*/ 3095 w 10000"/>
                <a:gd name="connsiteY1-26" fmla="*/ 5469 h 10000"/>
                <a:gd name="connsiteX2-27" fmla="*/ 4495 w 10000"/>
                <a:gd name="connsiteY2-28" fmla="*/ 7419 h 10000"/>
                <a:gd name="connsiteX3-29" fmla="*/ 7368 w 10000"/>
                <a:gd name="connsiteY3-30" fmla="*/ 2756 h 10000"/>
                <a:gd name="connsiteX4-31" fmla="*/ 6451 w 10000"/>
                <a:gd name="connsiteY4-32" fmla="*/ 1484 h 10000"/>
                <a:gd name="connsiteX5-33" fmla="*/ 10000 w 10000"/>
                <a:gd name="connsiteY5-34" fmla="*/ 0 h 10000"/>
                <a:gd name="connsiteX6-35" fmla="*/ 8769 w 10000"/>
                <a:gd name="connsiteY6-36" fmla="*/ 5596 h 10000"/>
                <a:gd name="connsiteX7-37" fmla="*/ 7924 w 10000"/>
                <a:gd name="connsiteY7-38" fmla="*/ 3901 h 10000"/>
                <a:gd name="connsiteX8-39" fmla="*/ 4495 w 10000"/>
                <a:gd name="connsiteY8-40" fmla="*/ 8606 h 10000"/>
                <a:gd name="connsiteX9-41" fmla="*/ 3095 w 10000"/>
                <a:gd name="connsiteY9-42" fmla="*/ 6486 h 10000"/>
                <a:gd name="connsiteX10-43" fmla="*/ 0 w 10000"/>
                <a:gd name="connsiteY10-44" fmla="*/ 10000 h 10000"/>
                <a:gd name="connsiteX0-45" fmla="*/ 0 w 10000"/>
                <a:gd name="connsiteY0-46" fmla="*/ 10000 h 10000"/>
                <a:gd name="connsiteX1-47" fmla="*/ 3095 w 10000"/>
                <a:gd name="connsiteY1-48" fmla="*/ 5469 h 10000"/>
                <a:gd name="connsiteX2-49" fmla="*/ 4495 w 10000"/>
                <a:gd name="connsiteY2-50" fmla="*/ 7419 h 10000"/>
                <a:gd name="connsiteX3-51" fmla="*/ 7368 w 10000"/>
                <a:gd name="connsiteY3-52" fmla="*/ 2756 h 10000"/>
                <a:gd name="connsiteX4-53" fmla="*/ 6451 w 10000"/>
                <a:gd name="connsiteY4-54" fmla="*/ 1484 h 10000"/>
                <a:gd name="connsiteX5-55" fmla="*/ 10000 w 10000"/>
                <a:gd name="connsiteY5-56" fmla="*/ 0 h 10000"/>
                <a:gd name="connsiteX6-57" fmla="*/ 8769 w 10000"/>
                <a:gd name="connsiteY6-58" fmla="*/ 5596 h 10000"/>
                <a:gd name="connsiteX7-59" fmla="*/ 7924 w 10000"/>
                <a:gd name="connsiteY7-60" fmla="*/ 3901 h 10000"/>
                <a:gd name="connsiteX8-61" fmla="*/ 4495 w 10000"/>
                <a:gd name="connsiteY8-62" fmla="*/ 8606 h 10000"/>
                <a:gd name="connsiteX9-63" fmla="*/ 3095 w 10000"/>
                <a:gd name="connsiteY9-64" fmla="*/ 6486 h 10000"/>
                <a:gd name="connsiteX10-65" fmla="*/ 0 w 10000"/>
                <a:gd name="connsiteY10-66" fmla="*/ 10000 h 10000"/>
                <a:gd name="connsiteX0-67" fmla="*/ 0 w 10000"/>
                <a:gd name="connsiteY0-68" fmla="*/ 10000 h 10000"/>
                <a:gd name="connsiteX1-69" fmla="*/ 3095 w 10000"/>
                <a:gd name="connsiteY1-70" fmla="*/ 5469 h 10000"/>
                <a:gd name="connsiteX2-71" fmla="*/ 4495 w 10000"/>
                <a:gd name="connsiteY2-72" fmla="*/ 7419 h 10000"/>
                <a:gd name="connsiteX3-73" fmla="*/ 7368 w 10000"/>
                <a:gd name="connsiteY3-74" fmla="*/ 2756 h 10000"/>
                <a:gd name="connsiteX4-75" fmla="*/ 6451 w 10000"/>
                <a:gd name="connsiteY4-76" fmla="*/ 1484 h 10000"/>
                <a:gd name="connsiteX5-77" fmla="*/ 10000 w 10000"/>
                <a:gd name="connsiteY5-78" fmla="*/ 0 h 10000"/>
                <a:gd name="connsiteX6-79" fmla="*/ 8769 w 10000"/>
                <a:gd name="connsiteY6-80" fmla="*/ 5596 h 10000"/>
                <a:gd name="connsiteX7-81" fmla="*/ 7924 w 10000"/>
                <a:gd name="connsiteY7-82" fmla="*/ 3901 h 10000"/>
                <a:gd name="connsiteX8-83" fmla="*/ 4495 w 10000"/>
                <a:gd name="connsiteY8-84" fmla="*/ 8606 h 10000"/>
                <a:gd name="connsiteX9-85" fmla="*/ 3095 w 10000"/>
                <a:gd name="connsiteY9-86" fmla="*/ 6486 h 10000"/>
                <a:gd name="connsiteX10-87" fmla="*/ 0 w 10000"/>
                <a:gd name="connsiteY10-88" fmla="*/ 10000 h 10000"/>
                <a:gd name="connsiteX0-89" fmla="*/ 0 w 10000"/>
                <a:gd name="connsiteY0-90" fmla="*/ 10000 h 10000"/>
                <a:gd name="connsiteX1-91" fmla="*/ 3095 w 10000"/>
                <a:gd name="connsiteY1-92" fmla="*/ 5469 h 10000"/>
                <a:gd name="connsiteX2-93" fmla="*/ 4495 w 10000"/>
                <a:gd name="connsiteY2-94" fmla="*/ 7419 h 10000"/>
                <a:gd name="connsiteX3-95" fmla="*/ 7368 w 10000"/>
                <a:gd name="connsiteY3-96" fmla="*/ 2756 h 10000"/>
                <a:gd name="connsiteX4-97" fmla="*/ 6451 w 10000"/>
                <a:gd name="connsiteY4-98" fmla="*/ 1484 h 10000"/>
                <a:gd name="connsiteX5-99" fmla="*/ 10000 w 10000"/>
                <a:gd name="connsiteY5-100" fmla="*/ 0 h 10000"/>
                <a:gd name="connsiteX6-101" fmla="*/ 8769 w 10000"/>
                <a:gd name="connsiteY6-102" fmla="*/ 5596 h 10000"/>
                <a:gd name="connsiteX7-103" fmla="*/ 7888 w 10000"/>
                <a:gd name="connsiteY7-104" fmla="*/ 3709 h 10000"/>
                <a:gd name="connsiteX8-105" fmla="*/ 4495 w 10000"/>
                <a:gd name="connsiteY8-106" fmla="*/ 8606 h 10000"/>
                <a:gd name="connsiteX9-107" fmla="*/ 3095 w 10000"/>
                <a:gd name="connsiteY9-108" fmla="*/ 6486 h 10000"/>
                <a:gd name="connsiteX10-109" fmla="*/ 0 w 10000"/>
                <a:gd name="connsiteY10-110" fmla="*/ 10000 h 10000"/>
                <a:gd name="connsiteX0-111" fmla="*/ 0 w 10000"/>
                <a:gd name="connsiteY0-112" fmla="*/ 10000 h 10000"/>
                <a:gd name="connsiteX1-113" fmla="*/ 3095 w 10000"/>
                <a:gd name="connsiteY1-114" fmla="*/ 5469 h 10000"/>
                <a:gd name="connsiteX2-115" fmla="*/ 4495 w 10000"/>
                <a:gd name="connsiteY2-116" fmla="*/ 7419 h 10000"/>
                <a:gd name="connsiteX3-117" fmla="*/ 7502 w 10000"/>
                <a:gd name="connsiteY3-118" fmla="*/ 2969 h 10000"/>
                <a:gd name="connsiteX4-119" fmla="*/ 6451 w 10000"/>
                <a:gd name="connsiteY4-120" fmla="*/ 1484 h 10000"/>
                <a:gd name="connsiteX5-121" fmla="*/ 10000 w 10000"/>
                <a:gd name="connsiteY5-122" fmla="*/ 0 h 10000"/>
                <a:gd name="connsiteX6-123" fmla="*/ 8769 w 10000"/>
                <a:gd name="connsiteY6-124" fmla="*/ 5596 h 10000"/>
                <a:gd name="connsiteX7-125" fmla="*/ 7888 w 10000"/>
                <a:gd name="connsiteY7-126" fmla="*/ 3709 h 10000"/>
                <a:gd name="connsiteX8-127" fmla="*/ 4495 w 10000"/>
                <a:gd name="connsiteY8-128" fmla="*/ 8606 h 10000"/>
                <a:gd name="connsiteX9-129" fmla="*/ 3095 w 10000"/>
                <a:gd name="connsiteY9-130" fmla="*/ 6486 h 10000"/>
                <a:gd name="connsiteX10-131" fmla="*/ 0 w 10000"/>
                <a:gd name="connsiteY10-132" fmla="*/ 10000 h 10000"/>
                <a:gd name="connsiteX0-133" fmla="*/ 0 w 10000"/>
                <a:gd name="connsiteY0-134" fmla="*/ 10000 h 10000"/>
                <a:gd name="connsiteX1-135" fmla="*/ 3095 w 10000"/>
                <a:gd name="connsiteY1-136" fmla="*/ 5469 h 10000"/>
                <a:gd name="connsiteX2-137" fmla="*/ 4495 w 10000"/>
                <a:gd name="connsiteY2-138" fmla="*/ 7419 h 10000"/>
                <a:gd name="connsiteX3-139" fmla="*/ 7502 w 10000"/>
                <a:gd name="connsiteY3-140" fmla="*/ 2969 h 10000"/>
                <a:gd name="connsiteX4-141" fmla="*/ 6791 w 10000"/>
                <a:gd name="connsiteY4-142" fmla="*/ 1569 h 10000"/>
                <a:gd name="connsiteX5-143" fmla="*/ 10000 w 10000"/>
                <a:gd name="connsiteY5-144" fmla="*/ 0 h 10000"/>
                <a:gd name="connsiteX6-145" fmla="*/ 8769 w 10000"/>
                <a:gd name="connsiteY6-146" fmla="*/ 5596 h 10000"/>
                <a:gd name="connsiteX7-147" fmla="*/ 7888 w 10000"/>
                <a:gd name="connsiteY7-148" fmla="*/ 3709 h 10000"/>
                <a:gd name="connsiteX8-149" fmla="*/ 4495 w 10000"/>
                <a:gd name="connsiteY8-150" fmla="*/ 8606 h 10000"/>
                <a:gd name="connsiteX9-151" fmla="*/ 3095 w 10000"/>
                <a:gd name="connsiteY9-152" fmla="*/ 6486 h 10000"/>
                <a:gd name="connsiteX10-153" fmla="*/ 0 w 10000"/>
                <a:gd name="connsiteY10-154" fmla="*/ 10000 h 10000"/>
                <a:gd name="connsiteX0-155" fmla="*/ 0 w 10000"/>
                <a:gd name="connsiteY0-156" fmla="*/ 10000 h 10000"/>
                <a:gd name="connsiteX1-157" fmla="*/ 3095 w 10000"/>
                <a:gd name="connsiteY1-158" fmla="*/ 5469 h 10000"/>
                <a:gd name="connsiteX2-159" fmla="*/ 4495 w 10000"/>
                <a:gd name="connsiteY2-160" fmla="*/ 7419 h 10000"/>
                <a:gd name="connsiteX3-161" fmla="*/ 7502 w 10000"/>
                <a:gd name="connsiteY3-162" fmla="*/ 2969 h 10000"/>
                <a:gd name="connsiteX4-163" fmla="*/ 6791 w 10000"/>
                <a:gd name="connsiteY4-164" fmla="*/ 1569 h 10000"/>
                <a:gd name="connsiteX5-165" fmla="*/ 10000 w 10000"/>
                <a:gd name="connsiteY5-166" fmla="*/ 0 h 10000"/>
                <a:gd name="connsiteX6-167" fmla="*/ 8441 w 10000"/>
                <a:gd name="connsiteY6-168" fmla="*/ 4935 h 10000"/>
                <a:gd name="connsiteX7-169" fmla="*/ 7888 w 10000"/>
                <a:gd name="connsiteY7-170" fmla="*/ 3709 h 10000"/>
                <a:gd name="connsiteX8-171" fmla="*/ 4495 w 10000"/>
                <a:gd name="connsiteY8-172" fmla="*/ 8606 h 10000"/>
                <a:gd name="connsiteX9-173" fmla="*/ 3095 w 10000"/>
                <a:gd name="connsiteY9-174" fmla="*/ 6486 h 10000"/>
                <a:gd name="connsiteX10-175" fmla="*/ 0 w 10000"/>
                <a:gd name="connsiteY10-176" fmla="*/ 10000 h 10000"/>
                <a:gd name="connsiteX0-177" fmla="*/ 0 w 10000"/>
                <a:gd name="connsiteY0-178" fmla="*/ 10000 h 10000"/>
                <a:gd name="connsiteX1-179" fmla="*/ 3095 w 10000"/>
                <a:gd name="connsiteY1-180" fmla="*/ 5469 h 10000"/>
                <a:gd name="connsiteX2-181" fmla="*/ 4495 w 10000"/>
                <a:gd name="connsiteY2-182" fmla="*/ 7419 h 10000"/>
                <a:gd name="connsiteX3-183" fmla="*/ 7502 w 10000"/>
                <a:gd name="connsiteY3-184" fmla="*/ 2969 h 10000"/>
                <a:gd name="connsiteX4-185" fmla="*/ 6791 w 10000"/>
                <a:gd name="connsiteY4-186" fmla="*/ 1569 h 10000"/>
                <a:gd name="connsiteX5-187" fmla="*/ 10000 w 10000"/>
                <a:gd name="connsiteY5-188" fmla="*/ 0 h 10000"/>
                <a:gd name="connsiteX6-189" fmla="*/ 8441 w 10000"/>
                <a:gd name="connsiteY6-190" fmla="*/ 4935 h 10000"/>
                <a:gd name="connsiteX7-191" fmla="*/ 8082 w 10000"/>
                <a:gd name="connsiteY7-192" fmla="*/ 3432 h 10000"/>
                <a:gd name="connsiteX8-193" fmla="*/ 4495 w 10000"/>
                <a:gd name="connsiteY8-194" fmla="*/ 8606 h 10000"/>
                <a:gd name="connsiteX9-195" fmla="*/ 3095 w 10000"/>
                <a:gd name="connsiteY9-196" fmla="*/ 6486 h 10000"/>
                <a:gd name="connsiteX10-197" fmla="*/ 0 w 10000"/>
                <a:gd name="connsiteY10-198" fmla="*/ 10000 h 10000"/>
                <a:gd name="connsiteX0-199" fmla="*/ 0 w 10000"/>
                <a:gd name="connsiteY0-200" fmla="*/ 10000 h 10000"/>
                <a:gd name="connsiteX1-201" fmla="*/ 3095 w 10000"/>
                <a:gd name="connsiteY1-202" fmla="*/ 5469 h 10000"/>
                <a:gd name="connsiteX2-203" fmla="*/ 4495 w 10000"/>
                <a:gd name="connsiteY2-204" fmla="*/ 7419 h 10000"/>
                <a:gd name="connsiteX3-205" fmla="*/ 7672 w 10000"/>
                <a:gd name="connsiteY3-206" fmla="*/ 2820 h 10000"/>
                <a:gd name="connsiteX4-207" fmla="*/ 6791 w 10000"/>
                <a:gd name="connsiteY4-208" fmla="*/ 1569 h 10000"/>
                <a:gd name="connsiteX5-209" fmla="*/ 10000 w 10000"/>
                <a:gd name="connsiteY5-210" fmla="*/ 0 h 10000"/>
                <a:gd name="connsiteX6-211" fmla="*/ 8441 w 10000"/>
                <a:gd name="connsiteY6-212" fmla="*/ 4935 h 10000"/>
                <a:gd name="connsiteX7-213" fmla="*/ 8082 w 10000"/>
                <a:gd name="connsiteY7-214" fmla="*/ 3432 h 10000"/>
                <a:gd name="connsiteX8-215" fmla="*/ 4495 w 10000"/>
                <a:gd name="connsiteY8-216" fmla="*/ 8606 h 10000"/>
                <a:gd name="connsiteX9-217" fmla="*/ 3095 w 10000"/>
                <a:gd name="connsiteY9-218" fmla="*/ 6486 h 10000"/>
                <a:gd name="connsiteX10-219" fmla="*/ 0 w 10000"/>
                <a:gd name="connsiteY10-220" fmla="*/ 10000 h 10000"/>
                <a:gd name="connsiteX0-221" fmla="*/ 0 w 10000"/>
                <a:gd name="connsiteY0-222" fmla="*/ 10000 h 10000"/>
                <a:gd name="connsiteX1-223" fmla="*/ 3095 w 10000"/>
                <a:gd name="connsiteY1-224" fmla="*/ 5469 h 10000"/>
                <a:gd name="connsiteX2-225" fmla="*/ 4495 w 10000"/>
                <a:gd name="connsiteY2-226" fmla="*/ 7419 h 10000"/>
                <a:gd name="connsiteX3-227" fmla="*/ 7672 w 10000"/>
                <a:gd name="connsiteY3-228" fmla="*/ 2820 h 10000"/>
                <a:gd name="connsiteX4-229" fmla="*/ 6961 w 10000"/>
                <a:gd name="connsiteY4-230" fmla="*/ 1718 h 10000"/>
                <a:gd name="connsiteX5-231" fmla="*/ 10000 w 10000"/>
                <a:gd name="connsiteY5-232" fmla="*/ 0 h 10000"/>
                <a:gd name="connsiteX6-233" fmla="*/ 8441 w 10000"/>
                <a:gd name="connsiteY6-234" fmla="*/ 4935 h 10000"/>
                <a:gd name="connsiteX7-235" fmla="*/ 8082 w 10000"/>
                <a:gd name="connsiteY7-236" fmla="*/ 3432 h 10000"/>
                <a:gd name="connsiteX8-237" fmla="*/ 4495 w 10000"/>
                <a:gd name="connsiteY8-238" fmla="*/ 8606 h 10000"/>
                <a:gd name="connsiteX9-239" fmla="*/ 3095 w 10000"/>
                <a:gd name="connsiteY9-240" fmla="*/ 6486 h 10000"/>
                <a:gd name="connsiteX10-241" fmla="*/ 0 w 10000"/>
                <a:gd name="connsiteY10-242" fmla="*/ 10000 h 10000"/>
                <a:gd name="connsiteX0-243" fmla="*/ 0 w 10000"/>
                <a:gd name="connsiteY0-244" fmla="*/ 10000 h 10000"/>
                <a:gd name="connsiteX1-245" fmla="*/ 3095 w 10000"/>
                <a:gd name="connsiteY1-246" fmla="*/ 5469 h 10000"/>
                <a:gd name="connsiteX2-247" fmla="*/ 4495 w 10000"/>
                <a:gd name="connsiteY2-248" fmla="*/ 7419 h 10000"/>
                <a:gd name="connsiteX3-249" fmla="*/ 7672 w 10000"/>
                <a:gd name="connsiteY3-250" fmla="*/ 2820 h 10000"/>
                <a:gd name="connsiteX4-251" fmla="*/ 6973 w 10000"/>
                <a:gd name="connsiteY4-252" fmla="*/ 1995 h 10000"/>
                <a:gd name="connsiteX5-253" fmla="*/ 10000 w 10000"/>
                <a:gd name="connsiteY5-254" fmla="*/ 0 h 10000"/>
                <a:gd name="connsiteX6-255" fmla="*/ 8441 w 10000"/>
                <a:gd name="connsiteY6-256" fmla="*/ 4935 h 10000"/>
                <a:gd name="connsiteX7-257" fmla="*/ 8082 w 10000"/>
                <a:gd name="connsiteY7-258" fmla="*/ 3432 h 10000"/>
                <a:gd name="connsiteX8-259" fmla="*/ 4495 w 10000"/>
                <a:gd name="connsiteY8-260" fmla="*/ 8606 h 10000"/>
                <a:gd name="connsiteX9-261" fmla="*/ 3095 w 10000"/>
                <a:gd name="connsiteY9-262" fmla="*/ 6486 h 10000"/>
                <a:gd name="connsiteX10-263" fmla="*/ 0 w 10000"/>
                <a:gd name="connsiteY10-264" fmla="*/ 10000 h 10000"/>
                <a:gd name="connsiteX0-265" fmla="*/ 0 w 10000"/>
                <a:gd name="connsiteY0-266" fmla="*/ 10000 h 10000"/>
                <a:gd name="connsiteX1-267" fmla="*/ 3095 w 10000"/>
                <a:gd name="connsiteY1-268" fmla="*/ 5469 h 10000"/>
                <a:gd name="connsiteX2-269" fmla="*/ 4495 w 10000"/>
                <a:gd name="connsiteY2-270" fmla="*/ 7419 h 10000"/>
                <a:gd name="connsiteX3-271" fmla="*/ 7672 w 10000"/>
                <a:gd name="connsiteY3-272" fmla="*/ 2820 h 10000"/>
                <a:gd name="connsiteX4-273" fmla="*/ 6973 w 10000"/>
                <a:gd name="connsiteY4-274" fmla="*/ 1995 h 10000"/>
                <a:gd name="connsiteX5-275" fmla="*/ 10000 w 10000"/>
                <a:gd name="connsiteY5-276" fmla="*/ 0 h 10000"/>
                <a:gd name="connsiteX6-277" fmla="*/ 8368 w 10000"/>
                <a:gd name="connsiteY6-278" fmla="*/ 4786 h 10000"/>
                <a:gd name="connsiteX7-279" fmla="*/ 8082 w 10000"/>
                <a:gd name="connsiteY7-280" fmla="*/ 3432 h 10000"/>
                <a:gd name="connsiteX8-281" fmla="*/ 4495 w 10000"/>
                <a:gd name="connsiteY8-282" fmla="*/ 8606 h 10000"/>
                <a:gd name="connsiteX9-283" fmla="*/ 3095 w 10000"/>
                <a:gd name="connsiteY9-284" fmla="*/ 6486 h 10000"/>
                <a:gd name="connsiteX10-285" fmla="*/ 0 w 10000"/>
                <a:gd name="connsiteY10-286" fmla="*/ 10000 h 10000"/>
                <a:gd name="connsiteX0-287" fmla="*/ 0 w 10000"/>
                <a:gd name="connsiteY0-288" fmla="*/ 10000 h 10000"/>
                <a:gd name="connsiteX1-289" fmla="*/ 3095 w 10000"/>
                <a:gd name="connsiteY1-290" fmla="*/ 5469 h 10000"/>
                <a:gd name="connsiteX2-291" fmla="*/ 4495 w 10000"/>
                <a:gd name="connsiteY2-292" fmla="*/ 7419 h 10000"/>
                <a:gd name="connsiteX3-293" fmla="*/ 7672 w 10000"/>
                <a:gd name="connsiteY3-294" fmla="*/ 2820 h 10000"/>
                <a:gd name="connsiteX4-295" fmla="*/ 6973 w 10000"/>
                <a:gd name="connsiteY4-296" fmla="*/ 1995 h 10000"/>
                <a:gd name="connsiteX5-297" fmla="*/ 10000 w 10000"/>
                <a:gd name="connsiteY5-298" fmla="*/ 0 h 10000"/>
                <a:gd name="connsiteX6-299" fmla="*/ 8368 w 10000"/>
                <a:gd name="connsiteY6-300" fmla="*/ 4786 h 10000"/>
                <a:gd name="connsiteX7-301" fmla="*/ 8082 w 10000"/>
                <a:gd name="connsiteY7-302" fmla="*/ 3432 h 10000"/>
                <a:gd name="connsiteX8-303" fmla="*/ 4495 w 10000"/>
                <a:gd name="connsiteY8-304" fmla="*/ 8606 h 10000"/>
                <a:gd name="connsiteX9-305" fmla="*/ 3095 w 10000"/>
                <a:gd name="connsiteY9-306" fmla="*/ 6486 h 10000"/>
                <a:gd name="connsiteX10-307" fmla="*/ 0 w 10000"/>
                <a:gd name="connsiteY10-308" fmla="*/ 10000 h 10000"/>
                <a:gd name="connsiteX0-309" fmla="*/ 0 w 10000"/>
                <a:gd name="connsiteY0-310" fmla="*/ 10000 h 10000"/>
                <a:gd name="connsiteX1-311" fmla="*/ 3095 w 10000"/>
                <a:gd name="connsiteY1-312" fmla="*/ 5469 h 10000"/>
                <a:gd name="connsiteX2-313" fmla="*/ 4483 w 10000"/>
                <a:gd name="connsiteY2-314" fmla="*/ 7163 h 10000"/>
                <a:gd name="connsiteX3-315" fmla="*/ 7672 w 10000"/>
                <a:gd name="connsiteY3-316" fmla="*/ 2820 h 10000"/>
                <a:gd name="connsiteX4-317" fmla="*/ 6973 w 10000"/>
                <a:gd name="connsiteY4-318" fmla="*/ 1995 h 10000"/>
                <a:gd name="connsiteX5-319" fmla="*/ 10000 w 10000"/>
                <a:gd name="connsiteY5-320" fmla="*/ 0 h 10000"/>
                <a:gd name="connsiteX6-321" fmla="*/ 8368 w 10000"/>
                <a:gd name="connsiteY6-322" fmla="*/ 4786 h 10000"/>
                <a:gd name="connsiteX7-323" fmla="*/ 8082 w 10000"/>
                <a:gd name="connsiteY7-324" fmla="*/ 3432 h 10000"/>
                <a:gd name="connsiteX8-325" fmla="*/ 4495 w 10000"/>
                <a:gd name="connsiteY8-326" fmla="*/ 8606 h 10000"/>
                <a:gd name="connsiteX9-327" fmla="*/ 3095 w 10000"/>
                <a:gd name="connsiteY9-328" fmla="*/ 6486 h 10000"/>
                <a:gd name="connsiteX10-329" fmla="*/ 0 w 10000"/>
                <a:gd name="connsiteY10-330" fmla="*/ 10000 h 10000"/>
                <a:gd name="connsiteX0-331" fmla="*/ 0 w 10000"/>
                <a:gd name="connsiteY0-332" fmla="*/ 10000 h 10000"/>
                <a:gd name="connsiteX1-333" fmla="*/ 3095 w 10000"/>
                <a:gd name="connsiteY1-334" fmla="*/ 5469 h 10000"/>
                <a:gd name="connsiteX2-335" fmla="*/ 4483 w 10000"/>
                <a:gd name="connsiteY2-336" fmla="*/ 7163 h 10000"/>
                <a:gd name="connsiteX3-337" fmla="*/ 7672 w 10000"/>
                <a:gd name="connsiteY3-338" fmla="*/ 2820 h 10000"/>
                <a:gd name="connsiteX4-339" fmla="*/ 6973 w 10000"/>
                <a:gd name="connsiteY4-340" fmla="*/ 1995 h 10000"/>
                <a:gd name="connsiteX5-341" fmla="*/ 10000 w 10000"/>
                <a:gd name="connsiteY5-342" fmla="*/ 0 h 10000"/>
                <a:gd name="connsiteX6-343" fmla="*/ 8368 w 10000"/>
                <a:gd name="connsiteY6-344" fmla="*/ 4786 h 10000"/>
                <a:gd name="connsiteX7-345" fmla="*/ 8082 w 10000"/>
                <a:gd name="connsiteY7-346" fmla="*/ 3432 h 10000"/>
                <a:gd name="connsiteX8-347" fmla="*/ 4495 w 10000"/>
                <a:gd name="connsiteY8-348" fmla="*/ 8606 h 10000"/>
                <a:gd name="connsiteX9-349" fmla="*/ 3095 w 10000"/>
                <a:gd name="connsiteY9-350" fmla="*/ 6593 h 10000"/>
                <a:gd name="connsiteX10-351" fmla="*/ 0 w 10000"/>
                <a:gd name="connsiteY10-352" fmla="*/ 10000 h 10000"/>
                <a:gd name="connsiteX0-353" fmla="*/ 0 w 10000"/>
                <a:gd name="connsiteY0-354" fmla="*/ 10000 h 10000"/>
                <a:gd name="connsiteX1-355" fmla="*/ 3095 w 10000"/>
                <a:gd name="connsiteY1-356" fmla="*/ 5469 h 10000"/>
                <a:gd name="connsiteX2-357" fmla="*/ 4483 w 10000"/>
                <a:gd name="connsiteY2-358" fmla="*/ 7163 h 10000"/>
                <a:gd name="connsiteX3-359" fmla="*/ 7672 w 10000"/>
                <a:gd name="connsiteY3-360" fmla="*/ 2820 h 10000"/>
                <a:gd name="connsiteX4-361" fmla="*/ 6973 w 10000"/>
                <a:gd name="connsiteY4-362" fmla="*/ 1995 h 10000"/>
                <a:gd name="connsiteX5-363" fmla="*/ 10000 w 10000"/>
                <a:gd name="connsiteY5-364" fmla="*/ 0 h 10000"/>
                <a:gd name="connsiteX6-365" fmla="*/ 8368 w 10000"/>
                <a:gd name="connsiteY6-366" fmla="*/ 4786 h 10000"/>
                <a:gd name="connsiteX7-367" fmla="*/ 8082 w 10000"/>
                <a:gd name="connsiteY7-368" fmla="*/ 3432 h 10000"/>
                <a:gd name="connsiteX8-369" fmla="*/ 4495 w 10000"/>
                <a:gd name="connsiteY8-370" fmla="*/ 8606 h 10000"/>
                <a:gd name="connsiteX9-371" fmla="*/ 3144 w 10000"/>
                <a:gd name="connsiteY9-372" fmla="*/ 6700 h 10000"/>
                <a:gd name="connsiteX10-373" fmla="*/ 0 w 10000"/>
                <a:gd name="connsiteY10-374" fmla="*/ 10000 h 10000"/>
                <a:gd name="connsiteX0-375" fmla="*/ 0 w 10000"/>
                <a:gd name="connsiteY0-376" fmla="*/ 10000 h 10000"/>
                <a:gd name="connsiteX1-377" fmla="*/ 3095 w 10000"/>
                <a:gd name="connsiteY1-378" fmla="*/ 5469 h 10000"/>
                <a:gd name="connsiteX2-379" fmla="*/ 4483 w 10000"/>
                <a:gd name="connsiteY2-380" fmla="*/ 7163 h 10000"/>
                <a:gd name="connsiteX3-381" fmla="*/ 7748 w 10000"/>
                <a:gd name="connsiteY3-382" fmla="*/ 2780 h 10000"/>
                <a:gd name="connsiteX4-383" fmla="*/ 6973 w 10000"/>
                <a:gd name="connsiteY4-384" fmla="*/ 1995 h 10000"/>
                <a:gd name="connsiteX5-385" fmla="*/ 10000 w 10000"/>
                <a:gd name="connsiteY5-386" fmla="*/ 0 h 10000"/>
                <a:gd name="connsiteX6-387" fmla="*/ 8368 w 10000"/>
                <a:gd name="connsiteY6-388" fmla="*/ 4786 h 10000"/>
                <a:gd name="connsiteX7-389" fmla="*/ 8082 w 10000"/>
                <a:gd name="connsiteY7-390" fmla="*/ 3432 h 10000"/>
                <a:gd name="connsiteX8-391" fmla="*/ 4495 w 10000"/>
                <a:gd name="connsiteY8-392" fmla="*/ 8606 h 10000"/>
                <a:gd name="connsiteX9-393" fmla="*/ 3144 w 10000"/>
                <a:gd name="connsiteY9-394" fmla="*/ 6700 h 10000"/>
                <a:gd name="connsiteX10-395" fmla="*/ 0 w 10000"/>
                <a:gd name="connsiteY10-396" fmla="*/ 10000 h 10000"/>
                <a:gd name="connsiteX0-397" fmla="*/ 0 w 10000"/>
                <a:gd name="connsiteY0-398" fmla="*/ 10000 h 10000"/>
                <a:gd name="connsiteX1-399" fmla="*/ 3095 w 10000"/>
                <a:gd name="connsiteY1-400" fmla="*/ 5469 h 10000"/>
                <a:gd name="connsiteX2-401" fmla="*/ 4483 w 10000"/>
                <a:gd name="connsiteY2-402" fmla="*/ 7163 h 10000"/>
                <a:gd name="connsiteX3-403" fmla="*/ 7748 w 10000"/>
                <a:gd name="connsiteY3-404" fmla="*/ 2780 h 10000"/>
                <a:gd name="connsiteX4-405" fmla="*/ 6973 w 10000"/>
                <a:gd name="connsiteY4-406" fmla="*/ 1995 h 10000"/>
                <a:gd name="connsiteX5-407" fmla="*/ 10000 w 10000"/>
                <a:gd name="connsiteY5-408" fmla="*/ 0 h 10000"/>
                <a:gd name="connsiteX6-409" fmla="*/ 8368 w 10000"/>
                <a:gd name="connsiteY6-410" fmla="*/ 4786 h 10000"/>
                <a:gd name="connsiteX7-411" fmla="*/ 8082 w 10000"/>
                <a:gd name="connsiteY7-412" fmla="*/ 3432 h 10000"/>
                <a:gd name="connsiteX8-413" fmla="*/ 4495 w 10000"/>
                <a:gd name="connsiteY8-414" fmla="*/ 8606 h 10000"/>
                <a:gd name="connsiteX9-415" fmla="*/ 3144 w 10000"/>
                <a:gd name="connsiteY9-416" fmla="*/ 6700 h 10000"/>
                <a:gd name="connsiteX10-417" fmla="*/ 0 w 10000"/>
                <a:gd name="connsiteY10-418" fmla="*/ 10000 h 10000"/>
                <a:gd name="connsiteX0-419" fmla="*/ 0 w 10000"/>
                <a:gd name="connsiteY0-420" fmla="*/ 10000 h 10000"/>
                <a:gd name="connsiteX1-421" fmla="*/ 3095 w 10000"/>
                <a:gd name="connsiteY1-422" fmla="*/ 5469 h 10000"/>
                <a:gd name="connsiteX2-423" fmla="*/ 4483 w 10000"/>
                <a:gd name="connsiteY2-424" fmla="*/ 7163 h 10000"/>
                <a:gd name="connsiteX3-425" fmla="*/ 7748 w 10000"/>
                <a:gd name="connsiteY3-426" fmla="*/ 2780 h 10000"/>
                <a:gd name="connsiteX4-427" fmla="*/ 6973 w 10000"/>
                <a:gd name="connsiteY4-428" fmla="*/ 1995 h 10000"/>
                <a:gd name="connsiteX5-429" fmla="*/ 10000 w 10000"/>
                <a:gd name="connsiteY5-430" fmla="*/ 0 h 10000"/>
                <a:gd name="connsiteX6-431" fmla="*/ 8368 w 10000"/>
                <a:gd name="connsiteY6-432" fmla="*/ 4786 h 10000"/>
                <a:gd name="connsiteX7-433" fmla="*/ 8082 w 10000"/>
                <a:gd name="connsiteY7-434" fmla="*/ 3432 h 10000"/>
                <a:gd name="connsiteX8-435" fmla="*/ 4495 w 10000"/>
                <a:gd name="connsiteY8-436" fmla="*/ 8606 h 10000"/>
                <a:gd name="connsiteX9-437" fmla="*/ 3144 w 10000"/>
                <a:gd name="connsiteY9-438" fmla="*/ 6700 h 10000"/>
                <a:gd name="connsiteX10-439" fmla="*/ 0 w 10000"/>
                <a:gd name="connsiteY10-440" fmla="*/ 10000 h 10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Lst>
              <a:rect l="l" t="t" r="r" b="b"/>
              <a:pathLst>
                <a:path w="10000" h="10000">
                  <a:moveTo>
                    <a:pt x="0" y="10000"/>
                  </a:moveTo>
                  <a:lnTo>
                    <a:pt x="3095" y="5469"/>
                  </a:lnTo>
                  <a:lnTo>
                    <a:pt x="4483" y="7163"/>
                  </a:lnTo>
                  <a:lnTo>
                    <a:pt x="7748" y="2780"/>
                  </a:lnTo>
                  <a:lnTo>
                    <a:pt x="6973" y="1995"/>
                  </a:lnTo>
                  <a:lnTo>
                    <a:pt x="10000" y="0"/>
                  </a:lnTo>
                  <a:lnTo>
                    <a:pt x="8368" y="4786"/>
                  </a:lnTo>
                  <a:cubicBezTo>
                    <a:pt x="8248" y="4285"/>
                    <a:pt x="8202" y="3933"/>
                    <a:pt x="8082" y="3432"/>
                  </a:cubicBezTo>
                  <a:lnTo>
                    <a:pt x="4495" y="8606"/>
                  </a:lnTo>
                  <a:lnTo>
                    <a:pt x="3144" y="6700"/>
                  </a:lnTo>
                  <a:cubicBezTo>
                    <a:pt x="2112" y="7871"/>
                    <a:pt x="1308" y="9234"/>
                    <a:pt x="0" y="10000"/>
                  </a:cubicBezTo>
                  <a:close/>
                </a:path>
              </a:pathLst>
            </a:custGeom>
            <a:gradFill>
              <a:gsLst>
                <a:gs pos="100000">
                  <a:srgbClr val="FF9000"/>
                </a:gs>
                <a:gs pos="20000">
                  <a:srgbClr val="9E0406"/>
                </a:gs>
              </a:gsLst>
              <a:lin ang="5400000" scaled="0"/>
            </a:gra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th-TH"/>
            </a:p>
          </p:txBody>
        </p:sp>
        <p:grpSp>
          <p:nvGrpSpPr>
            <p:cNvPr id="16" name="组合 15"/>
            <p:cNvGrpSpPr/>
            <p:nvPr/>
          </p:nvGrpSpPr>
          <p:grpSpPr>
            <a:xfrm>
              <a:off x="4371515" y="3599730"/>
              <a:ext cx="3360049" cy="2343600"/>
              <a:chOff x="4454750" y="3808335"/>
              <a:chExt cx="3360209" cy="2343666"/>
            </a:xfrm>
          </p:grpSpPr>
          <p:grpSp>
            <p:nvGrpSpPr>
              <p:cNvPr id="19" name="组合 18"/>
              <p:cNvGrpSpPr/>
              <p:nvPr/>
            </p:nvGrpSpPr>
            <p:grpSpPr>
              <a:xfrm>
                <a:off x="4454750" y="4416550"/>
                <a:ext cx="3360209" cy="1735451"/>
                <a:chOff x="4395889" y="4416550"/>
                <a:chExt cx="3360209" cy="1735451"/>
              </a:xfrm>
              <a:solidFill>
                <a:schemeClr val="accent2">
                  <a:lumMod val="20000"/>
                  <a:lumOff val="80000"/>
                </a:schemeClr>
              </a:solidFill>
              <a:effectLst>
                <a:outerShdw blurRad="76200" dir="13500000" sy="23000" kx="1200000" algn="br" rotWithShape="0">
                  <a:prstClr val="black">
                    <a:alpha val="20000"/>
                  </a:prstClr>
                </a:outerShdw>
              </a:effectLst>
            </p:grpSpPr>
            <p:sp>
              <p:nvSpPr>
                <p:cNvPr id="65" name="矩形 64"/>
                <p:cNvSpPr/>
                <p:nvPr/>
              </p:nvSpPr>
              <p:spPr>
                <a:xfrm>
                  <a:off x="4395889" y="4416550"/>
                  <a:ext cx="3360209" cy="1735451"/>
                </a:xfrm>
                <a:prstGeom prst="rect">
                  <a:avLst/>
                </a:prstGeom>
                <a:solidFill>
                  <a:srgbClr val="FDF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3" name="直接连接符 82"/>
                <p:cNvCxnSpPr>
                  <a:cxnSpLocks/>
                </p:cNvCxnSpPr>
                <p:nvPr/>
              </p:nvCxnSpPr>
              <p:spPr>
                <a:xfrm>
                  <a:off x="4395889" y="4416550"/>
                  <a:ext cx="3360208" cy="0"/>
                </a:xfrm>
                <a:prstGeom prst="line">
                  <a:avLst/>
                </a:prstGeom>
                <a:grpFill/>
                <a:ln w="381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70" name="矩形 69"/>
              <p:cNvSpPr/>
              <p:nvPr/>
            </p:nvSpPr>
            <p:spPr>
              <a:xfrm>
                <a:off x="4666234" y="3808335"/>
                <a:ext cx="1249120" cy="430899"/>
              </a:xfrm>
              <a:prstGeom prst="rect">
                <a:avLst/>
              </a:prstGeom>
            </p:spPr>
            <p:txBody>
              <a:bodyPr wrap="none">
                <a:spAutoFit/>
              </a:bodyPr>
              <a:lstStyle/>
              <a:p>
                <a:pPr algn="ctr" defTabSz="457200"/>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2035</a:t>
                </a:r>
                <a:r>
                  <a:rPr lang="zh-CN" altLang="en-US"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年</a:t>
                </a:r>
              </a:p>
            </p:txBody>
          </p:sp>
          <p:sp>
            <p:nvSpPr>
              <p:cNvPr id="73" name="矩形 72"/>
              <p:cNvSpPr/>
              <p:nvPr/>
            </p:nvSpPr>
            <p:spPr>
              <a:xfrm>
                <a:off x="4897239" y="4650345"/>
                <a:ext cx="2475230" cy="1337945"/>
              </a:xfrm>
              <a:prstGeom prst="rect">
                <a:avLst/>
              </a:prstGeom>
            </p:spPr>
            <p:txBody>
              <a:bodyPr wrap="square">
                <a:spAutoFit/>
              </a:bodyPr>
              <a:lstStyle/>
              <a:p>
                <a:pPr algn="just" defTabSz="45720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各方面制度更加完善，</a:t>
                </a:r>
              </a:p>
              <a:p>
                <a:pPr algn="just" defTabSz="45720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基本实现国家治理体系和治理能力现代化</a:t>
                </a:r>
              </a:p>
            </p:txBody>
          </p:sp>
        </p:grpSp>
        <p:grpSp>
          <p:nvGrpSpPr>
            <p:cNvPr id="20" name="组合 19"/>
            <p:cNvGrpSpPr/>
            <p:nvPr/>
          </p:nvGrpSpPr>
          <p:grpSpPr>
            <a:xfrm>
              <a:off x="921213" y="4277221"/>
              <a:ext cx="3428292" cy="1666109"/>
              <a:chOff x="1004336" y="4485415"/>
              <a:chExt cx="3428463" cy="1665772"/>
            </a:xfrm>
          </p:grpSpPr>
          <p:grpSp>
            <p:nvGrpSpPr>
              <p:cNvPr id="22" name="组合 21"/>
              <p:cNvGrpSpPr/>
              <p:nvPr/>
            </p:nvGrpSpPr>
            <p:grpSpPr>
              <a:xfrm>
                <a:off x="1004336" y="5079307"/>
                <a:ext cx="3428463" cy="1071880"/>
                <a:chOff x="1036963" y="5079307"/>
                <a:chExt cx="3428463" cy="1071880"/>
              </a:xfrm>
              <a:solidFill>
                <a:schemeClr val="accent2">
                  <a:lumMod val="20000"/>
                  <a:lumOff val="80000"/>
                </a:schemeClr>
              </a:solidFill>
              <a:effectLst>
                <a:outerShdw blurRad="76200" dir="13500000" sy="23000" kx="1200000" algn="br" rotWithShape="0">
                  <a:prstClr val="black">
                    <a:alpha val="20000"/>
                  </a:prstClr>
                </a:outerShdw>
              </a:effectLst>
            </p:grpSpPr>
            <p:sp>
              <p:nvSpPr>
                <p:cNvPr id="23" name="矩形 22"/>
                <p:cNvSpPr/>
                <p:nvPr/>
              </p:nvSpPr>
              <p:spPr>
                <a:xfrm>
                  <a:off x="1036963" y="5079307"/>
                  <a:ext cx="3360420" cy="1071880"/>
                </a:xfrm>
                <a:prstGeom prst="rect">
                  <a:avLst/>
                </a:prstGeom>
                <a:solidFill>
                  <a:srgbClr val="FDF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0" name="直接连接符 79"/>
                <p:cNvCxnSpPr/>
                <p:nvPr/>
              </p:nvCxnSpPr>
              <p:spPr>
                <a:xfrm>
                  <a:off x="1105218" y="5080242"/>
                  <a:ext cx="3360208" cy="0"/>
                </a:xfrm>
                <a:prstGeom prst="line">
                  <a:avLst/>
                </a:prstGeom>
                <a:grpFill/>
                <a:ln w="38100">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5" name="矩形 24"/>
              <p:cNvSpPr/>
              <p:nvPr/>
            </p:nvSpPr>
            <p:spPr>
              <a:xfrm>
                <a:off x="1359623" y="4485415"/>
                <a:ext cx="1837454" cy="430800"/>
              </a:xfrm>
              <a:prstGeom prst="rect">
                <a:avLst/>
              </a:prstGeom>
            </p:spPr>
            <p:txBody>
              <a:bodyPr wrap="none">
                <a:spAutoFit/>
              </a:bodyPr>
              <a:lstStyle/>
              <a:p>
                <a:pPr algn="ctr" defTabSz="457200"/>
                <a:r>
                  <a:rPr sz="2200" b="1"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党成立100年</a:t>
                </a:r>
              </a:p>
            </p:txBody>
          </p:sp>
          <p:sp>
            <p:nvSpPr>
              <p:cNvPr id="26" name="矩形 25"/>
              <p:cNvSpPr/>
              <p:nvPr/>
            </p:nvSpPr>
            <p:spPr>
              <a:xfrm>
                <a:off x="1319993" y="5155340"/>
                <a:ext cx="2729230" cy="922020"/>
              </a:xfrm>
              <a:prstGeom prst="rect">
                <a:avLst/>
              </a:prstGeom>
            </p:spPr>
            <p:txBody>
              <a:bodyPr wrap="square">
                <a:spAutoFit/>
              </a:bodyPr>
              <a:lstStyle/>
              <a:p>
                <a:pPr algn="just" defTabSz="45720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在各方面制度更加成熟</a:t>
                </a:r>
              </a:p>
              <a:p>
                <a:pPr algn="just" defTabSz="457200">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更加定型上取得明显成效</a:t>
                </a: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0" y="2237271"/>
            <a:ext cx="12192000" cy="3709681"/>
          </a:xfrm>
          <a:prstGeom prst="rect">
            <a:avLst/>
          </a:prstGeom>
          <a:solidFill>
            <a:schemeClr val="bg1"/>
          </a:solidFill>
          <a:ln>
            <a:noFill/>
          </a:ln>
          <a:effectLst>
            <a:outerShdw blurRad="355600" algn="ctr" rotWithShape="0">
              <a:schemeClr val="tx1">
                <a:lumMod val="75000"/>
                <a:lumOff val="2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dirty="0"/>
          </a:p>
        </p:txBody>
      </p:sp>
      <p:sp>
        <p:nvSpPr>
          <p:cNvPr id="10" name="îṥḻïḋè"/>
          <p:cNvSpPr/>
          <p:nvPr/>
        </p:nvSpPr>
        <p:spPr bwMode="auto">
          <a:xfrm>
            <a:off x="1688432" y="5642111"/>
            <a:ext cx="8815136" cy="609685"/>
          </a:xfrm>
          <a:prstGeom prst="ellipse">
            <a:avLst/>
          </a:prstGeom>
          <a:gradFill>
            <a:gsLst>
              <a:gs pos="22000">
                <a:schemeClr val="bg1">
                  <a:lumMod val="75000"/>
                </a:schemeClr>
              </a:gs>
              <a:gs pos="100000">
                <a:schemeClr val="bg1">
                  <a:lumMod val="85000"/>
                </a:schemeClr>
              </a:gs>
            </a:gsLst>
            <a:lin ang="0" scaled="0"/>
          </a:gradFill>
          <a:ln>
            <a:noFill/>
          </a:ln>
          <a:effectLst>
            <a:outerShdw blurRad="50800" dist="38100" dir="2700000" algn="tl" rotWithShape="0">
              <a:prstClr val="black">
                <a:alpha val="23000"/>
              </a:prstClr>
            </a:outerShdw>
          </a:effectLst>
        </p:spPr>
        <p:txBody>
          <a:bodyPr anchor="ctr"/>
          <a:lstStyle/>
          <a:p>
            <a:pPr algn="ctr"/>
            <a:endParaRPr dirty="0"/>
          </a:p>
        </p:txBody>
      </p:sp>
      <p:grpSp>
        <p:nvGrpSpPr>
          <p:cNvPr id="36" name="组合 35"/>
          <p:cNvGrpSpPr/>
          <p:nvPr/>
        </p:nvGrpSpPr>
        <p:grpSpPr>
          <a:xfrm>
            <a:off x="3047683" y="874950"/>
            <a:ext cx="6096635" cy="467995"/>
            <a:chOff x="272849" y="4601631"/>
            <a:chExt cx="6096635" cy="467995"/>
          </a:xfrm>
        </p:grpSpPr>
        <p:sp>
          <p:nvSpPr>
            <p:cNvPr id="37" name="对角圆角矩形 36"/>
            <p:cNvSpPr/>
            <p:nvPr/>
          </p:nvSpPr>
          <p:spPr>
            <a:xfrm>
              <a:off x="272849" y="4601631"/>
              <a:ext cx="609663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全面深化改革总目标是一个内涵丰富的有机整体</a:t>
              </a:r>
            </a:p>
          </p:txBody>
        </p:sp>
        <p:sp>
          <p:nvSpPr>
            <p:cNvPr id="38" name="对角圆角矩形 37"/>
            <p:cNvSpPr/>
            <p:nvPr/>
          </p:nvSpPr>
          <p:spPr>
            <a:xfrm flipH="1">
              <a:off x="477419"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10359511" y="3717604"/>
            <a:ext cx="613495" cy="612622"/>
            <a:chOff x="10027920" y="1418508"/>
            <a:chExt cx="613495" cy="612622"/>
          </a:xfrm>
        </p:grpSpPr>
        <p:sp>
          <p:nvSpPr>
            <p:cNvPr id="6" name="椭圆 5"/>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iconfont-10043-4933224"/>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media3~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33321" y="1826438"/>
            <a:ext cx="7325358" cy="4120514"/>
          </a:xfrm>
          <a:prstGeom prst="rect">
            <a:avLst/>
          </a:prstGeom>
          <a:noFill/>
          <a:ln w="25400">
            <a:solidFill>
              <a:srgbClr val="FFFFFF"/>
            </a:solidFill>
            <a:miter lim="800000"/>
            <a:headEnd/>
            <a:tailEnd/>
          </a:ln>
          <a:effectLst>
            <a:outerShdw blurRad="254000" sx="102000" sy="102000" algn="ctr" rotWithShape="0">
              <a:prstClr val="black">
                <a:alpha val="15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3"/>
                                        </p:tgtEl>
                                      </p:cBhvr>
                                    </p:animEffect>
                                    <p:animScale>
                                      <p:cBhvr>
                                        <p:cTn id="7" dur="500" autoRev="1" fill="hold"/>
                                        <p:tgtEl>
                                          <p:spTgt spid="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hold" display="0">
                  <p:stCondLst>
                    <p:cond delay="indefinite"/>
                  </p:stCondLst>
                </p:cTn>
                <p:tgtEl>
                  <p:spTgt spid="2"/>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30" y="4659055"/>
            <a:ext cx="12192000" cy="1729614"/>
          </a:xfrm>
          <a:prstGeom prst="rect">
            <a:avLst/>
          </a:prstGeom>
          <a:gradFill>
            <a:gsLst>
              <a:gs pos="0">
                <a:srgbClr val="961116"/>
              </a:gs>
              <a:gs pos="100000">
                <a:srgbClr val="D23305"/>
              </a:gs>
            </a:gsLst>
            <a:lin ang="20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nvGrpSpPr>
          <p:cNvPr id="19" name="组合 18"/>
          <p:cNvGrpSpPr/>
          <p:nvPr/>
        </p:nvGrpSpPr>
        <p:grpSpPr>
          <a:xfrm>
            <a:off x="247701" y="1041512"/>
            <a:ext cx="4783455" cy="3645535"/>
            <a:chOff x="163175" y="2328176"/>
            <a:chExt cx="11826745" cy="4680000"/>
          </a:xfrm>
        </p:grpSpPr>
        <p:pic>
          <p:nvPicPr>
            <p:cNvPr id="20" name="图片 1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63175" y="2328178"/>
              <a:ext cx="11826745" cy="4679998"/>
            </a:xfrm>
            <a:prstGeom prst="rect">
              <a:avLst/>
            </a:prstGeom>
          </p:spPr>
        </p:pic>
        <p:sp>
          <p:nvSpPr>
            <p:cNvPr id="21" name="矩形 20"/>
            <p:cNvSpPr/>
            <p:nvPr/>
          </p:nvSpPr>
          <p:spPr>
            <a:xfrm>
              <a:off x="340584" y="2328176"/>
              <a:ext cx="11099839" cy="4300937"/>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sp>
        <p:nvSpPr>
          <p:cNvPr id="26" name="MH_Other_1"/>
          <p:cNvSpPr/>
          <p:nvPr>
            <p:custDataLst>
              <p:tags r:id="rId1"/>
            </p:custDataLst>
          </p:nvPr>
        </p:nvSpPr>
        <p:spPr>
          <a:xfrm rot="19829800">
            <a:off x="4951858" y="185964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100000">
                <a:schemeClr val="accent2"/>
              </a:gs>
              <a:gs pos="0">
                <a:schemeClr val="accent2">
                  <a:lumMod val="50000"/>
                </a:schemeClr>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prstClr val="black"/>
              </a:solidFill>
              <a:latin typeface="+mn-lt"/>
              <a:ea typeface="+mn-ea"/>
            </a:endParaRPr>
          </a:p>
        </p:txBody>
      </p:sp>
      <p:sp>
        <p:nvSpPr>
          <p:cNvPr id="27" name="MH_Other_3"/>
          <p:cNvSpPr/>
          <p:nvPr>
            <p:custDataLst>
              <p:tags r:id="rId2"/>
            </p:custDataLst>
          </p:nvPr>
        </p:nvSpPr>
        <p:spPr>
          <a:xfrm rot="1770200" flipH="1">
            <a:off x="6312803" y="185964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flip="none" rotWithShape="1">
            <a:gsLst>
              <a:gs pos="0">
                <a:srgbClr val="9E0406"/>
              </a:gs>
              <a:gs pos="100000">
                <a:srgbClr val="C00000"/>
              </a:gs>
            </a:gsLst>
            <a:lin ang="2700000" scaled="1"/>
            <a:tileRect/>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srgbClr val="FFFFFF"/>
              </a:solidFill>
              <a:latin typeface="+mn-lt"/>
              <a:ea typeface="+mn-ea"/>
            </a:endParaRPr>
          </a:p>
        </p:txBody>
      </p:sp>
      <p:sp>
        <p:nvSpPr>
          <p:cNvPr id="28" name="MH_Other_5"/>
          <p:cNvSpPr/>
          <p:nvPr>
            <p:custDataLst>
              <p:tags r:id="rId3"/>
            </p:custDataLst>
          </p:nvPr>
        </p:nvSpPr>
        <p:spPr>
          <a:xfrm rot="19829800" flipH="1" flipV="1">
            <a:off x="6312803" y="304804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0">
                <a:schemeClr val="accent2">
                  <a:lumMod val="50000"/>
                </a:schemeClr>
              </a:gs>
              <a:gs pos="100000">
                <a:schemeClr val="accent2"/>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srgbClr val="FFFFFF"/>
              </a:solidFill>
              <a:latin typeface="+mn-lt"/>
              <a:ea typeface="+mn-ea"/>
            </a:endParaRPr>
          </a:p>
        </p:txBody>
      </p:sp>
      <p:sp>
        <p:nvSpPr>
          <p:cNvPr id="29" name="MH_Other_7"/>
          <p:cNvSpPr/>
          <p:nvPr>
            <p:custDataLst>
              <p:tags r:id="rId4"/>
            </p:custDataLst>
          </p:nvPr>
        </p:nvSpPr>
        <p:spPr>
          <a:xfrm rot="1770200" flipV="1">
            <a:off x="4951858" y="3048044"/>
            <a:ext cx="927340" cy="971064"/>
          </a:xfrm>
          <a:custGeom>
            <a:avLst/>
            <a:gdLst>
              <a:gd name="connsiteX0" fmla="*/ 3114346 w 3960440"/>
              <a:gd name="connsiteY0" fmla="*/ 3384376 h 3384376"/>
              <a:gd name="connsiteX1" fmla="*/ 2228160 w 3960440"/>
              <a:gd name="connsiteY1" fmla="*/ 2538282 h 3384376"/>
              <a:gd name="connsiteX2" fmla="*/ 2485035 w 3960440"/>
              <a:gd name="connsiteY2" fmla="*/ 2538282 h 3384376"/>
              <a:gd name="connsiteX3" fmla="*/ 1262564 w 3960440"/>
              <a:gd name="connsiteY3" fmla="*/ 0 h 3384376"/>
              <a:gd name="connsiteX4" fmla="*/ 2441003 w 3960440"/>
              <a:gd name="connsiteY4" fmla="*/ 0 h 3384376"/>
              <a:gd name="connsiteX5" fmla="*/ 3663474 w 3960440"/>
              <a:gd name="connsiteY5" fmla="*/ 2538282 h 3384376"/>
              <a:gd name="connsiteX6" fmla="*/ 3920348 w 3960440"/>
              <a:gd name="connsiteY6" fmla="*/ 2538282 h 3384376"/>
              <a:gd name="connsiteX7" fmla="*/ 3114346 w 3960440"/>
              <a:gd name="connsiteY7" fmla="*/ 3384376 h 3384376"/>
              <a:gd name="connsiteX0-1" fmla="*/ 1851783 w 3960440"/>
              <a:gd name="connsiteY0-2" fmla="*/ 391155 h 3384376"/>
              <a:gd name="connsiteX1-3" fmla="*/ 1178440 w 3960440"/>
              <a:gd name="connsiteY1-4" fmla="*/ 3384376 h 3384376"/>
              <a:gd name="connsiteX2-5" fmla="*/ 0 w 3960440"/>
              <a:gd name="connsiteY2-6" fmla="*/ 3384376 h 3384376"/>
              <a:gd name="connsiteX3-7" fmla="*/ 112781 w 3960440"/>
              <a:gd name="connsiteY3-8" fmla="*/ 1986193 h 3384376"/>
              <a:gd name="connsiteX4-9" fmla="*/ 1851782 w 3960440"/>
              <a:gd name="connsiteY4-10" fmla="*/ 391155 h 3384376"/>
              <a:gd name="connsiteX5-11" fmla="*/ 1851783 w 3960440"/>
              <a:gd name="connsiteY5-12" fmla="*/ 391155 h 3384376"/>
              <a:gd name="connsiteX0-13" fmla="*/ 1851783 w 3960440"/>
              <a:gd name="connsiteY0-14" fmla="*/ 391155 h 3384376"/>
              <a:gd name="connsiteX1-15" fmla="*/ 1178440 w 3960440"/>
              <a:gd name="connsiteY1-16" fmla="*/ 3384376 h 3384376"/>
              <a:gd name="connsiteX2-17" fmla="*/ 0 w 3960440"/>
              <a:gd name="connsiteY2-18" fmla="*/ 3384376 h 3384376"/>
              <a:gd name="connsiteX3-19" fmla="*/ 1262563 w 3960440"/>
              <a:gd name="connsiteY3-20" fmla="*/ 0 h 3384376"/>
              <a:gd name="connsiteX4-21" fmla="*/ 2441003 w 3960440"/>
              <a:gd name="connsiteY4-22" fmla="*/ 0 h 3384376"/>
              <a:gd name="connsiteX5-23" fmla="*/ 3663474 w 3960440"/>
              <a:gd name="connsiteY5-24" fmla="*/ 2538282 h 3384376"/>
              <a:gd name="connsiteX6-25" fmla="*/ 3920348 w 3960440"/>
              <a:gd name="connsiteY6-26" fmla="*/ 2538282 h 3384376"/>
              <a:gd name="connsiteX7-27" fmla="*/ 3114346 w 3960440"/>
              <a:gd name="connsiteY7-28" fmla="*/ 3384376 h 3384376"/>
              <a:gd name="connsiteX8" fmla="*/ 2228160 w 3960440"/>
              <a:gd name="connsiteY8" fmla="*/ 2538282 h 3384376"/>
              <a:gd name="connsiteX9" fmla="*/ 2485035 w 3960440"/>
              <a:gd name="connsiteY9" fmla="*/ 2538282 h 3384376"/>
              <a:gd name="connsiteX10" fmla="*/ 1262564 w 3960440"/>
              <a:gd name="connsiteY10" fmla="*/ 0 h 3384376"/>
              <a:gd name="connsiteX0-29" fmla="*/ 3131660 w 3937662"/>
              <a:gd name="connsiteY0-30" fmla="*/ 3385291 h 3385291"/>
              <a:gd name="connsiteX1-31" fmla="*/ 2245474 w 3937662"/>
              <a:gd name="connsiteY1-32" fmla="*/ 2539197 h 3385291"/>
              <a:gd name="connsiteX2-33" fmla="*/ 2502349 w 3937662"/>
              <a:gd name="connsiteY2-34" fmla="*/ 2539197 h 3385291"/>
              <a:gd name="connsiteX3-35" fmla="*/ 1279878 w 3937662"/>
              <a:gd name="connsiteY3-36" fmla="*/ 915 h 3385291"/>
              <a:gd name="connsiteX4-37" fmla="*/ 2458317 w 3937662"/>
              <a:gd name="connsiteY4-38" fmla="*/ 915 h 3385291"/>
              <a:gd name="connsiteX5-39" fmla="*/ 3680788 w 3937662"/>
              <a:gd name="connsiteY5-40" fmla="*/ 2539197 h 3385291"/>
              <a:gd name="connsiteX6-41" fmla="*/ 3937662 w 3937662"/>
              <a:gd name="connsiteY6-42" fmla="*/ 2539197 h 3385291"/>
              <a:gd name="connsiteX7-43" fmla="*/ 3131660 w 3937662"/>
              <a:gd name="connsiteY7-44" fmla="*/ 3385291 h 3385291"/>
              <a:gd name="connsiteX0-45" fmla="*/ 1869097 w 3937662"/>
              <a:gd name="connsiteY0-46" fmla="*/ 392070 h 3385291"/>
              <a:gd name="connsiteX1-47" fmla="*/ 1195754 w 3937662"/>
              <a:gd name="connsiteY1-48" fmla="*/ 3385291 h 3385291"/>
              <a:gd name="connsiteX2-49" fmla="*/ 17314 w 3937662"/>
              <a:gd name="connsiteY2-50" fmla="*/ 3385291 h 3385291"/>
              <a:gd name="connsiteX3-51" fmla="*/ 130095 w 3937662"/>
              <a:gd name="connsiteY3-52" fmla="*/ 1987108 h 3385291"/>
              <a:gd name="connsiteX4-53" fmla="*/ 1869096 w 3937662"/>
              <a:gd name="connsiteY4-54" fmla="*/ 392070 h 3385291"/>
              <a:gd name="connsiteX5-55" fmla="*/ 1869097 w 3937662"/>
              <a:gd name="connsiteY5-56" fmla="*/ 392070 h 3385291"/>
              <a:gd name="connsiteX0-57" fmla="*/ 1869097 w 3937662"/>
              <a:gd name="connsiteY0-58" fmla="*/ 392070 h 3385291"/>
              <a:gd name="connsiteX1-59" fmla="*/ 0 w 3937662"/>
              <a:gd name="connsiteY1-60" fmla="*/ 3385291 h 3385291"/>
              <a:gd name="connsiteX2-61" fmla="*/ 17314 w 3937662"/>
              <a:gd name="connsiteY2-62" fmla="*/ 3385291 h 3385291"/>
              <a:gd name="connsiteX3-63" fmla="*/ 1279877 w 3937662"/>
              <a:gd name="connsiteY3-64" fmla="*/ 915 h 3385291"/>
              <a:gd name="connsiteX4-65" fmla="*/ 2458317 w 3937662"/>
              <a:gd name="connsiteY4-66" fmla="*/ 915 h 3385291"/>
              <a:gd name="connsiteX5-67" fmla="*/ 3680788 w 3937662"/>
              <a:gd name="connsiteY5-68" fmla="*/ 2539197 h 3385291"/>
              <a:gd name="connsiteX6-69" fmla="*/ 3937662 w 3937662"/>
              <a:gd name="connsiteY6-70" fmla="*/ 2539197 h 3385291"/>
              <a:gd name="connsiteX7-71" fmla="*/ 3131660 w 3937662"/>
              <a:gd name="connsiteY7-72" fmla="*/ 3385291 h 3385291"/>
              <a:gd name="connsiteX8-73" fmla="*/ 2245474 w 3937662"/>
              <a:gd name="connsiteY8-74" fmla="*/ 2539197 h 3385291"/>
              <a:gd name="connsiteX9-75" fmla="*/ 2502349 w 3937662"/>
              <a:gd name="connsiteY9-76" fmla="*/ 2539197 h 3385291"/>
              <a:gd name="connsiteX10-77" fmla="*/ 1279878 w 3937662"/>
              <a:gd name="connsiteY10-78" fmla="*/ 915 h 3385291"/>
              <a:gd name="connsiteX0-79" fmla="*/ 3145728 w 3951730"/>
              <a:gd name="connsiteY0-80" fmla="*/ 3385291 h 3385291"/>
              <a:gd name="connsiteX1-81" fmla="*/ 2259542 w 3951730"/>
              <a:gd name="connsiteY1-82" fmla="*/ 2539197 h 3385291"/>
              <a:gd name="connsiteX2-83" fmla="*/ 2516417 w 3951730"/>
              <a:gd name="connsiteY2-84" fmla="*/ 2539197 h 3385291"/>
              <a:gd name="connsiteX3-85" fmla="*/ 1293946 w 3951730"/>
              <a:gd name="connsiteY3-86" fmla="*/ 915 h 3385291"/>
              <a:gd name="connsiteX4-87" fmla="*/ 2472385 w 3951730"/>
              <a:gd name="connsiteY4-88" fmla="*/ 915 h 3385291"/>
              <a:gd name="connsiteX5-89" fmla="*/ 3694856 w 3951730"/>
              <a:gd name="connsiteY5-90" fmla="*/ 2539197 h 3385291"/>
              <a:gd name="connsiteX6-91" fmla="*/ 3951730 w 3951730"/>
              <a:gd name="connsiteY6-92" fmla="*/ 2539197 h 3385291"/>
              <a:gd name="connsiteX7-93" fmla="*/ 3145728 w 3951730"/>
              <a:gd name="connsiteY7-94" fmla="*/ 3385291 h 3385291"/>
              <a:gd name="connsiteX0-95" fmla="*/ 1883165 w 3951730"/>
              <a:gd name="connsiteY0-96" fmla="*/ 392070 h 3385291"/>
              <a:gd name="connsiteX1-97" fmla="*/ 0 w 3951730"/>
              <a:gd name="connsiteY1-98" fmla="*/ 3343088 h 3385291"/>
              <a:gd name="connsiteX2-99" fmla="*/ 31382 w 3951730"/>
              <a:gd name="connsiteY2-100" fmla="*/ 3385291 h 3385291"/>
              <a:gd name="connsiteX3-101" fmla="*/ 144163 w 3951730"/>
              <a:gd name="connsiteY3-102" fmla="*/ 1987108 h 3385291"/>
              <a:gd name="connsiteX4-103" fmla="*/ 1883164 w 3951730"/>
              <a:gd name="connsiteY4-104" fmla="*/ 392070 h 3385291"/>
              <a:gd name="connsiteX5-105" fmla="*/ 1883165 w 3951730"/>
              <a:gd name="connsiteY5-106" fmla="*/ 392070 h 3385291"/>
              <a:gd name="connsiteX0-107" fmla="*/ 1883165 w 3951730"/>
              <a:gd name="connsiteY0-108" fmla="*/ 392070 h 3385291"/>
              <a:gd name="connsiteX1-109" fmla="*/ 14068 w 3951730"/>
              <a:gd name="connsiteY1-110" fmla="*/ 3385291 h 3385291"/>
              <a:gd name="connsiteX2-111" fmla="*/ 31382 w 3951730"/>
              <a:gd name="connsiteY2-112" fmla="*/ 3385291 h 3385291"/>
              <a:gd name="connsiteX3-113" fmla="*/ 1293945 w 3951730"/>
              <a:gd name="connsiteY3-114" fmla="*/ 915 h 3385291"/>
              <a:gd name="connsiteX4-115" fmla="*/ 2472385 w 3951730"/>
              <a:gd name="connsiteY4-116" fmla="*/ 915 h 3385291"/>
              <a:gd name="connsiteX5-117" fmla="*/ 3694856 w 3951730"/>
              <a:gd name="connsiteY5-118" fmla="*/ 2539197 h 3385291"/>
              <a:gd name="connsiteX6-119" fmla="*/ 3951730 w 3951730"/>
              <a:gd name="connsiteY6-120" fmla="*/ 2539197 h 3385291"/>
              <a:gd name="connsiteX7-121" fmla="*/ 3145728 w 3951730"/>
              <a:gd name="connsiteY7-122" fmla="*/ 3385291 h 3385291"/>
              <a:gd name="connsiteX8-123" fmla="*/ 2259542 w 3951730"/>
              <a:gd name="connsiteY8-124" fmla="*/ 2539197 h 3385291"/>
              <a:gd name="connsiteX9-125" fmla="*/ 2516417 w 3951730"/>
              <a:gd name="connsiteY9-126" fmla="*/ 2539197 h 3385291"/>
              <a:gd name="connsiteX10-127" fmla="*/ 1293946 w 3951730"/>
              <a:gd name="connsiteY10-128" fmla="*/ 915 h 3385291"/>
              <a:gd name="connsiteX0-129" fmla="*/ 3145728 w 3951730"/>
              <a:gd name="connsiteY0-130" fmla="*/ 3385291 h 3385291"/>
              <a:gd name="connsiteX1-131" fmla="*/ 2259542 w 3951730"/>
              <a:gd name="connsiteY1-132" fmla="*/ 2539197 h 3385291"/>
              <a:gd name="connsiteX2-133" fmla="*/ 2516417 w 3951730"/>
              <a:gd name="connsiteY2-134" fmla="*/ 2539197 h 3385291"/>
              <a:gd name="connsiteX3-135" fmla="*/ 1293946 w 3951730"/>
              <a:gd name="connsiteY3-136" fmla="*/ 915 h 3385291"/>
              <a:gd name="connsiteX4-137" fmla="*/ 2472385 w 3951730"/>
              <a:gd name="connsiteY4-138" fmla="*/ 915 h 3385291"/>
              <a:gd name="connsiteX5-139" fmla="*/ 3694856 w 3951730"/>
              <a:gd name="connsiteY5-140" fmla="*/ 2539197 h 3385291"/>
              <a:gd name="connsiteX6-141" fmla="*/ 3951730 w 3951730"/>
              <a:gd name="connsiteY6-142" fmla="*/ 2539197 h 3385291"/>
              <a:gd name="connsiteX7-143" fmla="*/ 3145728 w 3951730"/>
              <a:gd name="connsiteY7-144" fmla="*/ 3385291 h 3385291"/>
              <a:gd name="connsiteX0-145" fmla="*/ 1883165 w 3951730"/>
              <a:gd name="connsiteY0-146" fmla="*/ 392070 h 3385291"/>
              <a:gd name="connsiteX1-147" fmla="*/ 0 w 3951730"/>
              <a:gd name="connsiteY1-148" fmla="*/ 3343088 h 3385291"/>
              <a:gd name="connsiteX2-149" fmla="*/ 31382 w 3951730"/>
              <a:gd name="connsiteY2-150" fmla="*/ 3385291 h 3385291"/>
              <a:gd name="connsiteX3-151" fmla="*/ 144163 w 3951730"/>
              <a:gd name="connsiteY3-152" fmla="*/ 1987108 h 3385291"/>
              <a:gd name="connsiteX4-153" fmla="*/ 1883164 w 3951730"/>
              <a:gd name="connsiteY4-154" fmla="*/ 392070 h 3385291"/>
              <a:gd name="connsiteX5-155" fmla="*/ 1883165 w 3951730"/>
              <a:gd name="connsiteY5-156" fmla="*/ 392070 h 3385291"/>
              <a:gd name="connsiteX0-157" fmla="*/ 1883165 w 3951730"/>
              <a:gd name="connsiteY0-158" fmla="*/ 392070 h 3385291"/>
              <a:gd name="connsiteX1-159" fmla="*/ 14068 w 3951730"/>
              <a:gd name="connsiteY1-160" fmla="*/ 3385291 h 3385291"/>
              <a:gd name="connsiteX2-161" fmla="*/ 31382 w 3951730"/>
              <a:gd name="connsiteY2-162" fmla="*/ 3385291 h 3385291"/>
              <a:gd name="connsiteX3-163" fmla="*/ 1293945 w 3951730"/>
              <a:gd name="connsiteY3-164" fmla="*/ 915 h 3385291"/>
              <a:gd name="connsiteX4-165" fmla="*/ 2472385 w 3951730"/>
              <a:gd name="connsiteY4-166" fmla="*/ 915 h 3385291"/>
              <a:gd name="connsiteX5-167" fmla="*/ 3694856 w 3951730"/>
              <a:gd name="connsiteY5-168" fmla="*/ 2539197 h 3385291"/>
              <a:gd name="connsiteX6-169" fmla="*/ 3951730 w 3951730"/>
              <a:gd name="connsiteY6-170" fmla="*/ 2539197 h 3385291"/>
              <a:gd name="connsiteX7-171" fmla="*/ 3145728 w 3951730"/>
              <a:gd name="connsiteY7-172" fmla="*/ 3385291 h 3385291"/>
              <a:gd name="connsiteX8-173" fmla="*/ 2259542 w 3951730"/>
              <a:gd name="connsiteY8-174" fmla="*/ 2539197 h 3385291"/>
              <a:gd name="connsiteX9-175" fmla="*/ 2516417 w 3951730"/>
              <a:gd name="connsiteY9-176" fmla="*/ 2539197 h 3385291"/>
              <a:gd name="connsiteX10-177" fmla="*/ 1293946 w 3951730"/>
              <a:gd name="connsiteY10-178" fmla="*/ 915 h 3385291"/>
              <a:gd name="connsiteX0-179" fmla="*/ 3145728 w 3951730"/>
              <a:gd name="connsiteY0-180" fmla="*/ 3385291 h 3385291"/>
              <a:gd name="connsiteX1-181" fmla="*/ 2259542 w 3951730"/>
              <a:gd name="connsiteY1-182" fmla="*/ 2539197 h 3385291"/>
              <a:gd name="connsiteX2-183" fmla="*/ 2516417 w 3951730"/>
              <a:gd name="connsiteY2-184" fmla="*/ 2539197 h 3385291"/>
              <a:gd name="connsiteX3-185" fmla="*/ 1293946 w 3951730"/>
              <a:gd name="connsiteY3-186" fmla="*/ 915 h 3385291"/>
              <a:gd name="connsiteX4-187" fmla="*/ 2472385 w 3951730"/>
              <a:gd name="connsiteY4-188" fmla="*/ 915 h 3385291"/>
              <a:gd name="connsiteX5-189" fmla="*/ 3694856 w 3951730"/>
              <a:gd name="connsiteY5-190" fmla="*/ 2539197 h 3385291"/>
              <a:gd name="connsiteX6-191" fmla="*/ 3951730 w 3951730"/>
              <a:gd name="connsiteY6-192" fmla="*/ 2539197 h 3385291"/>
              <a:gd name="connsiteX7-193" fmla="*/ 3145728 w 3951730"/>
              <a:gd name="connsiteY7-194" fmla="*/ 3385291 h 3385291"/>
              <a:gd name="connsiteX0-195" fmla="*/ 1883165 w 3951730"/>
              <a:gd name="connsiteY0-196" fmla="*/ 392070 h 3385291"/>
              <a:gd name="connsiteX1-197" fmla="*/ 0 w 3951730"/>
              <a:gd name="connsiteY1-198" fmla="*/ 3343088 h 3385291"/>
              <a:gd name="connsiteX2-199" fmla="*/ 31382 w 3951730"/>
              <a:gd name="connsiteY2-200" fmla="*/ 3385291 h 3385291"/>
              <a:gd name="connsiteX3-201" fmla="*/ 144163 w 3951730"/>
              <a:gd name="connsiteY3-202" fmla="*/ 1987108 h 3385291"/>
              <a:gd name="connsiteX4-203" fmla="*/ 1883164 w 3951730"/>
              <a:gd name="connsiteY4-204" fmla="*/ 392070 h 3385291"/>
              <a:gd name="connsiteX5-205" fmla="*/ 1883165 w 3951730"/>
              <a:gd name="connsiteY5-206" fmla="*/ 392070 h 3385291"/>
              <a:gd name="connsiteX0-207" fmla="*/ 1883165 w 3951730"/>
              <a:gd name="connsiteY0-208" fmla="*/ 392070 h 3385291"/>
              <a:gd name="connsiteX1-209" fmla="*/ 14068 w 3951730"/>
              <a:gd name="connsiteY1-210" fmla="*/ 3385291 h 3385291"/>
              <a:gd name="connsiteX2-211" fmla="*/ 31382 w 3951730"/>
              <a:gd name="connsiteY2-212" fmla="*/ 3385291 h 3385291"/>
              <a:gd name="connsiteX3-213" fmla="*/ 1293945 w 3951730"/>
              <a:gd name="connsiteY3-214" fmla="*/ 915 h 3385291"/>
              <a:gd name="connsiteX4-215" fmla="*/ 2472385 w 3951730"/>
              <a:gd name="connsiteY4-216" fmla="*/ 915 h 3385291"/>
              <a:gd name="connsiteX5-217" fmla="*/ 3694856 w 3951730"/>
              <a:gd name="connsiteY5-218" fmla="*/ 2539197 h 3385291"/>
              <a:gd name="connsiteX6-219" fmla="*/ 3951730 w 3951730"/>
              <a:gd name="connsiteY6-220" fmla="*/ 2539197 h 3385291"/>
              <a:gd name="connsiteX7-221" fmla="*/ 3145728 w 3951730"/>
              <a:gd name="connsiteY7-222" fmla="*/ 3385291 h 3385291"/>
              <a:gd name="connsiteX8-223" fmla="*/ 2259542 w 3951730"/>
              <a:gd name="connsiteY8-224" fmla="*/ 2539197 h 3385291"/>
              <a:gd name="connsiteX9-225" fmla="*/ 2516417 w 3951730"/>
              <a:gd name="connsiteY9-226" fmla="*/ 2539197 h 3385291"/>
              <a:gd name="connsiteX10-227" fmla="*/ 1293946 w 3951730"/>
              <a:gd name="connsiteY10-228" fmla="*/ 915 h 3385291"/>
              <a:gd name="connsiteX0-229" fmla="*/ 3145728 w 3951730"/>
              <a:gd name="connsiteY0-230" fmla="*/ 3385291 h 3385291"/>
              <a:gd name="connsiteX1-231" fmla="*/ 2259542 w 3951730"/>
              <a:gd name="connsiteY1-232" fmla="*/ 2539197 h 3385291"/>
              <a:gd name="connsiteX2-233" fmla="*/ 2516417 w 3951730"/>
              <a:gd name="connsiteY2-234" fmla="*/ 2539197 h 3385291"/>
              <a:gd name="connsiteX3-235" fmla="*/ 1293946 w 3951730"/>
              <a:gd name="connsiteY3-236" fmla="*/ 915 h 3385291"/>
              <a:gd name="connsiteX4-237" fmla="*/ 2472385 w 3951730"/>
              <a:gd name="connsiteY4-238" fmla="*/ 915 h 3385291"/>
              <a:gd name="connsiteX5-239" fmla="*/ 3694856 w 3951730"/>
              <a:gd name="connsiteY5-240" fmla="*/ 2539197 h 3385291"/>
              <a:gd name="connsiteX6-241" fmla="*/ 3951730 w 3951730"/>
              <a:gd name="connsiteY6-242" fmla="*/ 2539197 h 3385291"/>
              <a:gd name="connsiteX7-243" fmla="*/ 3145728 w 3951730"/>
              <a:gd name="connsiteY7-244" fmla="*/ 3385291 h 3385291"/>
              <a:gd name="connsiteX0-245" fmla="*/ 1883165 w 3951730"/>
              <a:gd name="connsiteY0-246" fmla="*/ 392070 h 3385291"/>
              <a:gd name="connsiteX1-247" fmla="*/ 0 w 3951730"/>
              <a:gd name="connsiteY1-248" fmla="*/ 3343088 h 3385291"/>
              <a:gd name="connsiteX2-249" fmla="*/ 31382 w 3951730"/>
              <a:gd name="connsiteY2-250" fmla="*/ 3385291 h 3385291"/>
              <a:gd name="connsiteX3-251" fmla="*/ 144163 w 3951730"/>
              <a:gd name="connsiteY3-252" fmla="*/ 1987108 h 3385291"/>
              <a:gd name="connsiteX4-253" fmla="*/ 1883164 w 3951730"/>
              <a:gd name="connsiteY4-254" fmla="*/ 392070 h 3385291"/>
              <a:gd name="connsiteX5-255" fmla="*/ 1883165 w 3951730"/>
              <a:gd name="connsiteY5-256" fmla="*/ 392070 h 3385291"/>
              <a:gd name="connsiteX0-257" fmla="*/ 1883165 w 3951730"/>
              <a:gd name="connsiteY0-258" fmla="*/ 392070 h 3385291"/>
              <a:gd name="connsiteX1-259" fmla="*/ 14068 w 3951730"/>
              <a:gd name="connsiteY1-260" fmla="*/ 3385291 h 3385291"/>
              <a:gd name="connsiteX2-261" fmla="*/ 31382 w 3951730"/>
              <a:gd name="connsiteY2-262" fmla="*/ 3385291 h 3385291"/>
              <a:gd name="connsiteX3-263" fmla="*/ 1293945 w 3951730"/>
              <a:gd name="connsiteY3-264" fmla="*/ 915 h 3385291"/>
              <a:gd name="connsiteX4-265" fmla="*/ 2472385 w 3951730"/>
              <a:gd name="connsiteY4-266" fmla="*/ 915 h 3385291"/>
              <a:gd name="connsiteX5-267" fmla="*/ 3694856 w 3951730"/>
              <a:gd name="connsiteY5-268" fmla="*/ 2539197 h 3385291"/>
              <a:gd name="connsiteX6-269" fmla="*/ 3951730 w 3951730"/>
              <a:gd name="connsiteY6-270" fmla="*/ 2539197 h 3385291"/>
              <a:gd name="connsiteX7-271" fmla="*/ 3145728 w 3951730"/>
              <a:gd name="connsiteY7-272" fmla="*/ 3385291 h 3385291"/>
              <a:gd name="connsiteX8-273" fmla="*/ 2259542 w 3951730"/>
              <a:gd name="connsiteY8-274" fmla="*/ 2539197 h 3385291"/>
              <a:gd name="connsiteX9-275" fmla="*/ 2516417 w 3951730"/>
              <a:gd name="connsiteY9-276" fmla="*/ 2539197 h 3385291"/>
              <a:gd name="connsiteX10-277" fmla="*/ 1293946 w 3951730"/>
              <a:gd name="connsiteY10-278" fmla="*/ 915 h 3385291"/>
              <a:gd name="connsiteX0-279" fmla="*/ 3145728 w 3951730"/>
              <a:gd name="connsiteY0-280" fmla="*/ 3385291 h 3385291"/>
              <a:gd name="connsiteX1-281" fmla="*/ 2259542 w 3951730"/>
              <a:gd name="connsiteY1-282" fmla="*/ 2539197 h 3385291"/>
              <a:gd name="connsiteX2-283" fmla="*/ 2516417 w 3951730"/>
              <a:gd name="connsiteY2-284" fmla="*/ 2539197 h 3385291"/>
              <a:gd name="connsiteX3-285" fmla="*/ 1293946 w 3951730"/>
              <a:gd name="connsiteY3-286" fmla="*/ 915 h 3385291"/>
              <a:gd name="connsiteX4-287" fmla="*/ 2472385 w 3951730"/>
              <a:gd name="connsiteY4-288" fmla="*/ 915 h 3385291"/>
              <a:gd name="connsiteX5-289" fmla="*/ 3694856 w 3951730"/>
              <a:gd name="connsiteY5-290" fmla="*/ 2539197 h 3385291"/>
              <a:gd name="connsiteX6-291" fmla="*/ 3951730 w 3951730"/>
              <a:gd name="connsiteY6-292" fmla="*/ 2539197 h 3385291"/>
              <a:gd name="connsiteX7-293" fmla="*/ 3145728 w 3951730"/>
              <a:gd name="connsiteY7-294" fmla="*/ 3385291 h 3385291"/>
              <a:gd name="connsiteX0-295" fmla="*/ 1883165 w 3951730"/>
              <a:gd name="connsiteY0-296" fmla="*/ 392070 h 3385291"/>
              <a:gd name="connsiteX1-297" fmla="*/ 0 w 3951730"/>
              <a:gd name="connsiteY1-298" fmla="*/ 3343088 h 3385291"/>
              <a:gd name="connsiteX2-299" fmla="*/ 31382 w 3951730"/>
              <a:gd name="connsiteY2-300" fmla="*/ 3385291 h 3385291"/>
              <a:gd name="connsiteX3-301" fmla="*/ 144163 w 3951730"/>
              <a:gd name="connsiteY3-302" fmla="*/ 1987108 h 3385291"/>
              <a:gd name="connsiteX4-303" fmla="*/ 1883164 w 3951730"/>
              <a:gd name="connsiteY4-304" fmla="*/ 392070 h 3385291"/>
              <a:gd name="connsiteX5-305" fmla="*/ 1883165 w 3951730"/>
              <a:gd name="connsiteY5-306" fmla="*/ 392070 h 3385291"/>
              <a:gd name="connsiteX0-307" fmla="*/ 1883165 w 3951730"/>
              <a:gd name="connsiteY0-308" fmla="*/ 392070 h 3385291"/>
              <a:gd name="connsiteX1-309" fmla="*/ 14068 w 3951730"/>
              <a:gd name="connsiteY1-310" fmla="*/ 3385291 h 3385291"/>
              <a:gd name="connsiteX2-311" fmla="*/ 45450 w 3951730"/>
              <a:gd name="connsiteY2-312" fmla="*/ 2794448 h 3385291"/>
              <a:gd name="connsiteX3-313" fmla="*/ 1293945 w 3951730"/>
              <a:gd name="connsiteY3-314" fmla="*/ 915 h 3385291"/>
              <a:gd name="connsiteX4-315" fmla="*/ 2472385 w 3951730"/>
              <a:gd name="connsiteY4-316" fmla="*/ 915 h 3385291"/>
              <a:gd name="connsiteX5-317" fmla="*/ 3694856 w 3951730"/>
              <a:gd name="connsiteY5-318" fmla="*/ 2539197 h 3385291"/>
              <a:gd name="connsiteX6-319" fmla="*/ 3951730 w 3951730"/>
              <a:gd name="connsiteY6-320" fmla="*/ 2539197 h 3385291"/>
              <a:gd name="connsiteX7-321" fmla="*/ 3145728 w 3951730"/>
              <a:gd name="connsiteY7-322" fmla="*/ 3385291 h 3385291"/>
              <a:gd name="connsiteX8-323" fmla="*/ 2259542 w 3951730"/>
              <a:gd name="connsiteY8-324" fmla="*/ 2539197 h 3385291"/>
              <a:gd name="connsiteX9-325" fmla="*/ 2516417 w 3951730"/>
              <a:gd name="connsiteY9-326" fmla="*/ 2539197 h 3385291"/>
              <a:gd name="connsiteX10-327" fmla="*/ 1293946 w 3951730"/>
              <a:gd name="connsiteY10-328" fmla="*/ 915 h 3385291"/>
              <a:gd name="connsiteX0-329" fmla="*/ 3145728 w 3951730"/>
              <a:gd name="connsiteY0-330" fmla="*/ 3385291 h 3385291"/>
              <a:gd name="connsiteX1-331" fmla="*/ 2259542 w 3951730"/>
              <a:gd name="connsiteY1-332" fmla="*/ 2539197 h 3385291"/>
              <a:gd name="connsiteX2-333" fmla="*/ 2516417 w 3951730"/>
              <a:gd name="connsiteY2-334" fmla="*/ 2539197 h 3385291"/>
              <a:gd name="connsiteX3-335" fmla="*/ 1293946 w 3951730"/>
              <a:gd name="connsiteY3-336" fmla="*/ 915 h 3385291"/>
              <a:gd name="connsiteX4-337" fmla="*/ 2472385 w 3951730"/>
              <a:gd name="connsiteY4-338" fmla="*/ 915 h 3385291"/>
              <a:gd name="connsiteX5-339" fmla="*/ 3694856 w 3951730"/>
              <a:gd name="connsiteY5-340" fmla="*/ 2539197 h 3385291"/>
              <a:gd name="connsiteX6-341" fmla="*/ 3951730 w 3951730"/>
              <a:gd name="connsiteY6-342" fmla="*/ 2539197 h 3385291"/>
              <a:gd name="connsiteX7-343" fmla="*/ 3145728 w 3951730"/>
              <a:gd name="connsiteY7-344" fmla="*/ 3385291 h 3385291"/>
              <a:gd name="connsiteX0-345" fmla="*/ 1883165 w 3951730"/>
              <a:gd name="connsiteY0-346" fmla="*/ 392070 h 3385291"/>
              <a:gd name="connsiteX1-347" fmla="*/ 0 w 3951730"/>
              <a:gd name="connsiteY1-348" fmla="*/ 3343088 h 3385291"/>
              <a:gd name="connsiteX2-349" fmla="*/ 31382 w 3951730"/>
              <a:gd name="connsiteY2-350" fmla="*/ 3385291 h 3385291"/>
              <a:gd name="connsiteX3-351" fmla="*/ 144163 w 3951730"/>
              <a:gd name="connsiteY3-352" fmla="*/ 1987108 h 3385291"/>
              <a:gd name="connsiteX4-353" fmla="*/ 1883164 w 3951730"/>
              <a:gd name="connsiteY4-354" fmla="*/ 392070 h 3385291"/>
              <a:gd name="connsiteX5-355" fmla="*/ 1883165 w 3951730"/>
              <a:gd name="connsiteY5-356" fmla="*/ 392070 h 3385291"/>
              <a:gd name="connsiteX0-357" fmla="*/ 1883165 w 3951730"/>
              <a:gd name="connsiteY0-358" fmla="*/ 392070 h 3385291"/>
              <a:gd name="connsiteX1-359" fmla="*/ 14068 w 3951730"/>
              <a:gd name="connsiteY1-360" fmla="*/ 3385291 h 3385291"/>
              <a:gd name="connsiteX2-361" fmla="*/ 45450 w 3951730"/>
              <a:gd name="connsiteY2-362" fmla="*/ 2794448 h 3385291"/>
              <a:gd name="connsiteX3-363" fmla="*/ 1293945 w 3951730"/>
              <a:gd name="connsiteY3-364" fmla="*/ 915 h 3385291"/>
              <a:gd name="connsiteX4-365" fmla="*/ 2472385 w 3951730"/>
              <a:gd name="connsiteY4-366" fmla="*/ 915 h 3385291"/>
              <a:gd name="connsiteX5-367" fmla="*/ 3694856 w 3951730"/>
              <a:gd name="connsiteY5-368" fmla="*/ 2539197 h 3385291"/>
              <a:gd name="connsiteX6-369" fmla="*/ 3951730 w 3951730"/>
              <a:gd name="connsiteY6-370" fmla="*/ 2539197 h 3385291"/>
              <a:gd name="connsiteX7-371" fmla="*/ 3145728 w 3951730"/>
              <a:gd name="connsiteY7-372" fmla="*/ 3385291 h 3385291"/>
              <a:gd name="connsiteX8-373" fmla="*/ 2259542 w 3951730"/>
              <a:gd name="connsiteY8-374" fmla="*/ 2539197 h 3385291"/>
              <a:gd name="connsiteX9-375" fmla="*/ 2516417 w 3951730"/>
              <a:gd name="connsiteY9-376" fmla="*/ 2539197 h 3385291"/>
              <a:gd name="connsiteX10-377" fmla="*/ 1293946 w 3951730"/>
              <a:gd name="connsiteY10-378" fmla="*/ 915 h 3385291"/>
              <a:gd name="connsiteX0-379" fmla="*/ 3145728 w 3951730"/>
              <a:gd name="connsiteY0-380" fmla="*/ 3385291 h 3693794"/>
              <a:gd name="connsiteX1-381" fmla="*/ 2259542 w 3951730"/>
              <a:gd name="connsiteY1-382" fmla="*/ 2539197 h 3693794"/>
              <a:gd name="connsiteX2-383" fmla="*/ 2516417 w 3951730"/>
              <a:gd name="connsiteY2-384" fmla="*/ 2539197 h 3693794"/>
              <a:gd name="connsiteX3-385" fmla="*/ 1293946 w 3951730"/>
              <a:gd name="connsiteY3-386" fmla="*/ 915 h 3693794"/>
              <a:gd name="connsiteX4-387" fmla="*/ 2472385 w 3951730"/>
              <a:gd name="connsiteY4-388" fmla="*/ 915 h 3693794"/>
              <a:gd name="connsiteX5-389" fmla="*/ 3694856 w 3951730"/>
              <a:gd name="connsiteY5-390" fmla="*/ 2539197 h 3693794"/>
              <a:gd name="connsiteX6-391" fmla="*/ 3951730 w 3951730"/>
              <a:gd name="connsiteY6-392" fmla="*/ 2539197 h 3693794"/>
              <a:gd name="connsiteX7-393" fmla="*/ 3145728 w 3951730"/>
              <a:gd name="connsiteY7-394" fmla="*/ 3385291 h 3693794"/>
              <a:gd name="connsiteX0-395" fmla="*/ 1883165 w 3951730"/>
              <a:gd name="connsiteY0-396" fmla="*/ 392070 h 3693794"/>
              <a:gd name="connsiteX1-397" fmla="*/ 0 w 3951730"/>
              <a:gd name="connsiteY1-398" fmla="*/ 3343088 h 3693794"/>
              <a:gd name="connsiteX2-399" fmla="*/ 31382 w 3951730"/>
              <a:gd name="connsiteY2-400" fmla="*/ 3385291 h 3693794"/>
              <a:gd name="connsiteX3-401" fmla="*/ 144163 w 3951730"/>
              <a:gd name="connsiteY3-402" fmla="*/ 1987108 h 3693794"/>
              <a:gd name="connsiteX4-403" fmla="*/ 1883164 w 3951730"/>
              <a:gd name="connsiteY4-404" fmla="*/ 392070 h 3693794"/>
              <a:gd name="connsiteX5-405" fmla="*/ 1883165 w 3951730"/>
              <a:gd name="connsiteY5-406" fmla="*/ 392070 h 3693794"/>
              <a:gd name="connsiteX0-407" fmla="*/ 1883165 w 3951730"/>
              <a:gd name="connsiteY0-408" fmla="*/ 392070 h 3693794"/>
              <a:gd name="connsiteX1-409" fmla="*/ 14068 w 3951730"/>
              <a:gd name="connsiteY1-410" fmla="*/ 3385291 h 3693794"/>
              <a:gd name="connsiteX2-411" fmla="*/ 45450 w 3951730"/>
              <a:gd name="connsiteY2-412" fmla="*/ 2794448 h 3693794"/>
              <a:gd name="connsiteX3-413" fmla="*/ 1293945 w 3951730"/>
              <a:gd name="connsiteY3-414" fmla="*/ 915 h 3693794"/>
              <a:gd name="connsiteX4-415" fmla="*/ 2472385 w 3951730"/>
              <a:gd name="connsiteY4-416" fmla="*/ 915 h 3693794"/>
              <a:gd name="connsiteX5-417" fmla="*/ 3694856 w 3951730"/>
              <a:gd name="connsiteY5-418" fmla="*/ 2539197 h 3693794"/>
              <a:gd name="connsiteX6-419" fmla="*/ 3951730 w 3951730"/>
              <a:gd name="connsiteY6-420" fmla="*/ 2539197 h 3693794"/>
              <a:gd name="connsiteX7-421" fmla="*/ 3101657 w 3951730"/>
              <a:gd name="connsiteY7-422" fmla="*/ 3693794 h 3693794"/>
              <a:gd name="connsiteX8-423" fmla="*/ 2259542 w 3951730"/>
              <a:gd name="connsiteY8-424" fmla="*/ 2539197 h 3693794"/>
              <a:gd name="connsiteX9-425" fmla="*/ 2516417 w 3951730"/>
              <a:gd name="connsiteY9-426" fmla="*/ 2539197 h 3693794"/>
              <a:gd name="connsiteX10-427" fmla="*/ 1293946 w 3951730"/>
              <a:gd name="connsiteY10-428" fmla="*/ 915 h 3693794"/>
              <a:gd name="connsiteX0-429" fmla="*/ 3101657 w 3951730"/>
              <a:gd name="connsiteY0-430" fmla="*/ 3715832 h 3715832"/>
              <a:gd name="connsiteX1-431" fmla="*/ 2259542 w 3951730"/>
              <a:gd name="connsiteY1-432" fmla="*/ 2539197 h 3715832"/>
              <a:gd name="connsiteX2-433" fmla="*/ 2516417 w 3951730"/>
              <a:gd name="connsiteY2-434" fmla="*/ 2539197 h 3715832"/>
              <a:gd name="connsiteX3-435" fmla="*/ 1293946 w 3951730"/>
              <a:gd name="connsiteY3-436" fmla="*/ 915 h 3715832"/>
              <a:gd name="connsiteX4-437" fmla="*/ 2472385 w 3951730"/>
              <a:gd name="connsiteY4-438" fmla="*/ 915 h 3715832"/>
              <a:gd name="connsiteX5-439" fmla="*/ 3694856 w 3951730"/>
              <a:gd name="connsiteY5-440" fmla="*/ 2539197 h 3715832"/>
              <a:gd name="connsiteX6-441" fmla="*/ 3951730 w 3951730"/>
              <a:gd name="connsiteY6-442" fmla="*/ 2539197 h 3715832"/>
              <a:gd name="connsiteX7-443" fmla="*/ 3101657 w 3951730"/>
              <a:gd name="connsiteY7-444" fmla="*/ 3715832 h 3715832"/>
              <a:gd name="connsiteX0-445" fmla="*/ 1883165 w 3951730"/>
              <a:gd name="connsiteY0-446" fmla="*/ 392070 h 3715832"/>
              <a:gd name="connsiteX1-447" fmla="*/ 0 w 3951730"/>
              <a:gd name="connsiteY1-448" fmla="*/ 3343088 h 3715832"/>
              <a:gd name="connsiteX2-449" fmla="*/ 31382 w 3951730"/>
              <a:gd name="connsiteY2-450" fmla="*/ 3385291 h 3715832"/>
              <a:gd name="connsiteX3-451" fmla="*/ 144163 w 3951730"/>
              <a:gd name="connsiteY3-452" fmla="*/ 1987108 h 3715832"/>
              <a:gd name="connsiteX4-453" fmla="*/ 1883164 w 3951730"/>
              <a:gd name="connsiteY4-454" fmla="*/ 392070 h 3715832"/>
              <a:gd name="connsiteX5-455" fmla="*/ 1883165 w 3951730"/>
              <a:gd name="connsiteY5-456" fmla="*/ 392070 h 3715832"/>
              <a:gd name="connsiteX0-457" fmla="*/ 1883165 w 3951730"/>
              <a:gd name="connsiteY0-458" fmla="*/ 392070 h 3715832"/>
              <a:gd name="connsiteX1-459" fmla="*/ 14068 w 3951730"/>
              <a:gd name="connsiteY1-460" fmla="*/ 3385291 h 3715832"/>
              <a:gd name="connsiteX2-461" fmla="*/ 45450 w 3951730"/>
              <a:gd name="connsiteY2-462" fmla="*/ 2794448 h 3715832"/>
              <a:gd name="connsiteX3-463" fmla="*/ 1293945 w 3951730"/>
              <a:gd name="connsiteY3-464" fmla="*/ 915 h 3715832"/>
              <a:gd name="connsiteX4-465" fmla="*/ 2472385 w 3951730"/>
              <a:gd name="connsiteY4-466" fmla="*/ 915 h 3715832"/>
              <a:gd name="connsiteX5-467" fmla="*/ 3694856 w 3951730"/>
              <a:gd name="connsiteY5-468" fmla="*/ 2539197 h 3715832"/>
              <a:gd name="connsiteX6-469" fmla="*/ 3951730 w 3951730"/>
              <a:gd name="connsiteY6-470" fmla="*/ 2539197 h 3715832"/>
              <a:gd name="connsiteX7-471" fmla="*/ 3101657 w 3951730"/>
              <a:gd name="connsiteY7-472" fmla="*/ 3693794 h 3715832"/>
              <a:gd name="connsiteX8-473" fmla="*/ 2259542 w 3951730"/>
              <a:gd name="connsiteY8-474" fmla="*/ 2539197 h 3715832"/>
              <a:gd name="connsiteX9-475" fmla="*/ 2516417 w 3951730"/>
              <a:gd name="connsiteY9-476" fmla="*/ 2539197 h 3715832"/>
              <a:gd name="connsiteX10-477" fmla="*/ 1293946 w 3951730"/>
              <a:gd name="connsiteY10-478" fmla="*/ 915 h 3715832"/>
              <a:gd name="connsiteX0-479" fmla="*/ 3101657 w 3951730"/>
              <a:gd name="connsiteY0-480" fmla="*/ 3715832 h 3715832"/>
              <a:gd name="connsiteX1-481" fmla="*/ 2259542 w 3951730"/>
              <a:gd name="connsiteY1-482" fmla="*/ 2539197 h 3715832"/>
              <a:gd name="connsiteX2-483" fmla="*/ 2516417 w 3951730"/>
              <a:gd name="connsiteY2-484" fmla="*/ 2539197 h 3715832"/>
              <a:gd name="connsiteX3-485" fmla="*/ 1293946 w 3951730"/>
              <a:gd name="connsiteY3-486" fmla="*/ 915 h 3715832"/>
              <a:gd name="connsiteX4-487" fmla="*/ 2472385 w 3951730"/>
              <a:gd name="connsiteY4-488" fmla="*/ 915 h 3715832"/>
              <a:gd name="connsiteX5-489" fmla="*/ 3694856 w 3951730"/>
              <a:gd name="connsiteY5-490" fmla="*/ 2539197 h 3715832"/>
              <a:gd name="connsiteX6-491" fmla="*/ 3951730 w 3951730"/>
              <a:gd name="connsiteY6-492" fmla="*/ 2539197 h 3715832"/>
              <a:gd name="connsiteX7-493" fmla="*/ 3101657 w 3951730"/>
              <a:gd name="connsiteY7-494" fmla="*/ 3715832 h 3715832"/>
              <a:gd name="connsiteX0-495" fmla="*/ 1883165 w 3951730"/>
              <a:gd name="connsiteY0-496" fmla="*/ 392070 h 3715832"/>
              <a:gd name="connsiteX1-497" fmla="*/ 0 w 3951730"/>
              <a:gd name="connsiteY1-498" fmla="*/ 3343088 h 3715832"/>
              <a:gd name="connsiteX2-499" fmla="*/ 31382 w 3951730"/>
              <a:gd name="connsiteY2-500" fmla="*/ 3385291 h 3715832"/>
              <a:gd name="connsiteX3-501" fmla="*/ 144163 w 3951730"/>
              <a:gd name="connsiteY3-502" fmla="*/ 1987108 h 3715832"/>
              <a:gd name="connsiteX4-503" fmla="*/ 1883164 w 3951730"/>
              <a:gd name="connsiteY4-504" fmla="*/ 392070 h 3715832"/>
              <a:gd name="connsiteX5-505" fmla="*/ 1883165 w 3951730"/>
              <a:gd name="connsiteY5-506" fmla="*/ 392070 h 3715832"/>
              <a:gd name="connsiteX0-507" fmla="*/ 1883165 w 3951730"/>
              <a:gd name="connsiteY0-508" fmla="*/ 392070 h 3715832"/>
              <a:gd name="connsiteX1-509" fmla="*/ 14068 w 3951730"/>
              <a:gd name="connsiteY1-510" fmla="*/ 3385291 h 3715832"/>
              <a:gd name="connsiteX2-511" fmla="*/ 45450 w 3951730"/>
              <a:gd name="connsiteY2-512" fmla="*/ 2794448 h 3715832"/>
              <a:gd name="connsiteX3-513" fmla="*/ 1293945 w 3951730"/>
              <a:gd name="connsiteY3-514" fmla="*/ 915 h 3715832"/>
              <a:gd name="connsiteX4-515" fmla="*/ 2472385 w 3951730"/>
              <a:gd name="connsiteY4-516" fmla="*/ 915 h 3715832"/>
              <a:gd name="connsiteX5-517" fmla="*/ 3694856 w 3951730"/>
              <a:gd name="connsiteY5-518" fmla="*/ 2539197 h 3715832"/>
              <a:gd name="connsiteX6-519" fmla="*/ 3951730 w 3951730"/>
              <a:gd name="connsiteY6-520" fmla="*/ 2539197 h 3715832"/>
              <a:gd name="connsiteX7-521" fmla="*/ 3101657 w 3951730"/>
              <a:gd name="connsiteY7-522" fmla="*/ 3693794 h 3715832"/>
              <a:gd name="connsiteX8-523" fmla="*/ 2259542 w 3951730"/>
              <a:gd name="connsiteY8-524" fmla="*/ 2539197 h 3715832"/>
              <a:gd name="connsiteX9-525" fmla="*/ 2516417 w 3951730"/>
              <a:gd name="connsiteY9-526" fmla="*/ 2539197 h 3715832"/>
              <a:gd name="connsiteX10-527" fmla="*/ 1293946 w 3951730"/>
              <a:gd name="connsiteY10-528" fmla="*/ 915 h 3715832"/>
              <a:gd name="connsiteX0-529" fmla="*/ 3101657 w 3951730"/>
              <a:gd name="connsiteY0-530" fmla="*/ 3715832 h 3715832"/>
              <a:gd name="connsiteX1-531" fmla="*/ 2259542 w 3951730"/>
              <a:gd name="connsiteY1-532" fmla="*/ 2539197 h 3715832"/>
              <a:gd name="connsiteX2-533" fmla="*/ 2516417 w 3951730"/>
              <a:gd name="connsiteY2-534" fmla="*/ 2539197 h 3715832"/>
              <a:gd name="connsiteX3-535" fmla="*/ 1293946 w 3951730"/>
              <a:gd name="connsiteY3-536" fmla="*/ 915 h 3715832"/>
              <a:gd name="connsiteX4-537" fmla="*/ 2472385 w 3951730"/>
              <a:gd name="connsiteY4-538" fmla="*/ 915 h 3715832"/>
              <a:gd name="connsiteX5-539" fmla="*/ 3694856 w 3951730"/>
              <a:gd name="connsiteY5-540" fmla="*/ 2539197 h 3715832"/>
              <a:gd name="connsiteX6-541" fmla="*/ 3951730 w 3951730"/>
              <a:gd name="connsiteY6-542" fmla="*/ 2539197 h 3715832"/>
              <a:gd name="connsiteX7-543" fmla="*/ 3101657 w 3951730"/>
              <a:gd name="connsiteY7-544" fmla="*/ 3715832 h 3715832"/>
              <a:gd name="connsiteX0-545" fmla="*/ 1883165 w 3951730"/>
              <a:gd name="connsiteY0-546" fmla="*/ 392070 h 3715832"/>
              <a:gd name="connsiteX1-547" fmla="*/ 0 w 3951730"/>
              <a:gd name="connsiteY1-548" fmla="*/ 3343088 h 3715832"/>
              <a:gd name="connsiteX2-549" fmla="*/ 31382 w 3951730"/>
              <a:gd name="connsiteY2-550" fmla="*/ 3385291 h 3715832"/>
              <a:gd name="connsiteX3-551" fmla="*/ 144163 w 3951730"/>
              <a:gd name="connsiteY3-552" fmla="*/ 1987108 h 3715832"/>
              <a:gd name="connsiteX4-553" fmla="*/ 1883164 w 3951730"/>
              <a:gd name="connsiteY4-554" fmla="*/ 392070 h 3715832"/>
              <a:gd name="connsiteX5-555" fmla="*/ 1883165 w 3951730"/>
              <a:gd name="connsiteY5-556" fmla="*/ 392070 h 3715832"/>
              <a:gd name="connsiteX0-557" fmla="*/ 14068 w 3951730"/>
              <a:gd name="connsiteY0-558" fmla="*/ 3385291 h 3715832"/>
              <a:gd name="connsiteX1-559" fmla="*/ 45450 w 3951730"/>
              <a:gd name="connsiteY1-560" fmla="*/ 2794448 h 3715832"/>
              <a:gd name="connsiteX2-561" fmla="*/ 1293945 w 3951730"/>
              <a:gd name="connsiteY2-562" fmla="*/ 915 h 3715832"/>
              <a:gd name="connsiteX3-563" fmla="*/ 2472385 w 3951730"/>
              <a:gd name="connsiteY3-564" fmla="*/ 915 h 3715832"/>
              <a:gd name="connsiteX4-565" fmla="*/ 3694856 w 3951730"/>
              <a:gd name="connsiteY4-566" fmla="*/ 2539197 h 3715832"/>
              <a:gd name="connsiteX5-567" fmla="*/ 3951730 w 3951730"/>
              <a:gd name="connsiteY5-568" fmla="*/ 2539197 h 3715832"/>
              <a:gd name="connsiteX6-569" fmla="*/ 3101657 w 3951730"/>
              <a:gd name="connsiteY6-570" fmla="*/ 3693794 h 3715832"/>
              <a:gd name="connsiteX7-571" fmla="*/ 2259542 w 3951730"/>
              <a:gd name="connsiteY7-572" fmla="*/ 2539197 h 3715832"/>
              <a:gd name="connsiteX8-573" fmla="*/ 2516417 w 3951730"/>
              <a:gd name="connsiteY8-574" fmla="*/ 2539197 h 3715832"/>
              <a:gd name="connsiteX9-575" fmla="*/ 1293946 w 3951730"/>
              <a:gd name="connsiteY9-576" fmla="*/ 915 h 371583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25" y="connsiteY6-26"/>
              </a:cxn>
              <a:cxn ang="0">
                <a:pos x="connsiteX7-27" y="connsiteY7-28"/>
              </a:cxn>
              <a:cxn ang="0">
                <a:pos x="connsiteX8-73" y="connsiteY8-74"/>
              </a:cxn>
              <a:cxn ang="0">
                <a:pos x="connsiteX9-75" y="connsiteY9-76"/>
              </a:cxn>
            </a:cxnLst>
            <a:rect l="l" t="t" r="r" b="b"/>
            <a:pathLst>
              <a:path w="3951730" h="3715832" stroke="0" extrusionOk="0">
                <a:moveTo>
                  <a:pt x="3101657" y="3715832"/>
                </a:moveTo>
                <a:lnTo>
                  <a:pt x="2259542" y="2539197"/>
                </a:lnTo>
                <a:lnTo>
                  <a:pt x="2516417" y="2539197"/>
                </a:lnTo>
                <a:cubicBezTo>
                  <a:pt x="2372485" y="1044932"/>
                  <a:pt x="1869672" y="915"/>
                  <a:pt x="1293946" y="915"/>
                </a:cubicBezTo>
                <a:lnTo>
                  <a:pt x="2472385" y="915"/>
                </a:lnTo>
                <a:cubicBezTo>
                  <a:pt x="3048112" y="915"/>
                  <a:pt x="3550925" y="1044933"/>
                  <a:pt x="3694856" y="2539197"/>
                </a:cubicBezTo>
                <a:lnTo>
                  <a:pt x="3951730" y="2539197"/>
                </a:lnTo>
                <a:lnTo>
                  <a:pt x="3101657" y="3715832"/>
                </a:lnTo>
                <a:close/>
              </a:path>
              <a:path w="3951730" h="3715832" fill="darkenLess" stroke="0" extrusionOk="0">
                <a:moveTo>
                  <a:pt x="1883165" y="392070"/>
                </a:moveTo>
                <a:cubicBezTo>
                  <a:pt x="848992" y="390133"/>
                  <a:pt x="0" y="2087830"/>
                  <a:pt x="0" y="3343088"/>
                </a:cubicBezTo>
                <a:lnTo>
                  <a:pt x="31382" y="3385291"/>
                </a:lnTo>
                <a:cubicBezTo>
                  <a:pt x="31382" y="2903013"/>
                  <a:pt x="69835" y="2426305"/>
                  <a:pt x="144163" y="1987108"/>
                </a:cubicBezTo>
                <a:cubicBezTo>
                  <a:pt x="444463" y="212684"/>
                  <a:pt x="1240285" y="-517256"/>
                  <a:pt x="1883164" y="392070"/>
                </a:cubicBezTo>
                <a:lnTo>
                  <a:pt x="1883165" y="392070"/>
                </a:lnTo>
                <a:close/>
              </a:path>
              <a:path w="3951730" h="3715832" fill="none" extrusionOk="0">
                <a:moveTo>
                  <a:pt x="14068" y="3385291"/>
                </a:moveTo>
                <a:lnTo>
                  <a:pt x="45450" y="2794448"/>
                </a:lnTo>
                <a:cubicBezTo>
                  <a:pt x="45450" y="1938183"/>
                  <a:pt x="596651" y="915"/>
                  <a:pt x="1293945" y="915"/>
                </a:cubicBezTo>
                <a:lnTo>
                  <a:pt x="2472385" y="915"/>
                </a:lnTo>
                <a:cubicBezTo>
                  <a:pt x="3048112" y="915"/>
                  <a:pt x="3550925" y="1044933"/>
                  <a:pt x="3694856" y="2539197"/>
                </a:cubicBezTo>
                <a:lnTo>
                  <a:pt x="3951730" y="2539197"/>
                </a:lnTo>
                <a:lnTo>
                  <a:pt x="3101657" y="3693794"/>
                </a:lnTo>
                <a:lnTo>
                  <a:pt x="2259542" y="2539197"/>
                </a:lnTo>
                <a:lnTo>
                  <a:pt x="2516417" y="2539197"/>
                </a:lnTo>
                <a:cubicBezTo>
                  <a:pt x="2372485" y="1044932"/>
                  <a:pt x="1869672" y="915"/>
                  <a:pt x="1293946" y="915"/>
                </a:cubicBezTo>
              </a:path>
            </a:pathLst>
          </a:custGeom>
          <a:gradFill>
            <a:gsLst>
              <a:gs pos="100000">
                <a:srgbClr val="C00000"/>
              </a:gs>
              <a:gs pos="0">
                <a:srgbClr val="9E0406"/>
              </a:gs>
            </a:gsLst>
            <a:lin ang="2700000" scaled="1"/>
          </a:gradFill>
          <a:ln w="3175" cap="flat" cmpd="sng" algn="ctr">
            <a:noFill/>
            <a:prstDash val="solid"/>
            <a:miter lim="800000"/>
          </a:ln>
          <a:effectLst/>
        </p:spPr>
        <p:txBody>
          <a:bodyPr anchor="ctr"/>
          <a:lstStyle/>
          <a:p>
            <a:pPr algn="ctr" eaLnBrk="1" fontAlgn="auto" hangingPunct="1">
              <a:spcBef>
                <a:spcPts val="0"/>
              </a:spcBef>
              <a:spcAft>
                <a:spcPts val="0"/>
              </a:spcAft>
              <a:defRPr/>
            </a:pPr>
            <a:endParaRPr lang="zh-CN" altLang="en-US" sz="1350" kern="0">
              <a:solidFill>
                <a:prstClr val="black"/>
              </a:solidFill>
              <a:latin typeface="+mn-lt"/>
              <a:ea typeface="+mn-ea"/>
            </a:endParaRPr>
          </a:p>
        </p:txBody>
      </p:sp>
      <p:sp>
        <p:nvSpPr>
          <p:cNvPr id="30" name="Freeform 105"/>
          <p:cNvSpPr/>
          <p:nvPr/>
        </p:nvSpPr>
        <p:spPr bwMode="auto">
          <a:xfrm>
            <a:off x="5088000" y="2615376"/>
            <a:ext cx="2016000" cy="648000"/>
          </a:xfrm>
          <a:prstGeom prst="roundRect">
            <a:avLst/>
          </a:prstGeom>
          <a:solidFill>
            <a:schemeClr val="bg1"/>
          </a:solidFill>
          <a:ln w="19050">
            <a:solidFill>
              <a:srgbClr val="C00000"/>
            </a:solidFill>
          </a:ln>
        </p:spPr>
        <p:txBody>
          <a:bodyPr vert="horz" wrap="square" lIns="91440" tIns="45720" rIns="91440" bIns="45720" numCol="1" anchor="t" anchorCtr="0" compatLnSpc="1"/>
          <a:lstStyle/>
          <a:p>
            <a:pPr algn="ctr"/>
            <a:r>
              <a:rPr lang="zh-CN" altLang="en-US" sz="3200" b="1" spc="300" dirty="0">
                <a:solidFill>
                  <a:srgbClr val="C00000"/>
                </a:solidFill>
                <a:latin typeface="华文中宋" panose="02010600040101010101" pitchFamily="2" charset="-122"/>
                <a:ea typeface="华文中宋" panose="02010600040101010101" pitchFamily="2" charset="-122"/>
              </a:rPr>
              <a:t>总目标</a:t>
            </a:r>
          </a:p>
        </p:txBody>
      </p:sp>
      <p:sp>
        <p:nvSpPr>
          <p:cNvPr id="32" name="矩形 146"/>
          <p:cNvSpPr>
            <a:spLocks noChangeArrowheads="1"/>
          </p:cNvSpPr>
          <p:nvPr/>
        </p:nvSpPr>
        <p:spPr bwMode="auto">
          <a:xfrm>
            <a:off x="1108358" y="4784249"/>
            <a:ext cx="9974824" cy="1422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这一总目标的提出，标志着我们党对社会主义建设规律和改革开放规律认识的深化，</a:t>
            </a: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对于新时代统筹推进各领域各方面的改革，对于决胜全面建成小康社会、全面建设社会主义现代化国家、全面推进中华民族伟大复兴具有重大指导意义。</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15" name="组合 14"/>
          <p:cNvGrpSpPr/>
          <p:nvPr/>
        </p:nvGrpSpPr>
        <p:grpSpPr>
          <a:xfrm>
            <a:off x="655782" y="1611269"/>
            <a:ext cx="3854748" cy="2548615"/>
            <a:chOff x="8655498" y="2613914"/>
            <a:chExt cx="3931607" cy="2548492"/>
          </a:xfrm>
        </p:grpSpPr>
        <p:sp>
          <p:nvSpPr>
            <p:cNvPr id="6" name="文本框 5"/>
            <p:cNvSpPr txBox="1"/>
            <p:nvPr>
              <p:custDataLst>
                <p:tags r:id="rId9"/>
              </p:custDataLst>
            </p:nvPr>
          </p:nvSpPr>
          <p:spPr>
            <a:xfrm>
              <a:off x="8655498" y="2671421"/>
              <a:ext cx="3931607" cy="2490985"/>
            </a:xfrm>
            <a:prstGeom prst="rect">
              <a:avLst/>
            </a:prstGeom>
            <a:noFill/>
          </p:spPr>
          <p:txBody>
            <a:bodyPr wrap="square">
              <a:noAutofit/>
            </a:bodyPr>
            <a:lstStyle/>
            <a:p>
              <a:pPr algn="just">
                <a:lnSpc>
                  <a:spcPct val="150000"/>
                </a:lnSpc>
              </a:pPr>
              <a:r>
                <a:rPr lang="zh-CN" altLang="en-US" sz="2000" dirty="0">
                  <a:solidFill>
                    <a:srgbClr val="C00000"/>
                  </a:solidFill>
                  <a:latin typeface="微软雅黑" panose="020B0503020204020204" pitchFamily="34" charset="-122"/>
                  <a:ea typeface="微软雅黑" panose="020B0503020204020204" pitchFamily="34" charset="-122"/>
                </a:rPr>
                <a:t>　　</a:t>
              </a:r>
              <a:r>
                <a:rPr lang="zh-CN" altLang="en-US" b="1" dirty="0">
                  <a:solidFill>
                    <a:srgbClr val="C00000"/>
                  </a:solidFill>
                  <a:latin typeface="微软雅黑" panose="020B0503020204020204" pitchFamily="34" charset="-122"/>
                  <a:ea typeface="微软雅黑" panose="020B0503020204020204" pitchFamily="34" charset="-122"/>
                </a:rPr>
                <a:t>规定了改革的根本方向</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，就是无论改什么、怎么改，都要坚持中国共产党领导、坚持中国特色社会主义，就是要通过改革推动中国特色社会主义制度更加成熟更加定型、更好发挥中国特色社会主义制度的优越性。</a:t>
              </a:r>
            </a:p>
          </p:txBody>
        </p:sp>
        <p:cxnSp>
          <p:nvCxnSpPr>
            <p:cNvPr id="12" name="直接连接符 11"/>
            <p:cNvCxnSpPr/>
            <p:nvPr>
              <p:custDataLst>
                <p:tags r:id="rId10"/>
              </p:custDataLst>
            </p:nvPr>
          </p:nvCxnSpPr>
          <p:spPr>
            <a:xfrm>
              <a:off x="8696653" y="2613914"/>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17" name="文本框 16"/>
          <p:cNvSpPr txBox="1"/>
          <p:nvPr>
            <p:custDataLst>
              <p:tags r:id="rId5"/>
            </p:custDataLst>
          </p:nvPr>
        </p:nvSpPr>
        <p:spPr>
          <a:xfrm>
            <a:off x="533694" y="1063625"/>
            <a:ext cx="4098925" cy="499624"/>
          </a:xfrm>
          <a:prstGeom prst="rect">
            <a:avLst/>
          </a:prstGeom>
          <a:noFill/>
        </p:spPr>
        <p:txBody>
          <a:bodyPr wrap="square">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完善和发展中国特色社会主义制度</a:t>
            </a:r>
          </a:p>
        </p:txBody>
      </p:sp>
      <p:grpSp>
        <p:nvGrpSpPr>
          <p:cNvPr id="18" name="组合 17"/>
          <p:cNvGrpSpPr/>
          <p:nvPr/>
        </p:nvGrpSpPr>
        <p:grpSpPr>
          <a:xfrm>
            <a:off x="7352873" y="1041512"/>
            <a:ext cx="4783455" cy="3645535"/>
            <a:chOff x="163175" y="2328176"/>
            <a:chExt cx="11826745" cy="4680000"/>
          </a:xfrm>
        </p:grpSpPr>
        <p:pic>
          <p:nvPicPr>
            <p:cNvPr id="33" name="图片 3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63175" y="2328178"/>
              <a:ext cx="11826745" cy="4679998"/>
            </a:xfrm>
            <a:prstGeom prst="rect">
              <a:avLst/>
            </a:prstGeom>
          </p:spPr>
        </p:pic>
        <p:sp>
          <p:nvSpPr>
            <p:cNvPr id="34" name="矩形 33"/>
            <p:cNvSpPr/>
            <p:nvPr/>
          </p:nvSpPr>
          <p:spPr>
            <a:xfrm>
              <a:off x="340584" y="2328176"/>
              <a:ext cx="11099839" cy="4300937"/>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grpSp>
        <p:nvGrpSpPr>
          <p:cNvPr id="35" name="组合 34"/>
          <p:cNvGrpSpPr/>
          <p:nvPr/>
        </p:nvGrpSpPr>
        <p:grpSpPr>
          <a:xfrm>
            <a:off x="7598226" y="1636669"/>
            <a:ext cx="4180205" cy="2556235"/>
            <a:chOff x="8493287" y="2606294"/>
            <a:chExt cx="4263554" cy="2556112"/>
          </a:xfrm>
        </p:grpSpPr>
        <p:sp>
          <p:nvSpPr>
            <p:cNvPr id="39" name="文本框 38"/>
            <p:cNvSpPr txBox="1"/>
            <p:nvPr>
              <p:custDataLst>
                <p:tags r:id="rId7"/>
              </p:custDataLst>
            </p:nvPr>
          </p:nvSpPr>
          <p:spPr>
            <a:xfrm>
              <a:off x="8643281" y="2671421"/>
              <a:ext cx="3963564" cy="2490985"/>
            </a:xfrm>
            <a:prstGeom prst="rect">
              <a:avLst/>
            </a:prstGeom>
            <a:noFill/>
          </p:spPr>
          <p:txBody>
            <a:bodyPr wrap="square">
              <a:no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dirty="0">
                  <a:solidFill>
                    <a:srgbClr val="C00000"/>
                  </a:solidFill>
                  <a:latin typeface="微软雅黑" panose="020B0503020204020204" pitchFamily="34" charset="-122"/>
                  <a:ea typeface="微软雅黑" panose="020B0503020204020204" pitchFamily="34" charset="-122"/>
                </a:rPr>
                <a:t>　</a:t>
              </a:r>
              <a:r>
                <a:rPr lang="zh-CN" altLang="en-US" b="1" dirty="0">
                  <a:solidFill>
                    <a:srgbClr val="C00000"/>
                  </a:solidFill>
                  <a:latin typeface="微软雅黑" panose="020B0503020204020204" pitchFamily="34" charset="-122"/>
                  <a:ea typeface="微软雅黑" panose="020B0503020204020204" pitchFamily="34" charset="-122"/>
                </a:rPr>
                <a:t>明确了改革的鲜明指向和时代要求</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，就是要通过改革进一步增强我国制度活力，把我国制度优势转化为国家治理效能。</a:t>
              </a:r>
            </a:p>
          </p:txBody>
        </p:sp>
        <p:cxnSp>
          <p:nvCxnSpPr>
            <p:cNvPr id="40" name="直接连接符 39"/>
            <p:cNvCxnSpPr/>
            <p:nvPr>
              <p:custDataLst>
                <p:tags r:id="rId8"/>
              </p:custDataLst>
            </p:nvPr>
          </p:nvCxnSpPr>
          <p:spPr>
            <a:xfrm>
              <a:off x="8493287" y="2606294"/>
              <a:ext cx="4263554" cy="17779"/>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41" name="文本框 40"/>
          <p:cNvSpPr txBox="1"/>
          <p:nvPr>
            <p:custDataLst>
              <p:tags r:id="rId6"/>
            </p:custDataLst>
          </p:nvPr>
        </p:nvSpPr>
        <p:spPr>
          <a:xfrm>
            <a:off x="7537901" y="1050290"/>
            <a:ext cx="4300855" cy="499624"/>
          </a:xfrm>
          <a:prstGeom prst="rect">
            <a:avLst/>
          </a:prstGeom>
          <a:noFill/>
        </p:spPr>
        <p:txBody>
          <a:bodyPr wrap="square">
            <a:spAutoFit/>
          </a:bodyPr>
          <a:lstStyle/>
          <a:p>
            <a:pPr algn="just">
              <a:lnSpc>
                <a:spcPct val="150000"/>
              </a:lnSpc>
            </a:pPr>
            <a:r>
              <a:rPr lang="zh-CN" altLang="en-US" sz="2000" b="1" dirty="0">
                <a:solidFill>
                  <a:srgbClr val="C00000"/>
                </a:solidFill>
                <a:latin typeface="微软雅黑" panose="020B0503020204020204" pitchFamily="34" charset="-122"/>
                <a:ea typeface="微软雅黑" panose="020B0503020204020204" pitchFamily="34" charset="-122"/>
              </a:rPr>
              <a:t>推进国家治理体系和治理能力现代化</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işlídê"/>
          <p:cNvSpPr/>
          <p:nvPr/>
        </p:nvSpPr>
        <p:spPr>
          <a:xfrm>
            <a:off x="0" y="2411161"/>
            <a:ext cx="12192000" cy="3120390"/>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8" name="组合 7"/>
          <p:cNvGrpSpPr/>
          <p:nvPr/>
        </p:nvGrpSpPr>
        <p:grpSpPr>
          <a:xfrm>
            <a:off x="1681654" y="576580"/>
            <a:ext cx="8703945" cy="467995"/>
            <a:chOff x="290801" y="4601631"/>
            <a:chExt cx="7813966" cy="468000"/>
          </a:xfrm>
        </p:grpSpPr>
        <p:sp>
          <p:nvSpPr>
            <p:cNvPr id="2" name="对角圆角矩形 1"/>
            <p:cNvSpPr/>
            <p:nvPr/>
          </p:nvSpPr>
          <p:spPr>
            <a:xfrm>
              <a:off x="290801" y="4601631"/>
              <a:ext cx="7813966"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全面深化改革必须牢牢把握总目标，实施好“六个紧紧围绕”路线图</a:t>
              </a:r>
            </a:p>
          </p:txBody>
        </p:sp>
        <p:sp>
          <p:nvSpPr>
            <p:cNvPr id="10" name="对角圆角矩形 9"/>
            <p:cNvSpPr/>
            <p:nvPr/>
          </p:nvSpPr>
          <p:spPr>
            <a:xfrm flipH="1">
              <a:off x="572359" y="4763631"/>
              <a:ext cx="129276"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pic>
        <p:nvPicPr>
          <p:cNvPr id="2054" name="Picture 6"/>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13922" b="13922"/>
          <a:stretch>
            <a:fillRect/>
          </a:stretch>
        </p:blipFill>
        <p:spPr bwMode="auto">
          <a:xfrm>
            <a:off x="6145363" y="1308265"/>
            <a:ext cx="1795021" cy="1728000"/>
          </a:xfrm>
          <a:prstGeom prst="rect">
            <a:avLst/>
          </a:prstGeom>
          <a:solidFill>
            <a:srgbClr val="C6D7E7"/>
          </a:solidFill>
          <a:ln w="38100">
            <a:solidFill>
              <a:schemeClr val="bg1"/>
            </a:solidFill>
          </a:ln>
          <a:effectLst>
            <a:outerShdw blurRad="50800" dist="38100" dir="2700000" algn="tl" rotWithShape="0">
              <a:prstClr val="black">
                <a:alpha val="40000"/>
              </a:prstClr>
            </a:outerShdw>
          </a:effectLst>
        </p:spPr>
      </p:pic>
      <p:pic>
        <p:nvPicPr>
          <p:cNvPr id="27" name="图片 26"/>
          <p:cNvPicPr>
            <a:picLocks noChangeAspect="1"/>
          </p:cNvPicPr>
          <p:nvPr/>
        </p:nvPicPr>
        <p:blipFill>
          <a:blip r:embed="rId9" cstate="print">
            <a:extLst>
              <a:ext uri="{28A0092B-C50C-407E-A947-70E740481C1C}">
                <a14:useLocalDpi xmlns:a14="http://schemas.microsoft.com/office/drawing/2010/main" val="0"/>
              </a:ext>
            </a:extLst>
          </a:blip>
          <a:srcRect t="9058" b="9058"/>
          <a:stretch>
            <a:fillRect/>
          </a:stretch>
        </p:blipFill>
        <p:spPr>
          <a:xfrm>
            <a:off x="335419" y="1308265"/>
            <a:ext cx="1795021" cy="1728000"/>
          </a:xfrm>
          <a:prstGeom prst="rect">
            <a:avLst/>
          </a:prstGeom>
          <a:ln w="38100">
            <a:solidFill>
              <a:schemeClr val="bg1"/>
            </a:solidFill>
          </a:ln>
          <a:effectLst>
            <a:outerShdw blurRad="50800" dist="38100" dir="2700000" algn="tl" rotWithShape="0">
              <a:prstClr val="black">
                <a:alpha val="40000"/>
              </a:prstClr>
            </a:outerShdw>
          </a:effectLst>
        </p:spPr>
      </p:pic>
      <p:sp>
        <p:nvSpPr>
          <p:cNvPr id="3" name="ïṡ1íḋe"/>
          <p:cNvSpPr/>
          <p:nvPr/>
        </p:nvSpPr>
        <p:spPr>
          <a:xfrm>
            <a:off x="4256744" y="3092111"/>
            <a:ext cx="1579264" cy="2355214"/>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建设社会主义核心价值体系、社会主义文化强国</a:t>
            </a:r>
            <a:r>
              <a:rPr lang="zh-CN" altLang="en-US" sz="1600" b="1" dirty="0">
                <a:solidFill>
                  <a:srgbClr val="C00000"/>
                </a:solidFill>
                <a:latin typeface="微软雅黑" panose="020B0503020204020204" pitchFamily="34" charset="-122"/>
                <a:ea typeface="微软雅黑" panose="020B0503020204020204" pitchFamily="34" charset="-122"/>
              </a:rPr>
              <a:t>深化文化体制改革</a:t>
            </a:r>
          </a:p>
        </p:txBody>
      </p:sp>
      <p:sp>
        <p:nvSpPr>
          <p:cNvPr id="16" name="ïṡ1íḋe"/>
          <p:cNvSpPr/>
          <p:nvPr/>
        </p:nvSpPr>
        <p:spPr>
          <a:xfrm>
            <a:off x="2350021" y="3092111"/>
            <a:ext cx="1579263" cy="2355215"/>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坚持党的领导、人民当家作主、依法治国有机统一</a:t>
            </a:r>
            <a:r>
              <a:rPr lang="zh-CN" altLang="en-US" sz="1600" b="1" dirty="0">
                <a:solidFill>
                  <a:srgbClr val="C00000"/>
                </a:solidFill>
                <a:latin typeface="微软雅黑" panose="020B0503020204020204" pitchFamily="34" charset="-122"/>
                <a:ea typeface="微软雅黑" panose="020B0503020204020204" pitchFamily="34" charset="-122"/>
              </a:rPr>
              <a:t>深化政治体制改革</a:t>
            </a:r>
          </a:p>
        </p:txBody>
      </p:sp>
      <p:sp>
        <p:nvSpPr>
          <p:cNvPr id="7" name="ïṡ1íḋe"/>
          <p:cNvSpPr/>
          <p:nvPr/>
        </p:nvSpPr>
        <p:spPr>
          <a:xfrm>
            <a:off x="8169938" y="3092111"/>
            <a:ext cx="1579264" cy="1728000"/>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建设美丽中国</a:t>
            </a:r>
          </a:p>
          <a:p>
            <a:pPr algn="just">
              <a:lnSpc>
                <a:spcPct val="150000"/>
              </a:lnSpc>
            </a:pPr>
            <a:r>
              <a:rPr lang="zh-CN" altLang="en-US" sz="1600" b="1" dirty="0">
                <a:solidFill>
                  <a:srgbClr val="C00000"/>
                </a:solidFill>
                <a:latin typeface="微软雅黑" panose="020B0503020204020204" pitchFamily="34" charset="-122"/>
                <a:ea typeface="微软雅黑" panose="020B0503020204020204" pitchFamily="34" charset="-122"/>
              </a:rPr>
              <a:t>深化生态文明体制改革</a:t>
            </a:r>
          </a:p>
        </p:txBody>
      </p:sp>
      <p:sp>
        <p:nvSpPr>
          <p:cNvPr id="9" name="ïṡ1íḋe"/>
          <p:cNvSpPr/>
          <p:nvPr/>
        </p:nvSpPr>
        <p:spPr>
          <a:xfrm>
            <a:off x="443298" y="3092111"/>
            <a:ext cx="1579263" cy="1902460"/>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使市场在资源配置中起决定性作用</a:t>
            </a:r>
            <a:r>
              <a:rPr lang="zh-CN" altLang="en-US" sz="1600" b="1" dirty="0">
                <a:solidFill>
                  <a:srgbClr val="C00000"/>
                </a:solidFill>
                <a:latin typeface="微软雅黑" panose="020B0503020204020204" pitchFamily="34" charset="-122"/>
                <a:ea typeface="微软雅黑" panose="020B0503020204020204" pitchFamily="34" charset="-122"/>
              </a:rPr>
              <a:t>深化经济体制改革</a:t>
            </a:r>
          </a:p>
        </p:txBody>
      </p:sp>
      <p:sp>
        <p:nvSpPr>
          <p:cNvPr id="15" name="ïṡ1íḋe"/>
          <p:cNvSpPr/>
          <p:nvPr/>
        </p:nvSpPr>
        <p:spPr>
          <a:xfrm>
            <a:off x="6163468" y="3092111"/>
            <a:ext cx="1679010" cy="1902460"/>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更好保障和改善民生、促进社会公平正义</a:t>
            </a:r>
            <a:r>
              <a:rPr lang="zh-CN" altLang="en-US" sz="1600" b="1" dirty="0">
                <a:solidFill>
                  <a:srgbClr val="C00000"/>
                </a:solidFill>
                <a:latin typeface="微软雅黑" panose="020B0503020204020204" pitchFamily="34" charset="-122"/>
                <a:ea typeface="微软雅黑" panose="020B0503020204020204" pitchFamily="34" charset="-122"/>
              </a:rPr>
              <a:t>深化社会体制改革</a:t>
            </a:r>
          </a:p>
        </p:txBody>
      </p:sp>
      <p:sp>
        <p:nvSpPr>
          <p:cNvPr id="24" name="ïṡ1íḋe"/>
          <p:cNvSpPr/>
          <p:nvPr/>
        </p:nvSpPr>
        <p:spPr>
          <a:xfrm>
            <a:off x="10076664" y="3092111"/>
            <a:ext cx="1679010" cy="2009275"/>
          </a:xfrm>
          <a:prstGeom prst="rect">
            <a:avLst/>
          </a:prstGeom>
        </p:spPr>
        <p:txBody>
          <a:bodyPr wrap="square" lIns="91440" tIns="45720" rIns="91440" bIns="45720" anchor="t" anchorCtr="0"/>
          <a:lstStyle/>
          <a:p>
            <a:pPr algn="ctr">
              <a:lnSpc>
                <a:spcPct val="150000"/>
              </a:lnSpc>
            </a:pPr>
            <a:r>
              <a:rPr lang="zh-CN" altLang="en-US" b="1" dirty="0">
                <a:latin typeface="华文中宋" panose="02010600040101010101" pitchFamily="2" charset="-122"/>
                <a:ea typeface="华文中宋" panose="02010600040101010101" pitchFamily="2" charset="-122"/>
              </a:rPr>
              <a:t>紧紧围绕</a:t>
            </a:r>
          </a:p>
          <a:p>
            <a:pPr algn="just">
              <a:lnSpc>
                <a:spcPct val="150000"/>
              </a:lnSpc>
            </a:pPr>
            <a:r>
              <a:rPr lang="zh-CN" altLang="en-US" sz="1600" dirty="0">
                <a:solidFill>
                  <a:schemeClr val="tx1"/>
                </a:solidFill>
                <a:latin typeface="微软雅黑" panose="020B0503020204020204" pitchFamily="34" charset="-122"/>
                <a:ea typeface="微软雅黑" panose="020B0503020204020204" pitchFamily="34" charset="-122"/>
              </a:rPr>
              <a:t>提高科学执政、民主执政、依法执政水平</a:t>
            </a:r>
            <a:r>
              <a:rPr lang="zh-CN" altLang="en-US" sz="1600" b="1" dirty="0">
                <a:solidFill>
                  <a:srgbClr val="C00000"/>
                </a:solidFill>
                <a:latin typeface="微软雅黑" panose="020B0503020204020204" pitchFamily="34" charset="-122"/>
                <a:ea typeface="微软雅黑" panose="020B0503020204020204" pitchFamily="34" charset="-122"/>
              </a:rPr>
              <a:t>深化党的建设制度改革</a:t>
            </a:r>
          </a:p>
        </p:txBody>
      </p:sp>
      <p:cxnSp>
        <p:nvCxnSpPr>
          <p:cNvPr id="12" name="直接连接符 11"/>
          <p:cNvCxnSpPr/>
          <p:nvPr/>
        </p:nvCxnSpPr>
        <p:spPr>
          <a:xfrm>
            <a:off x="2186291" y="3209356"/>
            <a:ext cx="0" cy="1869440"/>
          </a:xfrm>
          <a:prstGeom prst="line">
            <a:avLst/>
          </a:prstGeom>
          <a:ln w="15875">
            <a:gradFill>
              <a:gsLst>
                <a:gs pos="0">
                  <a:schemeClr val="bg1"/>
                </a:gs>
                <a:gs pos="53000">
                  <a:srgbClr val="B00000"/>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4093014" y="3209356"/>
            <a:ext cx="0" cy="1869440"/>
          </a:xfrm>
          <a:prstGeom prst="line">
            <a:avLst/>
          </a:prstGeom>
          <a:ln w="15875">
            <a:gradFill>
              <a:gsLst>
                <a:gs pos="0">
                  <a:schemeClr val="bg1"/>
                </a:gs>
                <a:gs pos="53000">
                  <a:srgbClr val="B00000"/>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5999738" y="3209356"/>
            <a:ext cx="0" cy="1869440"/>
          </a:xfrm>
          <a:prstGeom prst="line">
            <a:avLst/>
          </a:prstGeom>
          <a:ln w="15875">
            <a:gradFill>
              <a:gsLst>
                <a:gs pos="0">
                  <a:schemeClr val="bg1"/>
                </a:gs>
                <a:gs pos="53000">
                  <a:srgbClr val="B00000"/>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8006208" y="3209356"/>
            <a:ext cx="0" cy="1869440"/>
          </a:xfrm>
          <a:prstGeom prst="line">
            <a:avLst/>
          </a:prstGeom>
          <a:ln w="15875">
            <a:gradFill>
              <a:gsLst>
                <a:gs pos="0">
                  <a:schemeClr val="bg1"/>
                </a:gs>
                <a:gs pos="53000">
                  <a:srgbClr val="B00000"/>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9912932" y="3209356"/>
            <a:ext cx="0" cy="1869440"/>
          </a:xfrm>
          <a:prstGeom prst="line">
            <a:avLst/>
          </a:prstGeom>
          <a:ln w="15875">
            <a:gradFill>
              <a:gsLst>
                <a:gs pos="0">
                  <a:schemeClr val="bg1"/>
                </a:gs>
                <a:gs pos="53000">
                  <a:srgbClr val="B00000"/>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3" name="图片 22"/>
          <p:cNvPicPr>
            <a:picLocks noChangeAspect="1"/>
          </p:cNvPicPr>
          <p:nvPr/>
        </p:nvPicPr>
        <p:blipFill rotWithShape="1">
          <a:blip r:embed="rId10" cstate="print">
            <a:extLst>
              <a:ext uri="{28A0092B-C50C-407E-A947-70E740481C1C}">
                <a14:useLocalDpi xmlns:a14="http://schemas.microsoft.com/office/drawing/2010/main" val="0"/>
              </a:ext>
            </a:extLst>
          </a:blip>
          <a:srcRect l="14579" r="14579"/>
          <a:stretch>
            <a:fillRect/>
          </a:stretch>
        </p:blipFill>
        <p:spPr>
          <a:xfrm>
            <a:off x="8082011" y="1308265"/>
            <a:ext cx="1795021" cy="1728000"/>
          </a:xfrm>
          <a:prstGeom prst="rect">
            <a:avLst/>
          </a:prstGeom>
          <a:ln w="38100">
            <a:solidFill>
              <a:schemeClr val="bg1"/>
            </a:solidFill>
          </a:ln>
          <a:effectLst>
            <a:outerShdw blurRad="50800" dist="38100" dir="2700000" algn="tl" rotWithShape="0">
              <a:prstClr val="black">
                <a:alpha val="40000"/>
              </a:prstClr>
            </a:outerShdw>
          </a:effectLst>
        </p:spPr>
      </p:pic>
      <p:pic>
        <p:nvPicPr>
          <p:cNvPr id="6" name="图片 5"/>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20762" r="20762"/>
          <a:stretch>
            <a:fillRect/>
          </a:stretch>
        </p:blipFill>
        <p:spPr bwMode="auto">
          <a:xfrm>
            <a:off x="2272067" y="1308265"/>
            <a:ext cx="1795021" cy="1728000"/>
          </a:xfrm>
          <a:custGeom>
            <a:avLst/>
            <a:gdLst>
              <a:gd name="connsiteX0" fmla="*/ 0 w 1960245"/>
              <a:gd name="connsiteY0" fmla="*/ 0 h 1741170"/>
              <a:gd name="connsiteX1" fmla="*/ 1960245 w 1960245"/>
              <a:gd name="connsiteY1" fmla="*/ 0 h 1741170"/>
              <a:gd name="connsiteX2" fmla="*/ 1960245 w 1960245"/>
              <a:gd name="connsiteY2" fmla="*/ 1741170 h 1741170"/>
              <a:gd name="connsiteX3" fmla="*/ 0 w 1960245"/>
              <a:gd name="connsiteY3" fmla="*/ 1741170 h 1741170"/>
            </a:gdLst>
            <a:ahLst/>
            <a:cxnLst>
              <a:cxn ang="0">
                <a:pos x="connsiteX0" y="connsiteY0"/>
              </a:cxn>
              <a:cxn ang="0">
                <a:pos x="connsiteX1" y="connsiteY1"/>
              </a:cxn>
              <a:cxn ang="0">
                <a:pos x="connsiteX2" y="connsiteY2"/>
              </a:cxn>
              <a:cxn ang="0">
                <a:pos x="connsiteX3" y="connsiteY3"/>
              </a:cxn>
            </a:cxnLst>
            <a:rect l="l" t="t" r="r" b="b"/>
            <a:pathLst>
              <a:path w="1960245" h="1741170">
                <a:moveTo>
                  <a:pt x="0" y="0"/>
                </a:moveTo>
                <a:lnTo>
                  <a:pt x="1960245" y="0"/>
                </a:lnTo>
                <a:lnTo>
                  <a:pt x="1960245" y="1741170"/>
                </a:lnTo>
                <a:lnTo>
                  <a:pt x="0" y="1741170"/>
                </a:lnTo>
                <a:close/>
              </a:path>
            </a:pathLst>
          </a:custGeom>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6" name="图片 25"/>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14971" r="14971"/>
          <a:stretch>
            <a:fillRect/>
          </a:stretch>
        </p:blipFill>
        <p:spPr bwMode="auto">
          <a:xfrm>
            <a:off x="4208715" y="1308265"/>
            <a:ext cx="1795021" cy="1728000"/>
          </a:xfrm>
          <a:custGeom>
            <a:avLst/>
            <a:gdLst>
              <a:gd name="connsiteX0" fmla="*/ 0 w 1908810"/>
              <a:gd name="connsiteY0" fmla="*/ 0 h 1741170"/>
              <a:gd name="connsiteX1" fmla="*/ 1908810 w 1908810"/>
              <a:gd name="connsiteY1" fmla="*/ 0 h 1741170"/>
              <a:gd name="connsiteX2" fmla="*/ 1908810 w 1908810"/>
              <a:gd name="connsiteY2" fmla="*/ 1741170 h 1741170"/>
              <a:gd name="connsiteX3" fmla="*/ 0 w 1908810"/>
              <a:gd name="connsiteY3" fmla="*/ 1741170 h 1741170"/>
            </a:gdLst>
            <a:ahLst/>
            <a:cxnLst>
              <a:cxn ang="0">
                <a:pos x="connsiteX0" y="connsiteY0"/>
              </a:cxn>
              <a:cxn ang="0">
                <a:pos x="connsiteX1" y="connsiteY1"/>
              </a:cxn>
              <a:cxn ang="0">
                <a:pos x="connsiteX2" y="connsiteY2"/>
              </a:cxn>
              <a:cxn ang="0">
                <a:pos x="connsiteX3" y="connsiteY3"/>
              </a:cxn>
            </a:cxnLst>
            <a:rect l="l" t="t" r="r" b="b"/>
            <a:pathLst>
              <a:path w="1908810" h="1741170">
                <a:moveTo>
                  <a:pt x="0" y="0"/>
                </a:moveTo>
                <a:lnTo>
                  <a:pt x="1908810" y="0"/>
                </a:lnTo>
                <a:lnTo>
                  <a:pt x="1908810" y="1741170"/>
                </a:lnTo>
                <a:lnTo>
                  <a:pt x="0" y="1741170"/>
                </a:lnTo>
                <a:close/>
              </a:path>
            </a:pathLst>
          </a:custGeom>
          <a:noFill/>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 name="图片 29"/>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17538" r="17538"/>
          <a:stretch>
            <a:fillRect/>
          </a:stretch>
        </p:blipFill>
        <p:spPr bwMode="auto">
          <a:xfrm>
            <a:off x="10018659" y="1308265"/>
            <a:ext cx="1795021" cy="1728000"/>
          </a:xfrm>
          <a:custGeom>
            <a:avLst/>
            <a:gdLst>
              <a:gd name="connsiteX0" fmla="*/ 0 w 1795021"/>
              <a:gd name="connsiteY0" fmla="*/ 0 h 1728000"/>
              <a:gd name="connsiteX1" fmla="*/ 1795021 w 1795021"/>
              <a:gd name="connsiteY1" fmla="*/ 0 h 1728000"/>
              <a:gd name="connsiteX2" fmla="*/ 1795021 w 1795021"/>
              <a:gd name="connsiteY2" fmla="*/ 1728000 h 1728000"/>
              <a:gd name="connsiteX3" fmla="*/ 0 w 1795021"/>
              <a:gd name="connsiteY3" fmla="*/ 1728000 h 1728000"/>
            </a:gdLst>
            <a:ahLst/>
            <a:cxnLst>
              <a:cxn ang="0">
                <a:pos x="connsiteX0" y="connsiteY0"/>
              </a:cxn>
              <a:cxn ang="0">
                <a:pos x="connsiteX1" y="connsiteY1"/>
              </a:cxn>
              <a:cxn ang="0">
                <a:pos x="connsiteX2" y="connsiteY2"/>
              </a:cxn>
              <a:cxn ang="0">
                <a:pos x="connsiteX3" y="connsiteY3"/>
              </a:cxn>
            </a:cxnLst>
            <a:rect l="l" t="t" r="r" b="b"/>
            <a:pathLst>
              <a:path w="1795021" h="1728000">
                <a:moveTo>
                  <a:pt x="0" y="0"/>
                </a:moveTo>
                <a:lnTo>
                  <a:pt x="1795021" y="0"/>
                </a:lnTo>
                <a:lnTo>
                  <a:pt x="1795021" y="1728000"/>
                </a:lnTo>
                <a:lnTo>
                  <a:pt x="0" y="1728000"/>
                </a:lnTo>
                <a:close/>
              </a:path>
            </a:pathLst>
          </a:custGeom>
          <a:ln w="38100">
            <a:solidFill>
              <a:schemeClr val="bg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4" name="组合 3"/>
          <p:cNvGrpSpPr/>
          <p:nvPr/>
        </p:nvGrpSpPr>
        <p:grpSpPr>
          <a:xfrm>
            <a:off x="833500" y="5719295"/>
            <a:ext cx="10649265" cy="597350"/>
            <a:chOff x="640346" y="5726943"/>
            <a:chExt cx="10649265" cy="597350"/>
          </a:xfrm>
        </p:grpSpPr>
        <p:grpSp>
          <p:nvGrpSpPr>
            <p:cNvPr id="5" name="组合 4"/>
            <p:cNvGrpSpPr/>
            <p:nvPr/>
          </p:nvGrpSpPr>
          <p:grpSpPr>
            <a:xfrm>
              <a:off x="640346" y="5726943"/>
              <a:ext cx="10649265" cy="597350"/>
              <a:chOff x="222787" y="3739833"/>
              <a:chExt cx="5959731" cy="393700"/>
            </a:xfrm>
          </p:grpSpPr>
          <p:sp>
            <p:nvSpPr>
              <p:cNvPr id="19" name="Freeform 95"/>
              <p:cNvSpPr/>
              <p:nvPr>
                <p:custDataLst>
                  <p:tags r:id="rId2"/>
                </p:custDataLst>
              </p:nvPr>
            </p:nvSpPr>
            <p:spPr bwMode="auto">
              <a:xfrm>
                <a:off x="222787" y="3739833"/>
                <a:ext cx="3136046" cy="393700"/>
              </a:xfrm>
              <a:custGeom>
                <a:avLst/>
                <a:gdLst>
                  <a:gd name="T0" fmla="*/ 1775 w 1775"/>
                  <a:gd name="T1" fmla="*/ 248 h 248"/>
                  <a:gd name="T2" fmla="*/ 0 w 1775"/>
                  <a:gd name="T3" fmla="*/ 248 h 248"/>
                  <a:gd name="T4" fmla="*/ 168 w 1775"/>
                  <a:gd name="T5" fmla="*/ 124 h 248"/>
                  <a:gd name="T6" fmla="*/ 0 w 1775"/>
                  <a:gd name="T7" fmla="*/ 0 h 248"/>
                  <a:gd name="T8" fmla="*/ 1775 w 1775"/>
                  <a:gd name="T9" fmla="*/ 0 h 248"/>
                  <a:gd name="T10" fmla="*/ 1775 w 1775"/>
                  <a:gd name="T11" fmla="*/ 248 h 248"/>
                </a:gdLst>
                <a:ahLst/>
                <a:cxnLst>
                  <a:cxn ang="0">
                    <a:pos x="T0" y="T1"/>
                  </a:cxn>
                  <a:cxn ang="0">
                    <a:pos x="T2" y="T3"/>
                  </a:cxn>
                  <a:cxn ang="0">
                    <a:pos x="T4" y="T5"/>
                  </a:cxn>
                  <a:cxn ang="0">
                    <a:pos x="T6" y="T7"/>
                  </a:cxn>
                  <a:cxn ang="0">
                    <a:pos x="T8" y="T9"/>
                  </a:cxn>
                  <a:cxn ang="0">
                    <a:pos x="T10" y="T11"/>
                  </a:cxn>
                </a:cxnLst>
                <a:rect l="0" t="0" r="r" b="b"/>
                <a:pathLst>
                  <a:path w="1775" h="248">
                    <a:moveTo>
                      <a:pt x="1775" y="248"/>
                    </a:moveTo>
                    <a:lnTo>
                      <a:pt x="0" y="248"/>
                    </a:lnTo>
                    <a:lnTo>
                      <a:pt x="168" y="124"/>
                    </a:lnTo>
                    <a:lnTo>
                      <a:pt x="0" y="0"/>
                    </a:lnTo>
                    <a:lnTo>
                      <a:pt x="1775" y="0"/>
                    </a:lnTo>
                    <a:lnTo>
                      <a:pt x="1775" y="248"/>
                    </a:lnTo>
                    <a:close/>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 name="Freeform 96"/>
              <p:cNvSpPr/>
              <p:nvPr>
                <p:custDataLst>
                  <p:tags r:id="rId3"/>
                </p:custDataLst>
              </p:nvPr>
            </p:nvSpPr>
            <p:spPr bwMode="auto">
              <a:xfrm>
                <a:off x="541020" y="3739833"/>
                <a:ext cx="2817813" cy="393700"/>
              </a:xfrm>
              <a:custGeom>
                <a:avLst/>
                <a:gdLst>
                  <a:gd name="T0" fmla="*/ 1775 w 1775"/>
                  <a:gd name="T1" fmla="*/ 248 h 248"/>
                  <a:gd name="T2" fmla="*/ 0 w 1775"/>
                  <a:gd name="T3" fmla="*/ 248 h 248"/>
                  <a:gd name="T4" fmla="*/ 168 w 1775"/>
                  <a:gd name="T5" fmla="*/ 124 h 248"/>
                  <a:gd name="T6" fmla="*/ 0 w 1775"/>
                  <a:gd name="T7" fmla="*/ 0 h 248"/>
                  <a:gd name="T8" fmla="*/ 1775 w 1775"/>
                  <a:gd name="T9" fmla="*/ 0 h 248"/>
                  <a:gd name="T10" fmla="*/ 1775 w 1775"/>
                  <a:gd name="T11" fmla="*/ 248 h 248"/>
                </a:gdLst>
                <a:ahLst/>
                <a:cxnLst>
                  <a:cxn ang="0">
                    <a:pos x="T0" y="T1"/>
                  </a:cxn>
                  <a:cxn ang="0">
                    <a:pos x="T2" y="T3"/>
                  </a:cxn>
                  <a:cxn ang="0">
                    <a:pos x="T4" y="T5"/>
                  </a:cxn>
                  <a:cxn ang="0">
                    <a:pos x="T6" y="T7"/>
                  </a:cxn>
                  <a:cxn ang="0">
                    <a:pos x="T8" y="T9"/>
                  </a:cxn>
                  <a:cxn ang="0">
                    <a:pos x="T10" y="T11"/>
                  </a:cxn>
                </a:cxnLst>
                <a:rect l="0" t="0" r="r" b="b"/>
                <a:pathLst>
                  <a:path w="1775" h="248">
                    <a:moveTo>
                      <a:pt x="1775" y="248"/>
                    </a:moveTo>
                    <a:lnTo>
                      <a:pt x="0" y="248"/>
                    </a:lnTo>
                    <a:lnTo>
                      <a:pt x="168" y="124"/>
                    </a:lnTo>
                    <a:lnTo>
                      <a:pt x="0" y="0"/>
                    </a:lnTo>
                    <a:lnTo>
                      <a:pt x="1775" y="0"/>
                    </a:lnTo>
                    <a:lnTo>
                      <a:pt x="1775" y="24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nvGrpSpPr>
              <p:cNvPr id="31" name="组合 30"/>
              <p:cNvGrpSpPr/>
              <p:nvPr/>
            </p:nvGrpSpPr>
            <p:grpSpPr>
              <a:xfrm>
                <a:off x="3249820" y="3739833"/>
                <a:ext cx="2932698" cy="393700"/>
                <a:chOff x="5421997" y="4944427"/>
                <a:chExt cx="2932698" cy="393700"/>
              </a:xfrm>
            </p:grpSpPr>
            <p:sp>
              <p:nvSpPr>
                <p:cNvPr id="32" name="Freeform 97"/>
                <p:cNvSpPr/>
                <p:nvPr>
                  <p:custDataLst>
                    <p:tags r:id="rId4"/>
                  </p:custDataLst>
                </p:nvPr>
              </p:nvSpPr>
              <p:spPr bwMode="auto">
                <a:xfrm>
                  <a:off x="5421997" y="4944427"/>
                  <a:ext cx="2932698" cy="393700"/>
                </a:xfrm>
                <a:custGeom>
                  <a:avLst/>
                  <a:gdLst>
                    <a:gd name="T0" fmla="*/ 0 w 1777"/>
                    <a:gd name="T1" fmla="*/ 248 h 248"/>
                    <a:gd name="T2" fmla="*/ 1777 w 1777"/>
                    <a:gd name="T3" fmla="*/ 248 h 248"/>
                    <a:gd name="T4" fmla="*/ 1609 w 1777"/>
                    <a:gd name="T5" fmla="*/ 124 h 248"/>
                    <a:gd name="T6" fmla="*/ 1777 w 1777"/>
                    <a:gd name="T7" fmla="*/ 0 h 248"/>
                    <a:gd name="T8" fmla="*/ 0 w 1777"/>
                    <a:gd name="T9" fmla="*/ 0 h 248"/>
                    <a:gd name="T10" fmla="*/ 0 w 1777"/>
                    <a:gd name="T11" fmla="*/ 248 h 248"/>
                  </a:gdLst>
                  <a:ahLst/>
                  <a:cxnLst>
                    <a:cxn ang="0">
                      <a:pos x="T0" y="T1"/>
                    </a:cxn>
                    <a:cxn ang="0">
                      <a:pos x="T2" y="T3"/>
                    </a:cxn>
                    <a:cxn ang="0">
                      <a:pos x="T4" y="T5"/>
                    </a:cxn>
                    <a:cxn ang="0">
                      <a:pos x="T6" y="T7"/>
                    </a:cxn>
                    <a:cxn ang="0">
                      <a:pos x="T8" y="T9"/>
                    </a:cxn>
                    <a:cxn ang="0">
                      <a:pos x="T10" y="T11"/>
                    </a:cxn>
                  </a:cxnLst>
                  <a:rect l="0" t="0" r="r" b="b"/>
                  <a:pathLst>
                    <a:path w="1777" h="248">
                      <a:moveTo>
                        <a:pt x="0" y="248"/>
                      </a:moveTo>
                      <a:lnTo>
                        <a:pt x="1777" y="248"/>
                      </a:lnTo>
                      <a:lnTo>
                        <a:pt x="1609" y="124"/>
                      </a:lnTo>
                      <a:lnTo>
                        <a:pt x="1777" y="0"/>
                      </a:lnTo>
                      <a:lnTo>
                        <a:pt x="0" y="0"/>
                      </a:lnTo>
                      <a:lnTo>
                        <a:pt x="0" y="248"/>
                      </a:lnTo>
                      <a:close/>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p>
              </p:txBody>
            </p:sp>
            <p:sp>
              <p:nvSpPr>
                <p:cNvPr id="33" name="Freeform 98"/>
                <p:cNvSpPr/>
                <p:nvPr>
                  <p:custDataLst>
                    <p:tags r:id="rId5"/>
                  </p:custDataLst>
                </p:nvPr>
              </p:nvSpPr>
              <p:spPr bwMode="auto">
                <a:xfrm>
                  <a:off x="5533707" y="4944427"/>
                  <a:ext cx="2820988" cy="393700"/>
                </a:xfrm>
                <a:custGeom>
                  <a:avLst/>
                  <a:gdLst>
                    <a:gd name="T0" fmla="*/ 0 w 1777"/>
                    <a:gd name="T1" fmla="*/ 248 h 248"/>
                    <a:gd name="T2" fmla="*/ 1777 w 1777"/>
                    <a:gd name="T3" fmla="*/ 248 h 248"/>
                    <a:gd name="T4" fmla="*/ 1609 w 1777"/>
                    <a:gd name="T5" fmla="*/ 124 h 248"/>
                    <a:gd name="T6" fmla="*/ 1777 w 1777"/>
                    <a:gd name="T7" fmla="*/ 0 h 248"/>
                    <a:gd name="T8" fmla="*/ 0 w 1777"/>
                    <a:gd name="T9" fmla="*/ 0 h 248"/>
                    <a:gd name="T10" fmla="*/ 0 w 1777"/>
                    <a:gd name="T11" fmla="*/ 248 h 248"/>
                  </a:gdLst>
                  <a:ahLst/>
                  <a:cxnLst>
                    <a:cxn ang="0">
                      <a:pos x="T0" y="T1"/>
                    </a:cxn>
                    <a:cxn ang="0">
                      <a:pos x="T2" y="T3"/>
                    </a:cxn>
                    <a:cxn ang="0">
                      <a:pos x="T4" y="T5"/>
                    </a:cxn>
                    <a:cxn ang="0">
                      <a:pos x="T6" y="T7"/>
                    </a:cxn>
                    <a:cxn ang="0">
                      <a:pos x="T8" y="T9"/>
                    </a:cxn>
                    <a:cxn ang="0">
                      <a:pos x="T10" y="T11"/>
                    </a:cxn>
                  </a:cxnLst>
                  <a:rect l="0" t="0" r="r" b="b"/>
                  <a:pathLst>
                    <a:path w="1777" h="248">
                      <a:moveTo>
                        <a:pt x="0" y="248"/>
                      </a:moveTo>
                      <a:lnTo>
                        <a:pt x="1777" y="248"/>
                      </a:lnTo>
                      <a:lnTo>
                        <a:pt x="1609" y="124"/>
                      </a:lnTo>
                      <a:lnTo>
                        <a:pt x="1777" y="0"/>
                      </a:lnTo>
                      <a:lnTo>
                        <a:pt x="0" y="0"/>
                      </a:lnTo>
                      <a:lnTo>
                        <a:pt x="0" y="248"/>
                      </a:lnTo>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sp>
          <p:nvSpPr>
            <p:cNvPr id="20" name="矩形 19"/>
            <p:cNvSpPr/>
            <p:nvPr>
              <p:custDataLst>
                <p:tags r:id="rId1"/>
              </p:custDataLst>
            </p:nvPr>
          </p:nvSpPr>
          <p:spPr>
            <a:xfrm>
              <a:off x="862286" y="5825563"/>
              <a:ext cx="10081120" cy="398780"/>
            </a:xfrm>
            <a:prstGeom prst="rect">
              <a:avLst/>
            </a:prstGeom>
          </p:spPr>
          <p:txBody>
            <a:bodyPr wrap="square">
              <a:spAutoFit/>
            </a:bodyPr>
            <a:lstStyle/>
            <a:p>
              <a:pPr lvl="0"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这六个方面明确了全面深化改革分目标，规定了各领域各方面改革的主要任务</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4479186"/>
            <a:ext cx="12192000" cy="1813470"/>
          </a:xfrm>
          <a:prstGeom prst="rect">
            <a:avLst/>
          </a:prstGeom>
          <a:gradFill>
            <a:gsLst>
              <a:gs pos="0">
                <a:srgbClr val="C00000"/>
              </a:gs>
              <a:gs pos="100000">
                <a:srgbClr val="9E0406"/>
              </a:gs>
            </a:gsLst>
            <a:lin ang="0" scaled="0"/>
          </a:gra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flipV="1">
            <a:off x="746257" y="865030"/>
            <a:ext cx="10699486" cy="4031820"/>
          </a:xfrm>
          <a:prstGeom prst="rect">
            <a:avLst/>
          </a:prstGeom>
          <a:solidFill>
            <a:schemeClr val="bg1"/>
          </a:solidFill>
          <a:ln w="38100">
            <a:solidFill>
              <a:srgbClr val="C00000"/>
            </a:solid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剪去对角的矩形 20"/>
          <p:cNvSpPr/>
          <p:nvPr/>
        </p:nvSpPr>
        <p:spPr bwMode="auto">
          <a:xfrm>
            <a:off x="1626857" y="3512767"/>
            <a:ext cx="3456000" cy="720000"/>
          </a:xfrm>
          <a:prstGeom prst="snip2DiagRect">
            <a:avLst/>
          </a:prstGeom>
          <a:solidFill>
            <a:schemeClr val="bg1"/>
          </a:solidFill>
          <a:ln w="12700">
            <a:gradFill>
              <a:gsLst>
                <a:gs pos="0">
                  <a:srgbClr val="C00000"/>
                </a:gs>
                <a:gs pos="100000">
                  <a:srgbClr val="FF0000"/>
                </a:gs>
                <a:gs pos="76000">
                  <a:srgbClr val="FFE3E3"/>
                </a:gs>
                <a:gs pos="27000">
                  <a:schemeClr val="bg1"/>
                </a:gs>
              </a:gsLst>
              <a:lin ang="3000000" scaled="0"/>
            </a:gradFill>
          </a:ln>
          <a:effectLst>
            <a:outerShdw blurRad="254000" dist="38100" dir="2700000" algn="tl" rotWithShape="0">
              <a:prstClr val="black">
                <a:alpha val="15000"/>
              </a:prstClr>
            </a:outerShdw>
          </a:effectLst>
        </p:spPr>
        <p:txBody>
          <a:bodyPr rtlCol="0" anchor="ctr"/>
          <a:lstStyle/>
          <a:p>
            <a:pPr algn="ctr"/>
            <a:r>
              <a:rPr lang="zh-CN" altLang="en-US" sz="1800" b="1" dirty="0">
                <a:solidFill>
                  <a:schemeClr val="tx1">
                    <a:lumMod val="85000"/>
                    <a:lumOff val="15000"/>
                  </a:schemeClr>
                </a:solidFill>
                <a:latin typeface="微软雅黑" panose="020B0503020204020204" pitchFamily="34" charset="-122"/>
                <a:ea typeface="微软雅黑" panose="020B0503020204020204" pitchFamily="34" charset="-122"/>
              </a:rPr>
              <a:t>以制度建设为主线</a:t>
            </a:r>
          </a:p>
        </p:txBody>
      </p:sp>
      <p:sp>
        <p:nvSpPr>
          <p:cNvPr id="28" name="KSO_Shape"/>
          <p:cNvSpPr/>
          <p:nvPr/>
        </p:nvSpPr>
        <p:spPr>
          <a:xfrm>
            <a:off x="5118749" y="2042887"/>
            <a:ext cx="1954503" cy="1687387"/>
          </a:xfrm>
          <a:custGeom>
            <a:avLst/>
            <a:gdLst/>
            <a:ahLst/>
            <a:cxnLst/>
            <a:rect l="l" t="t" r="r" b="b"/>
            <a:pathLst>
              <a:path w="801878" h="692519">
                <a:moveTo>
                  <a:pt x="409945" y="0"/>
                </a:moveTo>
                <a:cubicBezTo>
                  <a:pt x="438516" y="279320"/>
                  <a:pt x="585358" y="523617"/>
                  <a:pt x="801878" y="678893"/>
                </a:cubicBezTo>
                <a:cubicBezTo>
                  <a:pt x="683463" y="627007"/>
                  <a:pt x="552608" y="598449"/>
                  <a:pt x="415082" y="598449"/>
                </a:cubicBezTo>
                <a:cubicBezTo>
                  <a:pt x="266403" y="598449"/>
                  <a:pt x="125520" y="631827"/>
                  <a:pt x="0" y="692519"/>
                </a:cubicBezTo>
                <a:cubicBezTo>
                  <a:pt x="226112" y="537440"/>
                  <a:pt x="380565" y="287238"/>
                  <a:pt x="409945" y="0"/>
                </a:cubicBezTo>
                <a:close/>
              </a:path>
            </a:pathLst>
          </a:custGeom>
          <a:gradFill flip="none" rotWithShape="1">
            <a:gsLst>
              <a:gs pos="0">
                <a:schemeClr val="accent2"/>
              </a:gs>
              <a:gs pos="31000">
                <a:schemeClr val="accent2"/>
              </a:gs>
              <a:gs pos="76000">
                <a:srgbClr val="C00000"/>
              </a:gs>
            </a:gsLst>
            <a:path path="circle">
              <a:fillToRect l="50000" t="50000" r="50000" b="50000"/>
            </a:path>
            <a:tileRect/>
          </a:gra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dirty="0">
              <a:solidFill>
                <a:srgbClr val="FFFFFF"/>
              </a:solidFill>
            </a:endParaRPr>
          </a:p>
        </p:txBody>
      </p:sp>
      <p:sp>
        <p:nvSpPr>
          <p:cNvPr id="29" name="文本框 28"/>
          <p:cNvSpPr txBox="1"/>
          <p:nvPr/>
        </p:nvSpPr>
        <p:spPr>
          <a:xfrm>
            <a:off x="3515043" y="2465335"/>
            <a:ext cx="5161915" cy="499624"/>
          </a:xfrm>
          <a:prstGeom prst="rect">
            <a:avLst/>
          </a:prstGeom>
        </p:spPr>
        <p:txBody>
          <a:bodyPr wrap="square">
            <a:spAutoFit/>
          </a:bodyPr>
          <a:lstStyle>
            <a:defPPr>
              <a:defRPr lang="zh-CN"/>
            </a:defPPr>
            <a:lvl1pPr>
              <a:defRPr sz="2400" b="1">
                <a:solidFill>
                  <a:schemeClr val="accent2"/>
                </a:solidFill>
                <a:latin typeface="微软雅黑" panose="020B0503020204020204" pitchFamily="34" charset="-122"/>
                <a:ea typeface="微软雅黑" panose="020B0503020204020204" pitchFamily="34" charset="-122"/>
              </a:defRPr>
            </a:lvl1pPr>
          </a:lstStyle>
          <a:p>
            <a:pPr algn="ctr">
              <a:lnSpc>
                <a:spcPct val="150000"/>
              </a:lnSpc>
            </a:pPr>
            <a:r>
              <a:rPr lang="zh-CN" altLang="en-US" sz="2000" b="0" dirty="0">
                <a:solidFill>
                  <a:srgbClr val="C00000"/>
                </a:solidFill>
              </a:rPr>
              <a:t> </a:t>
            </a:r>
            <a:r>
              <a:rPr lang="zh-CN" altLang="en-US" sz="2000" dirty="0">
                <a:solidFill>
                  <a:srgbClr val="C00000"/>
                </a:solidFill>
              </a:rPr>
              <a:t>统筹推进各领域 </a:t>
            </a:r>
            <a:r>
              <a:rPr lang="en-US" altLang="zh-CN" sz="2000" dirty="0">
                <a:solidFill>
                  <a:srgbClr val="C00000"/>
                </a:solidFill>
              </a:rPr>
              <a:t>           </a:t>
            </a:r>
            <a:r>
              <a:rPr lang="zh-CN" altLang="en-US" sz="2000" dirty="0">
                <a:solidFill>
                  <a:srgbClr val="C00000"/>
                </a:solidFill>
              </a:rPr>
              <a:t>各方面改革开放</a:t>
            </a:r>
          </a:p>
        </p:txBody>
      </p:sp>
      <p:sp>
        <p:nvSpPr>
          <p:cNvPr id="37" name="文本框 36"/>
          <p:cNvSpPr txBox="1"/>
          <p:nvPr/>
        </p:nvSpPr>
        <p:spPr>
          <a:xfrm>
            <a:off x="2474595" y="5005166"/>
            <a:ext cx="7242810" cy="1098020"/>
          </a:xfrm>
          <a:prstGeom prst="rect">
            <a:avLst/>
          </a:prstGeom>
          <a:noFill/>
        </p:spPr>
        <p:txBody>
          <a:bodyPr wrap="square" rtlCol="0">
            <a:noAutofit/>
          </a:bodyPr>
          <a:lstStyle/>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推动重要领域和关键环节改革不断取得新突破，</a:t>
            </a:r>
          </a:p>
          <a:p>
            <a:pPr algn="just">
              <a:lnSpc>
                <a:spcPct val="15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 </a:t>
            </a:r>
            <a:r>
              <a:rPr lang="en-US" alt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      </a:t>
            </a: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使各方面改革协同推进、环环相扣、形成合力</a:t>
            </a:r>
          </a:p>
        </p:txBody>
      </p:sp>
      <p:sp>
        <p:nvSpPr>
          <p:cNvPr id="25" name="剪去对角的矩形 24"/>
          <p:cNvSpPr/>
          <p:nvPr/>
        </p:nvSpPr>
        <p:spPr bwMode="auto">
          <a:xfrm>
            <a:off x="3990000" y="1395995"/>
            <a:ext cx="4212000" cy="720000"/>
          </a:xfrm>
          <a:prstGeom prst="snip2DiagRect">
            <a:avLst/>
          </a:prstGeom>
          <a:solidFill>
            <a:schemeClr val="bg1"/>
          </a:solidFill>
          <a:ln w="12700">
            <a:gradFill>
              <a:gsLst>
                <a:gs pos="0">
                  <a:srgbClr val="C00000"/>
                </a:gs>
                <a:gs pos="100000">
                  <a:srgbClr val="FF0000"/>
                </a:gs>
                <a:gs pos="76000">
                  <a:srgbClr val="FFE3E3"/>
                </a:gs>
                <a:gs pos="27000">
                  <a:schemeClr val="bg1"/>
                </a:gs>
              </a:gsLst>
              <a:lin ang="3000000" scaled="0"/>
            </a:gradFill>
          </a:ln>
          <a:effectLst>
            <a:outerShdw blurRad="254000" dist="38100" dir="2700000" algn="tl" rotWithShape="0">
              <a:prstClr val="black">
                <a:alpha val="15000"/>
              </a:prstClr>
            </a:outerShdw>
          </a:effectLst>
        </p:spPr>
        <p:txBody>
          <a:bodyPr rtlCol="0" anchor="ctr"/>
          <a:lstStyle/>
          <a:p>
            <a:pPr algn="ctr"/>
            <a:r>
              <a:rPr lang="zh-CN" altLang="en-US" sz="1800" b="1" dirty="0">
                <a:solidFill>
                  <a:schemeClr val="tx1">
                    <a:lumMod val="85000"/>
                    <a:lumOff val="15000"/>
                  </a:schemeClr>
                </a:solidFill>
                <a:latin typeface="微软雅黑" panose="020B0503020204020204" pitchFamily="34" charset="-122"/>
                <a:ea typeface="微软雅黑" panose="020B0503020204020204" pitchFamily="34" charset="-122"/>
              </a:rPr>
              <a:t>必须以全面深化改革总目标为引领</a:t>
            </a:r>
          </a:p>
        </p:txBody>
      </p:sp>
      <p:sp>
        <p:nvSpPr>
          <p:cNvPr id="22" name="剪去对角的矩形 21"/>
          <p:cNvSpPr/>
          <p:nvPr/>
        </p:nvSpPr>
        <p:spPr bwMode="auto">
          <a:xfrm>
            <a:off x="7109143" y="3512767"/>
            <a:ext cx="3456000" cy="720000"/>
          </a:xfrm>
          <a:prstGeom prst="snip2DiagRect">
            <a:avLst/>
          </a:prstGeom>
          <a:solidFill>
            <a:schemeClr val="bg1"/>
          </a:solidFill>
          <a:ln w="12700">
            <a:gradFill>
              <a:gsLst>
                <a:gs pos="0">
                  <a:srgbClr val="C00000"/>
                </a:gs>
                <a:gs pos="100000">
                  <a:srgbClr val="FF0000"/>
                </a:gs>
                <a:gs pos="76000">
                  <a:srgbClr val="FFE3E3"/>
                </a:gs>
                <a:gs pos="27000">
                  <a:schemeClr val="bg1"/>
                </a:gs>
              </a:gsLst>
              <a:lin ang="3000000" scaled="0"/>
            </a:gradFill>
          </a:ln>
          <a:effectLst>
            <a:outerShdw blurRad="254000" dist="38100" dir="2700000" algn="tl" rotWithShape="0">
              <a:prstClr val="black">
                <a:alpha val="15000"/>
              </a:prstClr>
            </a:outerShdw>
          </a:effectLst>
        </p:spPr>
        <p:txBody>
          <a:bodyPr rtlCol="0" anchor="ctr"/>
          <a:lstStyle/>
          <a:p>
            <a:pPr algn="ctr"/>
            <a:r>
              <a:rPr lang="zh-CN" altLang="en-US" sz="1800" b="1" dirty="0">
                <a:solidFill>
                  <a:schemeClr val="tx1">
                    <a:lumMod val="85000"/>
                    <a:lumOff val="15000"/>
                  </a:schemeClr>
                </a:solidFill>
                <a:latin typeface="微软雅黑" panose="020B0503020204020204" pitchFamily="34" charset="-122"/>
                <a:ea typeface="微软雅黑" panose="020B0503020204020204" pitchFamily="34" charset="-122"/>
              </a:rPr>
              <a:t>以经济体制改革为重点</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preferRelativeResize="0"/>
          <p:nvPr/>
        </p:nvPicPr>
        <p:blipFill rotWithShape="1">
          <a:blip r:embed="rId13" cstate="print">
            <a:extLst>
              <a:ext uri="{28A0092B-C50C-407E-A947-70E740481C1C}">
                <a14:useLocalDpi xmlns:a14="http://schemas.microsoft.com/office/drawing/2010/main" val="0"/>
              </a:ext>
            </a:extLst>
          </a:blip>
          <a:srcRect t="35826" b="35826"/>
          <a:stretch>
            <a:fillRect/>
          </a:stretch>
        </p:blipFill>
        <p:spPr>
          <a:xfrm>
            <a:off x="0" y="5020198"/>
            <a:ext cx="12192000" cy="1428728"/>
          </a:xfrm>
          <a:prstGeom prst="cube">
            <a:avLst>
              <a:gd name="adj" fmla="val 0"/>
            </a:avLst>
          </a:prstGeom>
          <a:noFill/>
          <a:effectLst>
            <a:outerShdw blurRad="381000" dist="127000" dir="5400000" algn="t" rotWithShape="0">
              <a:prstClr val="black">
                <a:alpha val="15000"/>
              </a:prstClr>
            </a:outerShdw>
          </a:effectLst>
        </p:spPr>
      </p:pic>
      <p:sp>
        <p:nvSpPr>
          <p:cNvPr id="3" name="矩形 2"/>
          <p:cNvSpPr/>
          <p:nvPr>
            <p:custDataLst>
              <p:tags r:id="rId1"/>
            </p:custDataLst>
          </p:nvPr>
        </p:nvSpPr>
        <p:spPr>
          <a:xfrm>
            <a:off x="2856000" y="582305"/>
            <a:ext cx="6480000" cy="429895"/>
          </a:xfrm>
          <a:prstGeom prst="rect">
            <a:avLst/>
          </a:prstGeom>
          <a:noFill/>
        </p:spPr>
        <p:txBody>
          <a:bodyPr wrap="square" rtlCol="0">
            <a:spAutoFit/>
          </a:bodyPr>
          <a:lstStyle/>
          <a:p>
            <a:pPr algn="ctr">
              <a:buClr>
                <a:srgbClr val="C00000"/>
              </a:buClr>
              <a:buSzPct val="80000"/>
              <a:buFontTx/>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（二）推进国家治理体系和治理能力现代化</a:t>
            </a:r>
          </a:p>
        </p:txBody>
      </p:sp>
      <p:grpSp>
        <p:nvGrpSpPr>
          <p:cNvPr id="5" name="组合 4"/>
          <p:cNvGrpSpPr/>
          <p:nvPr/>
        </p:nvGrpSpPr>
        <p:grpSpPr>
          <a:xfrm>
            <a:off x="926316" y="3416417"/>
            <a:ext cx="3929089" cy="1281778"/>
            <a:chOff x="1787709" y="2576920"/>
            <a:chExt cx="3929089" cy="1281778"/>
          </a:xfrm>
        </p:grpSpPr>
        <p:sp>
          <p:nvSpPr>
            <p:cNvPr id="6" name="矩形: 圆角 4"/>
            <p:cNvSpPr/>
            <p:nvPr>
              <p:custDataLst>
                <p:tags r:id="rId9"/>
              </p:custDataLst>
            </p:nvPr>
          </p:nvSpPr>
          <p:spPr>
            <a:xfrm>
              <a:off x="1828798" y="2634698"/>
              <a:ext cx="3888000" cy="1224000"/>
            </a:xfrm>
            <a:prstGeom prst="roundRect">
              <a:avLst>
                <a:gd name="adj" fmla="val 15178"/>
              </a:avLst>
            </a:prstGeom>
            <a:solidFill>
              <a:srgbClr val="FFFFF5"/>
            </a:solidFill>
            <a:ln w="127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sz="2000" dirty="0">
                <a:solidFill>
                  <a:schemeClr val="tx1"/>
                </a:solidFill>
                <a:latin typeface="微软雅黑" panose="020B0503020204020204" pitchFamily="34" charset="-122"/>
                <a:ea typeface="微软雅黑" panose="020B0503020204020204" pitchFamily="34" charset="-122"/>
                <a:cs typeface="+mn-ea"/>
              </a:endParaRPr>
            </a:p>
          </p:txBody>
        </p:sp>
        <p:sp>
          <p:nvSpPr>
            <p:cNvPr id="7" name="矩形: 圆角 4"/>
            <p:cNvSpPr/>
            <p:nvPr>
              <p:custDataLst>
                <p:tags r:id="rId10"/>
              </p:custDataLst>
            </p:nvPr>
          </p:nvSpPr>
          <p:spPr>
            <a:xfrm>
              <a:off x="1787709" y="2576920"/>
              <a:ext cx="3888000" cy="1224000"/>
            </a:xfrm>
            <a:prstGeom prst="roundRect">
              <a:avLst>
                <a:gd name="adj" fmla="val 15178"/>
              </a:avLst>
            </a:prstGeom>
            <a:solidFill>
              <a:schemeClr val="bg1"/>
            </a:solidFill>
            <a:ln w="127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en-US" altLang="zh-CN" sz="2000" dirty="0">
                  <a:solidFill>
                    <a:schemeClr val="tx1"/>
                  </a:solidFill>
                  <a:latin typeface="微软雅黑" panose="020B0503020204020204" pitchFamily="34" charset="-122"/>
                  <a:ea typeface="微软雅黑" panose="020B0503020204020204" pitchFamily="34" charset="-122"/>
                  <a:cs typeface="+mn-ea"/>
                </a:rPr>
                <a:t>   </a:t>
              </a:r>
              <a:r>
                <a:rPr lang="zh-CN" sz="2000" dirty="0">
                  <a:solidFill>
                    <a:schemeClr val="tx1"/>
                  </a:solidFill>
                  <a:latin typeface="微软雅黑" panose="020B0503020204020204" pitchFamily="34" charset="-122"/>
                  <a:ea typeface="微软雅黑" panose="020B0503020204020204" pitchFamily="34" charset="-122"/>
                  <a:cs typeface="+mn-ea"/>
                </a:rPr>
                <a:t>制度起根本性、</a:t>
              </a:r>
            </a:p>
            <a:p>
              <a:pPr algn="ctr">
                <a:lnSpc>
                  <a:spcPct val="120000"/>
                </a:lnSpc>
              </a:pPr>
              <a:r>
                <a:rPr lang="zh-CN" sz="2000" dirty="0">
                  <a:solidFill>
                    <a:schemeClr val="tx1"/>
                  </a:solidFill>
                  <a:latin typeface="微软雅黑" panose="020B0503020204020204" pitchFamily="34" charset="-122"/>
                  <a:ea typeface="微软雅黑" panose="020B0503020204020204" pitchFamily="34" charset="-122"/>
                  <a:cs typeface="+mn-ea"/>
                </a:rPr>
                <a:t>全局性、长远性作用</a:t>
              </a:r>
            </a:p>
          </p:txBody>
        </p:sp>
      </p:grpSp>
      <p:grpSp>
        <p:nvGrpSpPr>
          <p:cNvPr id="61" name="组合 60"/>
          <p:cNvGrpSpPr/>
          <p:nvPr/>
        </p:nvGrpSpPr>
        <p:grpSpPr>
          <a:xfrm>
            <a:off x="7267639" y="3416417"/>
            <a:ext cx="3929089" cy="1281778"/>
            <a:chOff x="1787709" y="2576920"/>
            <a:chExt cx="3929089" cy="1281778"/>
          </a:xfrm>
        </p:grpSpPr>
        <p:sp>
          <p:nvSpPr>
            <p:cNvPr id="69" name="矩形: 圆角 4"/>
            <p:cNvSpPr/>
            <p:nvPr>
              <p:custDataLst>
                <p:tags r:id="rId7"/>
              </p:custDataLst>
            </p:nvPr>
          </p:nvSpPr>
          <p:spPr>
            <a:xfrm>
              <a:off x="1828798" y="2634698"/>
              <a:ext cx="3888000" cy="1224000"/>
            </a:xfrm>
            <a:prstGeom prst="roundRect">
              <a:avLst>
                <a:gd name="adj" fmla="val 15178"/>
              </a:avLst>
            </a:prstGeom>
            <a:solidFill>
              <a:srgbClr val="FFFFF5"/>
            </a:solidFill>
            <a:ln w="127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sz="2000" dirty="0">
                <a:solidFill>
                  <a:schemeClr val="tx1"/>
                </a:solidFill>
                <a:latin typeface="微软雅黑" panose="020B0503020204020204" pitchFamily="34" charset="-122"/>
                <a:ea typeface="微软雅黑" panose="020B0503020204020204" pitchFamily="34" charset="-122"/>
                <a:cs typeface="+mn-ea"/>
              </a:endParaRPr>
            </a:p>
          </p:txBody>
        </p:sp>
        <p:sp>
          <p:nvSpPr>
            <p:cNvPr id="71" name="矩形: 圆角 4"/>
            <p:cNvSpPr/>
            <p:nvPr>
              <p:custDataLst>
                <p:tags r:id="rId8"/>
              </p:custDataLst>
            </p:nvPr>
          </p:nvSpPr>
          <p:spPr>
            <a:xfrm>
              <a:off x="1787709" y="2576920"/>
              <a:ext cx="3888000" cy="1224000"/>
            </a:xfrm>
            <a:prstGeom prst="roundRect">
              <a:avLst>
                <a:gd name="adj" fmla="val 15178"/>
              </a:avLst>
            </a:prstGeom>
            <a:solidFill>
              <a:schemeClr val="bg1"/>
            </a:solidFill>
            <a:ln w="12700">
              <a:solidFill>
                <a:srgbClr val="C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r>
                <a:rPr lang="en-US" altLang="zh-CN" sz="2000" dirty="0">
                  <a:solidFill>
                    <a:schemeClr val="tx1"/>
                  </a:solidFill>
                  <a:latin typeface="微软雅黑" panose="020B0503020204020204" pitchFamily="34" charset="-122"/>
                  <a:ea typeface="微软雅黑" panose="020B0503020204020204" pitchFamily="34" charset="-122"/>
                  <a:cs typeface="+mn-ea"/>
                </a:rPr>
                <a:t>   </a:t>
              </a:r>
              <a:r>
                <a:rPr lang="zh-CN" sz="2000" dirty="0">
                  <a:solidFill>
                    <a:schemeClr val="tx1"/>
                  </a:solidFill>
                  <a:latin typeface="微软雅黑" panose="020B0503020204020204" pitchFamily="34" charset="-122"/>
                  <a:ea typeface="微软雅黑" panose="020B0503020204020204" pitchFamily="34" charset="-122"/>
                  <a:cs typeface="+mn-ea"/>
                </a:rPr>
                <a:t>没有有效的治理能力，</a:t>
              </a:r>
            </a:p>
            <a:p>
              <a:pPr algn="ctr">
                <a:lnSpc>
                  <a:spcPct val="120000"/>
                </a:lnSpc>
              </a:pPr>
              <a:r>
                <a:rPr lang="zh-CN" sz="2000" dirty="0">
                  <a:solidFill>
                    <a:schemeClr val="tx1"/>
                  </a:solidFill>
                  <a:latin typeface="微软雅黑" panose="020B0503020204020204" pitchFamily="34" charset="-122"/>
                  <a:ea typeface="微软雅黑" panose="020B0503020204020204" pitchFamily="34" charset="-122"/>
                  <a:cs typeface="+mn-ea"/>
                </a:rPr>
                <a:t>再好的制度也难发挥作用</a:t>
              </a:r>
            </a:p>
          </p:txBody>
        </p:sp>
      </p:grpSp>
      <p:grpSp>
        <p:nvGrpSpPr>
          <p:cNvPr id="74" name="组合 73"/>
          <p:cNvGrpSpPr/>
          <p:nvPr/>
        </p:nvGrpSpPr>
        <p:grpSpPr>
          <a:xfrm flipH="1">
            <a:off x="5241174" y="3202480"/>
            <a:ext cx="1709653" cy="1709653"/>
            <a:chOff x="4122438" y="2001101"/>
            <a:chExt cx="3960000" cy="2368619"/>
          </a:xfrm>
        </p:grpSpPr>
        <p:sp>
          <p:nvSpPr>
            <p:cNvPr id="76" name="弧形 75"/>
            <p:cNvSpPr/>
            <p:nvPr>
              <p:custDataLst>
                <p:tags r:id="rId5"/>
              </p:custDataLst>
            </p:nvPr>
          </p:nvSpPr>
          <p:spPr>
            <a:xfrm>
              <a:off x="4122438" y="2001101"/>
              <a:ext cx="3960000" cy="1080000"/>
            </a:xfrm>
            <a:prstGeom prst="arc">
              <a:avLst>
                <a:gd name="adj1" fmla="val 10841628"/>
                <a:gd name="adj2" fmla="val 21555552"/>
              </a:avLst>
            </a:prstGeom>
            <a:ln w="63500" cap="rnd">
              <a:gradFill>
                <a:gsLst>
                  <a:gs pos="100000">
                    <a:srgbClr val="C00000">
                      <a:alpha val="0"/>
                    </a:srgbClr>
                  </a:gs>
                  <a:gs pos="0">
                    <a:srgbClr val="C00000"/>
                  </a:gs>
                </a:gsLst>
                <a:lin ang="0" scaled="0"/>
              </a:gradFill>
              <a:round/>
              <a:head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78" name="弧形 77"/>
            <p:cNvSpPr/>
            <p:nvPr>
              <p:custDataLst>
                <p:tags r:id="rId6"/>
              </p:custDataLst>
            </p:nvPr>
          </p:nvSpPr>
          <p:spPr>
            <a:xfrm flipH="1" flipV="1">
              <a:off x="4122438" y="3289720"/>
              <a:ext cx="3960000" cy="1080000"/>
            </a:xfrm>
            <a:prstGeom prst="arc">
              <a:avLst>
                <a:gd name="adj1" fmla="val 10841628"/>
                <a:gd name="adj2" fmla="val 21555552"/>
              </a:avLst>
            </a:prstGeom>
            <a:ln w="63500" cap="rnd">
              <a:gradFill>
                <a:gsLst>
                  <a:gs pos="100000">
                    <a:srgbClr val="C00000">
                      <a:alpha val="0"/>
                    </a:srgbClr>
                  </a:gs>
                  <a:gs pos="0">
                    <a:srgbClr val="C00000"/>
                  </a:gs>
                </a:gsLst>
                <a:lin ang="0" scaled="0"/>
              </a:gradFill>
              <a:round/>
              <a:head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sp>
        <p:nvSpPr>
          <p:cNvPr id="84" name="矩形 146"/>
          <p:cNvSpPr>
            <a:spLocks noChangeArrowheads="1"/>
          </p:cNvSpPr>
          <p:nvPr/>
        </p:nvSpPr>
        <p:spPr bwMode="auto">
          <a:xfrm>
            <a:off x="651541" y="5203064"/>
            <a:ext cx="10888919" cy="966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nSpc>
                <a:spcPct val="150000"/>
              </a:lnSpc>
              <a:spcBef>
                <a:spcPct val="0"/>
              </a:spcBef>
              <a:buNone/>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国家治理体系和治理能力现代化，是一个国家现代化的重要标志。新时代全面深化改革开放，就是要使中国特色社会主义制度更加成熟更加定型，推进国家治理体系和治理能力现代化。</a:t>
            </a:r>
            <a:endPar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5" name="矩形 84"/>
          <p:cNvSpPr/>
          <p:nvPr/>
        </p:nvSpPr>
        <p:spPr>
          <a:xfrm>
            <a:off x="5067935" y="3795696"/>
            <a:ext cx="2027555" cy="523220"/>
          </a:xfrm>
          <a:prstGeom prst="rect">
            <a:avLst/>
          </a:prstGeom>
          <a:noFill/>
        </p:spPr>
        <p:txBody>
          <a:bodyPr wrap="square" rtlCol="0">
            <a:spAutoFit/>
          </a:bodyPr>
          <a:lstStyle/>
          <a:p>
            <a:pPr algn="ctr">
              <a:buClr>
                <a:srgbClr val="C00000"/>
              </a:buClr>
              <a:buSzPct val="80000"/>
              <a:buFontTx/>
            </a:pPr>
            <a:r>
              <a:rPr lang="zh-CN" altLang="en-US" sz="2800" b="1" dirty="0">
                <a:solidFill>
                  <a:schemeClr val="tx1">
                    <a:lumMod val="95000"/>
                    <a:lumOff val="5000"/>
                  </a:schemeClr>
                </a:solidFill>
                <a:latin typeface="微软雅黑" panose="020B0503020204020204" pitchFamily="34" charset="-122"/>
                <a:ea typeface="微软雅黑" panose="020B0503020204020204" pitchFamily="34" charset="-122"/>
              </a:rPr>
              <a:t>治理国家</a:t>
            </a:r>
          </a:p>
        </p:txBody>
      </p:sp>
      <p:grpSp>
        <p:nvGrpSpPr>
          <p:cNvPr id="86" name="组合 85"/>
          <p:cNvGrpSpPr/>
          <p:nvPr/>
        </p:nvGrpSpPr>
        <p:grpSpPr>
          <a:xfrm>
            <a:off x="3188860" y="1159095"/>
            <a:ext cx="5814281" cy="467995"/>
            <a:chOff x="570697" y="4601631"/>
            <a:chExt cx="5316868" cy="467995"/>
          </a:xfrm>
        </p:grpSpPr>
        <p:sp>
          <p:nvSpPr>
            <p:cNvPr id="87" name="对角圆角矩形 86"/>
            <p:cNvSpPr/>
            <p:nvPr>
              <p:custDataLst>
                <p:tags r:id="rId3"/>
              </p:custDataLst>
            </p:nvPr>
          </p:nvSpPr>
          <p:spPr>
            <a:xfrm>
              <a:off x="570697" y="4601631"/>
              <a:ext cx="5316868"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a:solidFill>
                    <a:schemeClr val="tx1">
                      <a:lumMod val="75000"/>
                      <a:lumOff val="25000"/>
                    </a:schemeClr>
                  </a:solidFill>
                  <a:latin typeface="微软雅黑" panose="020B0503020204020204" pitchFamily="34" charset="-122"/>
                  <a:ea typeface="微软雅黑" panose="020B0503020204020204" pitchFamily="34" charset="-122"/>
                </a:rPr>
                <a:t>中国特色社会主义制度是在实践中不断完善的</a:t>
              </a:r>
            </a:p>
          </p:txBody>
        </p:sp>
        <p:sp>
          <p:nvSpPr>
            <p:cNvPr id="88" name="对角圆角矩形 87"/>
            <p:cNvSpPr/>
            <p:nvPr>
              <p:custDataLst>
                <p:tags r:id="rId4"/>
              </p:custDataLst>
            </p:nvPr>
          </p:nvSpPr>
          <p:spPr>
            <a:xfrm flipH="1">
              <a:off x="802375" y="4763631"/>
              <a:ext cx="131681"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8" name="组合 7"/>
          <p:cNvGrpSpPr/>
          <p:nvPr/>
        </p:nvGrpSpPr>
        <p:grpSpPr>
          <a:xfrm>
            <a:off x="910017" y="1801320"/>
            <a:ext cx="10371967" cy="1293094"/>
            <a:chOff x="893717" y="1801320"/>
            <a:chExt cx="10371967" cy="1293094"/>
          </a:xfrm>
        </p:grpSpPr>
        <p:sp>
          <p:nvSpPr>
            <p:cNvPr id="2" name="矩形 1"/>
            <p:cNvSpPr/>
            <p:nvPr/>
          </p:nvSpPr>
          <p:spPr>
            <a:xfrm flipV="1">
              <a:off x="1000565" y="1908896"/>
              <a:ext cx="10265119" cy="1185518"/>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flipV="1">
              <a:off x="893717" y="1801320"/>
              <a:ext cx="10265119" cy="1185518"/>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0" name="文本框 89"/>
            <p:cNvSpPr txBox="1"/>
            <p:nvPr>
              <p:custDataLst>
                <p:tags r:id="rId2"/>
              </p:custDataLst>
            </p:nvPr>
          </p:nvSpPr>
          <p:spPr>
            <a:xfrm>
              <a:off x="1304275" y="1871726"/>
              <a:ext cx="9550851" cy="1092835"/>
            </a:xfrm>
            <a:prstGeom prst="rect">
              <a:avLst/>
            </a:prstGeom>
            <a:noFill/>
          </p:spPr>
          <p:txBody>
            <a:bodyPr wrap="square" rtlCol="0">
              <a:noAutofit/>
            </a:bodyPr>
            <a:lstStyle/>
            <a:p>
              <a:pPr algn="just">
                <a:lnSpc>
                  <a:spcPct val="150000"/>
                </a:lnSpc>
                <a:buClrTx/>
                <a:buSzTx/>
                <a:buFontTx/>
              </a:pPr>
              <a:r>
                <a:rPr lang="zh-CN" altLang="en-US" sz="2000" dirty="0">
                  <a:latin typeface="微软雅黑" panose="020B0503020204020204" pitchFamily="34" charset="-122"/>
                  <a:ea typeface="微软雅黑" panose="020B0503020204020204" pitchFamily="34" charset="-122"/>
                  <a:cs typeface="+mn-ea"/>
                </a:rPr>
                <a:t>　　</a:t>
              </a:r>
              <a:r>
                <a:rPr lang="zh-CN" altLang="en-US" dirty="0">
                  <a:latin typeface="微软雅黑" panose="020B0503020204020204" pitchFamily="34" charset="-122"/>
                  <a:ea typeface="微软雅黑" panose="020B0503020204020204" pitchFamily="34" charset="-122"/>
                  <a:cs typeface="+mn-ea"/>
                </a:rPr>
                <a:t>20世纪</a:t>
              </a:r>
              <a:r>
                <a:rPr lang="en-US" altLang="zh-CN" dirty="0">
                  <a:latin typeface="微软雅黑" panose="020B0503020204020204" pitchFamily="34" charset="-122"/>
                  <a:ea typeface="微软雅黑" panose="020B0503020204020204" pitchFamily="34" charset="-122"/>
                  <a:cs typeface="+mn-ea"/>
                  <a:sym typeface="+mn-lt"/>
                </a:rPr>
                <a:t>90</a:t>
              </a:r>
              <a:r>
                <a:rPr lang="zh-CN" altLang="en-US" dirty="0">
                  <a:latin typeface="微软雅黑" panose="020B0503020204020204" pitchFamily="34" charset="-122"/>
                  <a:ea typeface="微软雅黑" panose="020B0503020204020204" pitchFamily="34" charset="-122"/>
                  <a:cs typeface="+mn-ea"/>
                  <a:sym typeface="+mn-lt"/>
                </a:rPr>
                <a:t>年代，邓小平曾经指出：</a:t>
              </a:r>
              <a:r>
                <a:rPr lang="en-US" altLang="zh-CN" dirty="0">
                  <a:latin typeface="微软雅黑" panose="020B0503020204020204" pitchFamily="34" charset="-122"/>
                  <a:ea typeface="微软雅黑" panose="020B0503020204020204" pitchFamily="34" charset="-122"/>
                  <a:cs typeface="+mn-ea"/>
                  <a:sym typeface="+mn-lt"/>
                </a:rPr>
                <a:t>“</a:t>
              </a:r>
              <a:r>
                <a:rPr lang="zh-CN" altLang="en-US" dirty="0">
                  <a:latin typeface="微软雅黑" panose="020B0503020204020204" pitchFamily="34" charset="-122"/>
                  <a:ea typeface="微软雅黑" panose="020B0503020204020204" pitchFamily="34" charset="-122"/>
                  <a:cs typeface="+mn-ea"/>
                  <a:sym typeface="+mn-lt"/>
                </a:rPr>
                <a:t>恐怕再有三十年时间，我们才会在各方面形成一套更加成熟、更加定型的制度。</a:t>
              </a:r>
              <a:r>
                <a:rPr lang="en-US" altLang="zh-CN" dirty="0">
                  <a:latin typeface="微软雅黑" panose="020B0503020204020204" pitchFamily="34" charset="-122"/>
                  <a:ea typeface="微软雅黑" panose="020B0503020204020204" pitchFamily="34" charset="-122"/>
                  <a:cs typeface="+mn-ea"/>
                  <a:sym typeface="+mn-lt"/>
                </a:rPr>
                <a:t>”</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20"/>
          <p:cNvSpPr/>
          <p:nvPr/>
        </p:nvSpPr>
        <p:spPr>
          <a:xfrm>
            <a:off x="456647" y="4926626"/>
            <a:ext cx="11346029" cy="1327090"/>
          </a:xfrm>
          <a:prstGeom prst="rect">
            <a:avLst/>
          </a:prstGeom>
          <a:gradFill>
            <a:gsLst>
              <a:gs pos="100000">
                <a:srgbClr val="FFFDF0"/>
              </a:gs>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sp>
        <p:nvSpPr>
          <p:cNvPr id="19" name="işlídê"/>
          <p:cNvSpPr/>
          <p:nvPr/>
        </p:nvSpPr>
        <p:spPr>
          <a:xfrm flipH="1">
            <a:off x="6021247" y="1635798"/>
            <a:ext cx="6170753" cy="2948234"/>
          </a:xfrm>
          <a:prstGeom prst="homePlate">
            <a:avLst>
              <a:gd name="adj" fmla="val 27553"/>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işlídê"/>
          <p:cNvSpPr/>
          <p:nvPr/>
        </p:nvSpPr>
        <p:spPr>
          <a:xfrm>
            <a:off x="0" y="1635798"/>
            <a:ext cx="6170753" cy="2948234"/>
          </a:xfrm>
          <a:prstGeom prst="homePlate">
            <a:avLst>
              <a:gd name="adj" fmla="val 27553"/>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1910323" y="689578"/>
            <a:ext cx="8371355" cy="467995"/>
            <a:chOff x="-651711" y="4601631"/>
            <a:chExt cx="8371355" cy="467995"/>
          </a:xfrm>
        </p:grpSpPr>
        <p:sp>
          <p:nvSpPr>
            <p:cNvPr id="3" name="对角圆角矩形 2"/>
            <p:cNvSpPr/>
            <p:nvPr/>
          </p:nvSpPr>
          <p:spPr>
            <a:xfrm>
              <a:off x="-651711" y="4601631"/>
              <a:ext cx="837135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国家治理体系和治理能力是一个国家制度和制度执行能力的集中体现</a:t>
              </a:r>
            </a:p>
          </p:txBody>
        </p:sp>
        <p:sp>
          <p:nvSpPr>
            <p:cNvPr id="4" name="对角圆角矩形 3"/>
            <p:cNvSpPr/>
            <p:nvPr/>
          </p:nvSpPr>
          <p:spPr>
            <a:xfrm flipH="1">
              <a:off x="-418566"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5" name="组合 4"/>
          <p:cNvGrpSpPr>
            <a:grpSpLocks noChangeAspect="1"/>
          </p:cNvGrpSpPr>
          <p:nvPr/>
        </p:nvGrpSpPr>
        <p:grpSpPr>
          <a:xfrm>
            <a:off x="3887228" y="1759915"/>
            <a:ext cx="4417544" cy="2700000"/>
            <a:chOff x="2880000" y="2808548"/>
            <a:chExt cx="5536650" cy="3384000"/>
          </a:xfrm>
        </p:grpSpPr>
        <p:sp>
          <p:nvSpPr>
            <p:cNvPr id="6" name="椭圆 5"/>
            <p:cNvSpPr/>
            <p:nvPr/>
          </p:nvSpPr>
          <p:spPr>
            <a:xfrm>
              <a:off x="2880000" y="2808548"/>
              <a:ext cx="3384000" cy="3384000"/>
            </a:xfrm>
            <a:prstGeom prst="ellipse">
              <a:avLst/>
            </a:prstGeom>
            <a:noFill/>
            <a:ln w="6350">
              <a:gradFill flip="none" rotWithShape="1">
                <a:gsLst>
                  <a:gs pos="0">
                    <a:srgbClr val="F0BC7C"/>
                  </a:gs>
                  <a:gs pos="100000">
                    <a:srgbClr val="F29341">
                      <a:alpha val="0"/>
                    </a:srgbClr>
                  </a:gs>
                </a:gsLst>
                <a:lin ang="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5032650" y="2808548"/>
              <a:ext cx="3384000" cy="3384000"/>
            </a:xfrm>
            <a:prstGeom prst="ellipse">
              <a:avLst/>
            </a:prstGeom>
            <a:noFill/>
            <a:ln w="6350">
              <a:gradFill flip="none" rotWithShape="1">
                <a:gsLst>
                  <a:gs pos="0">
                    <a:srgbClr val="F0BC7C">
                      <a:alpha val="0"/>
                    </a:srgbClr>
                  </a:gs>
                  <a:gs pos="100000">
                    <a:srgbClr val="F29341"/>
                  </a:gs>
                </a:gsLst>
                <a:lin ang="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6"/>
            <p:cNvSpPr/>
            <p:nvPr/>
          </p:nvSpPr>
          <p:spPr>
            <a:xfrm>
              <a:off x="3132000" y="3060549"/>
              <a:ext cx="5032650" cy="2880000"/>
            </a:xfrm>
            <a:custGeom>
              <a:avLst/>
              <a:gdLst>
                <a:gd name="connsiteX0" fmla="*/ 1440000 w 5032650"/>
                <a:gd name="connsiteY0" fmla="*/ 0 h 2880000"/>
                <a:gd name="connsiteX1" fmla="*/ 2458234 w 5032650"/>
                <a:gd name="connsiteY1" fmla="*/ 421766 h 2880000"/>
                <a:gd name="connsiteX2" fmla="*/ 2516325 w 5032650"/>
                <a:gd name="connsiteY2" fmla="*/ 485683 h 2880000"/>
                <a:gd name="connsiteX3" fmla="*/ 2574417 w 5032650"/>
                <a:gd name="connsiteY3" fmla="*/ 421766 h 2880000"/>
                <a:gd name="connsiteX4" fmla="*/ 3592650 w 5032650"/>
                <a:gd name="connsiteY4" fmla="*/ 0 h 2880000"/>
                <a:gd name="connsiteX5" fmla="*/ 5032650 w 5032650"/>
                <a:gd name="connsiteY5" fmla="*/ 1440000 h 2880000"/>
                <a:gd name="connsiteX6" fmla="*/ 3592650 w 5032650"/>
                <a:gd name="connsiteY6" fmla="*/ 2880000 h 2880000"/>
                <a:gd name="connsiteX7" fmla="*/ 2574417 w 5032650"/>
                <a:gd name="connsiteY7" fmla="*/ 2458234 h 2880000"/>
                <a:gd name="connsiteX8" fmla="*/ 2516325 w 5032650"/>
                <a:gd name="connsiteY8" fmla="*/ 2394317 h 2880000"/>
                <a:gd name="connsiteX9" fmla="*/ 2458234 w 5032650"/>
                <a:gd name="connsiteY9" fmla="*/ 2458234 h 2880000"/>
                <a:gd name="connsiteX10" fmla="*/ 1440000 w 5032650"/>
                <a:gd name="connsiteY10" fmla="*/ 2880000 h 2880000"/>
                <a:gd name="connsiteX11" fmla="*/ 0 w 5032650"/>
                <a:gd name="connsiteY11" fmla="*/ 1440000 h 2880000"/>
                <a:gd name="connsiteX12" fmla="*/ 1440000 w 5032650"/>
                <a:gd name="connsiteY12" fmla="*/ 0 h 28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32650" h="2880000">
                  <a:moveTo>
                    <a:pt x="1440000" y="0"/>
                  </a:moveTo>
                  <a:cubicBezTo>
                    <a:pt x="1837645" y="0"/>
                    <a:pt x="2197645" y="161178"/>
                    <a:pt x="2458234" y="421766"/>
                  </a:cubicBezTo>
                  <a:lnTo>
                    <a:pt x="2516325" y="485683"/>
                  </a:lnTo>
                  <a:lnTo>
                    <a:pt x="2574417" y="421766"/>
                  </a:lnTo>
                  <a:cubicBezTo>
                    <a:pt x="2835005" y="161178"/>
                    <a:pt x="3195005" y="0"/>
                    <a:pt x="3592650" y="0"/>
                  </a:cubicBezTo>
                  <a:cubicBezTo>
                    <a:pt x="4387940" y="0"/>
                    <a:pt x="5032650" y="644710"/>
                    <a:pt x="5032650" y="1440000"/>
                  </a:cubicBezTo>
                  <a:cubicBezTo>
                    <a:pt x="5032650" y="2235290"/>
                    <a:pt x="4387940" y="2880000"/>
                    <a:pt x="3592650" y="2880000"/>
                  </a:cubicBezTo>
                  <a:cubicBezTo>
                    <a:pt x="3195005" y="2880000"/>
                    <a:pt x="2835005" y="2718823"/>
                    <a:pt x="2574417" y="2458234"/>
                  </a:cubicBezTo>
                  <a:lnTo>
                    <a:pt x="2516325" y="2394317"/>
                  </a:lnTo>
                  <a:lnTo>
                    <a:pt x="2458234" y="2458234"/>
                  </a:lnTo>
                  <a:cubicBezTo>
                    <a:pt x="2197645" y="2718823"/>
                    <a:pt x="1837645" y="2880000"/>
                    <a:pt x="1440000" y="2880000"/>
                  </a:cubicBezTo>
                  <a:cubicBezTo>
                    <a:pt x="644710" y="2880000"/>
                    <a:pt x="0" y="2235290"/>
                    <a:pt x="0" y="1440000"/>
                  </a:cubicBezTo>
                  <a:cubicBezTo>
                    <a:pt x="0" y="644710"/>
                    <a:pt x="644710" y="0"/>
                    <a:pt x="1440000" y="0"/>
                  </a:cubicBezTo>
                  <a:close/>
                </a:path>
              </a:pathLst>
            </a:custGeom>
            <a:gradFill>
              <a:gsLst>
                <a:gs pos="100000">
                  <a:schemeClr val="accent4">
                    <a:lumMod val="20000"/>
                    <a:lumOff val="80000"/>
                  </a:schemeClr>
                </a:gs>
                <a:gs pos="50000">
                  <a:srgbClr val="DA7B43"/>
                </a:gs>
                <a:gs pos="0">
                  <a:srgbClr val="9E0406"/>
                </a:gs>
              </a:gsLst>
              <a:lin ang="1800000" scaled="0"/>
            </a:gradFill>
            <a:ln>
              <a:noFill/>
            </a:ln>
            <a:effectLst>
              <a:outerShdw blurRad="381000" dist="63500" dir="5400000" algn="t" rotWithShape="0">
                <a:schemeClr val="accent2">
                  <a:lumMod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9" name="空心弧 8"/>
            <p:cNvSpPr/>
            <p:nvPr/>
          </p:nvSpPr>
          <p:spPr>
            <a:xfrm>
              <a:off x="3312000" y="3240549"/>
              <a:ext cx="2520000" cy="2520000"/>
            </a:xfrm>
            <a:prstGeom prst="blockArc">
              <a:avLst>
                <a:gd name="adj1" fmla="val 2488135"/>
                <a:gd name="adj2" fmla="val 21526978"/>
                <a:gd name="adj3" fmla="val 14408"/>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10" name="空心弧 9"/>
            <p:cNvSpPr/>
            <p:nvPr/>
          </p:nvSpPr>
          <p:spPr>
            <a:xfrm>
              <a:off x="5464650" y="3240549"/>
              <a:ext cx="2519999" cy="2520000"/>
            </a:xfrm>
            <a:prstGeom prst="blockArc">
              <a:avLst>
                <a:gd name="adj1" fmla="val 13298924"/>
                <a:gd name="adj2" fmla="val 10688974"/>
                <a:gd name="adj3" fmla="val 14883"/>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11" name="矩形 10"/>
            <p:cNvSpPr/>
            <p:nvPr/>
          </p:nvSpPr>
          <p:spPr>
            <a:xfrm>
              <a:off x="3790295" y="3825493"/>
              <a:ext cx="1605268" cy="1348994"/>
            </a:xfrm>
            <a:prstGeom prst="rect">
              <a:avLst/>
            </a:prstGeom>
          </p:spPr>
          <p:txBody>
            <a:bodyPr>
              <a:spAutoFit/>
            </a:bodyPr>
            <a:lstStyle/>
            <a:p>
              <a:pPr lvl="0" algn="ctr"/>
              <a:r>
                <a:rPr lang="zh-CN" sz="3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治理体系</a:t>
              </a:r>
            </a:p>
          </p:txBody>
        </p:sp>
        <p:sp>
          <p:nvSpPr>
            <p:cNvPr id="12" name="矩形 11"/>
            <p:cNvSpPr/>
            <p:nvPr/>
          </p:nvSpPr>
          <p:spPr>
            <a:xfrm>
              <a:off x="5922016" y="3826886"/>
              <a:ext cx="1605268" cy="1348994"/>
            </a:xfrm>
            <a:prstGeom prst="rect">
              <a:avLst/>
            </a:prstGeom>
          </p:spPr>
          <p:txBody>
            <a:bodyPr>
              <a:spAutoFit/>
            </a:bodyPr>
            <a:lstStyle/>
            <a:p>
              <a:pPr lvl="0" algn="ctr"/>
              <a:r>
                <a:rPr lang="zh-CN" altLang="en-US" sz="3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治理能力</a:t>
              </a:r>
            </a:p>
          </p:txBody>
        </p:sp>
      </p:grpSp>
      <p:sp>
        <p:nvSpPr>
          <p:cNvPr id="13" name="文本框 12"/>
          <p:cNvSpPr txBox="1"/>
          <p:nvPr>
            <p:custDataLst>
              <p:tags r:id="rId1"/>
            </p:custDataLst>
          </p:nvPr>
        </p:nvSpPr>
        <p:spPr>
          <a:xfrm>
            <a:off x="422383" y="1841715"/>
            <a:ext cx="3263781" cy="2536400"/>
          </a:xfrm>
          <a:prstGeom prst="rect">
            <a:avLst/>
          </a:prstGeom>
          <a:noFill/>
        </p:spPr>
        <p:txBody>
          <a:bodyPr wrap="square" rtlCol="0">
            <a:spAutoFit/>
          </a:bodyPr>
          <a:lstStyle/>
          <a:p>
            <a:pPr algn="just">
              <a:lnSpc>
                <a:spcPct val="15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国家治理体系</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是在党领导下管理国家的制度体系，包括经济、政治、文化、社会、生态文明和党的建设等各领域体制机制、法律法规安排，是一整套紧密连接、相互协调的国家制度。</a:t>
            </a:r>
          </a:p>
        </p:txBody>
      </p:sp>
      <p:sp>
        <p:nvSpPr>
          <p:cNvPr id="14" name="文本框 13"/>
          <p:cNvSpPr txBox="1"/>
          <p:nvPr>
            <p:custDataLst>
              <p:tags r:id="rId2"/>
            </p:custDataLst>
          </p:nvPr>
        </p:nvSpPr>
        <p:spPr>
          <a:xfrm>
            <a:off x="8649454" y="2049464"/>
            <a:ext cx="2849312" cy="2120902"/>
          </a:xfrm>
          <a:prstGeom prst="rect">
            <a:avLst/>
          </a:prstGeom>
          <a:noFill/>
        </p:spPr>
        <p:txBody>
          <a:bodyPr wrap="square" rtlCol="0">
            <a:spAutoFit/>
          </a:bodyPr>
          <a:lstStyle/>
          <a:p>
            <a:pPr algn="just">
              <a:lnSpc>
                <a:spcPct val="150000"/>
              </a:lnSpc>
            </a:pPr>
            <a:r>
              <a:rPr lang="zh-CN" altLang="en-US" b="1" dirty="0">
                <a:solidFill>
                  <a:schemeClr val="tx1">
                    <a:lumMod val="85000"/>
                    <a:lumOff val="15000"/>
                  </a:schemeClr>
                </a:solidFill>
                <a:latin typeface="微软雅黑" panose="020B0503020204020204" pitchFamily="34" charset="-122"/>
                <a:ea typeface="微软雅黑" panose="020B0503020204020204" pitchFamily="34" charset="-122"/>
              </a:rPr>
              <a:t>国家治理能力</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则是运用国家制度管理社会各方面事物的能力，包括改革发展稳定、内政外交国防、治党治国治军等各个方面。</a:t>
            </a:r>
          </a:p>
        </p:txBody>
      </p:sp>
      <p:sp>
        <p:nvSpPr>
          <p:cNvPr id="17" name="矩形 16"/>
          <p:cNvSpPr/>
          <p:nvPr>
            <p:custDataLst>
              <p:tags r:id="rId3"/>
            </p:custDataLst>
          </p:nvPr>
        </p:nvSpPr>
        <p:spPr>
          <a:xfrm>
            <a:off x="540302" y="5085463"/>
            <a:ext cx="11195050" cy="961289"/>
          </a:xfrm>
          <a:prstGeom prst="rect">
            <a:avLst/>
          </a:prstGeom>
        </p:spPr>
        <p:txBody>
          <a:bodyPr wrap="square">
            <a:spAutoFit/>
          </a:bodyPr>
          <a:lstStyle/>
          <a:p>
            <a:pPr indent="0" algn="ctr" fontAlgn="auto">
              <a:lnSpc>
                <a:spcPct val="150000"/>
              </a:lnSpc>
              <a:spcAft>
                <a:spcPts val="0"/>
              </a:spcAft>
              <a:buClr>
                <a:schemeClr val="tx1">
                  <a:lumMod val="85000"/>
                  <a:lumOff val="15000"/>
                </a:schemeClr>
              </a:buClr>
            </a:pPr>
            <a:r>
              <a:rPr 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国家治理体系和治理能力是一个有机整体</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相辅相成</a:t>
            </a:r>
            <a:r>
              <a:rPr lang="zh-CN" altLang="en-US"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a:t>
            </a:r>
            <a:endParaRPr 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endParaRPr>
          </a:p>
          <a:p>
            <a:pPr indent="0" algn="ctr" fontAlgn="auto">
              <a:lnSpc>
                <a:spcPct val="150000"/>
              </a:lnSpc>
              <a:spcAft>
                <a:spcPts val="0"/>
              </a:spcAft>
              <a:buClr>
                <a:schemeClr val="tx1">
                  <a:lumMod val="85000"/>
                  <a:lumOff val="15000"/>
                </a:schemeClr>
              </a:buClr>
            </a:pPr>
            <a:r>
              <a:rPr lang="zh-CN" sz="2000" b="1" dirty="0">
                <a:solidFill>
                  <a:schemeClr val="tx1">
                    <a:lumMod val="85000"/>
                    <a:lumOff val="15000"/>
                  </a:schemeClr>
                </a:solidFill>
                <a:effectLst/>
                <a:latin typeface="微软雅黑" panose="020B0503020204020204" pitchFamily="34" charset="-122"/>
                <a:ea typeface="微软雅黑" panose="020B0503020204020204" pitchFamily="34" charset="-122"/>
                <a:sym typeface="+mn-ea"/>
              </a:rPr>
              <a:t>有了好的国家治理体系才能提高治理能力，提高国家治理能力才能充分发挥国家治理体系的效能</a:t>
            </a:r>
          </a:p>
        </p:txBody>
      </p:sp>
      <p:sp>
        <p:nvSpPr>
          <p:cNvPr id="20" name="矩形 19"/>
          <p:cNvSpPr/>
          <p:nvPr/>
        </p:nvSpPr>
        <p:spPr>
          <a:xfrm>
            <a:off x="472978" y="4926626"/>
            <a:ext cx="11329699" cy="1327090"/>
          </a:xfrm>
          <a:prstGeom prst="rect">
            <a:avLst/>
          </a:prstGeom>
          <a:noFill/>
          <a:ln w="19050">
            <a:gradFill>
              <a:gsLst>
                <a:gs pos="0">
                  <a:srgbClr val="B00000"/>
                </a:gs>
                <a:gs pos="35398">
                  <a:srgbClr val="E55003">
                    <a:alpha val="0"/>
                    <a:lumMod val="0"/>
                    <a:lumOff val="100000"/>
                  </a:srgbClr>
                </a:gs>
                <a:gs pos="70000">
                  <a:srgbClr val="E55003">
                    <a:alpha val="0"/>
                    <a:lumMod val="0"/>
                    <a:lumOff val="100000"/>
                  </a:srgbClr>
                </a:gs>
                <a:gs pos="100000">
                  <a:srgbClr val="B00000"/>
                </a:gs>
              </a:gsLst>
              <a:lin ang="3600000" scaled="0"/>
            </a:gradFill>
          </a:ln>
          <a:effectLst>
            <a:outerShdw blurRad="101600" dist="127000" dir="2700000" algn="tl" rotWithShape="0">
              <a:srgbClr val="B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1" y="2450119"/>
            <a:ext cx="12191999" cy="3024250"/>
          </a:xfrm>
          <a:prstGeom prst="rect">
            <a:avLst/>
          </a:prstGeom>
          <a:gradFill>
            <a:gsLst>
              <a:gs pos="100000">
                <a:srgbClr val="FFFDF3"/>
              </a:gs>
              <a:gs pos="0">
                <a:srgbClr val="FFFDEB"/>
              </a:gs>
            </a:gsLst>
            <a:lin ang="2700000" scaled="0"/>
          </a:gradFill>
          <a:ln w="38100">
            <a:noFill/>
          </a:ln>
          <a:effectLst>
            <a:outerShdw blurRad="254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sp>
        <p:nvSpPr>
          <p:cNvPr id="5" name="矩形 4"/>
          <p:cNvSpPr/>
          <p:nvPr>
            <p:custDataLst>
              <p:tags r:id="rId1"/>
            </p:custDataLst>
          </p:nvPr>
        </p:nvSpPr>
        <p:spPr>
          <a:xfrm>
            <a:off x="8497025" y="2789103"/>
            <a:ext cx="2914418" cy="2346283"/>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C00000"/>
              </a:buClr>
              <a:buSzTx/>
              <a:buFontTx/>
              <a:buNone/>
              <a:defRPr/>
            </a:pP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rPr>
              <a:t>　　</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一个国家</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mn-ea"/>
              </a:rPr>
              <a:t>选择</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什么样的国家制度和国家治理体系，是由这个国家的历史文化、社会性质、经济发展水平</a:t>
            </a:r>
            <a:r>
              <a:rPr kumimoji="0" lang="zh-CN" altLang="en-US" sz="2000" b="1" i="0" u="none" strike="noStrike" kern="1200" cap="none" spc="0" normalizeH="0" baseline="0" noProof="0" dirty="0">
                <a:ln>
                  <a:noFill/>
                </a:ln>
                <a:solidFill>
                  <a:srgbClr val="C00000"/>
                </a:solidFill>
                <a:effectLst/>
                <a:uLnTx/>
                <a:uFillTx/>
                <a:latin typeface="微软雅黑" panose="020B0503020204020204" pitchFamily="34" charset="-122"/>
                <a:ea typeface="微软雅黑" panose="020B0503020204020204" pitchFamily="34" charset="-122"/>
                <a:cs typeface="+mn-cs"/>
                <a:sym typeface="+mn-ea"/>
              </a:rPr>
              <a:t>决定</a:t>
            </a:r>
            <a:r>
              <a:rPr kumimoji="0" lang="zh-CN" altLang="en-US"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sym typeface="+mn-ea"/>
              </a:rPr>
              <a:t>的。</a:t>
            </a:r>
            <a:endParaRPr kumimoji="0" lang="en-US" altLang="zh-CN" sz="2000" b="0" i="0" u="none" strike="noStrike" kern="1200" cap="none" spc="0" normalizeH="0" baseline="0" noProof="0" dirty="0">
              <a:ln>
                <a:noFill/>
              </a:ln>
              <a:solidFill>
                <a:prstClr val="black">
                  <a:lumMod val="85000"/>
                  <a:lumOff val="15000"/>
                </a:prstClr>
              </a:solidFill>
              <a:effectLst/>
              <a:uLnTx/>
              <a:uFillTx/>
              <a:latin typeface="微软雅黑" panose="020B0503020204020204" pitchFamily="34" charset="-122"/>
              <a:ea typeface="微软雅黑" panose="020B0503020204020204" pitchFamily="34" charset="-122"/>
              <a:cs typeface="+mn-cs"/>
            </a:endParaRPr>
          </a:p>
        </p:txBody>
      </p:sp>
      <p:grpSp>
        <p:nvGrpSpPr>
          <p:cNvPr id="7" name="组合 6"/>
          <p:cNvGrpSpPr/>
          <p:nvPr/>
        </p:nvGrpSpPr>
        <p:grpSpPr>
          <a:xfrm>
            <a:off x="1492572" y="724378"/>
            <a:ext cx="9206856" cy="467995"/>
            <a:chOff x="-651711" y="4601631"/>
            <a:chExt cx="9206856" cy="467995"/>
          </a:xfrm>
        </p:grpSpPr>
        <p:sp>
          <p:nvSpPr>
            <p:cNvPr id="8" name="对角圆角矩形 2"/>
            <p:cNvSpPr/>
            <p:nvPr/>
          </p:nvSpPr>
          <p:spPr>
            <a:xfrm>
              <a:off x="-651711" y="4601631"/>
              <a:ext cx="9206856"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推进国家治理体系和治理能力现代化，必须坚定中国特色社会主义制度自信</a:t>
              </a:r>
            </a:p>
          </p:txBody>
        </p:sp>
        <p:sp>
          <p:nvSpPr>
            <p:cNvPr id="9" name="对角圆角矩形 3"/>
            <p:cNvSpPr/>
            <p:nvPr/>
          </p:nvSpPr>
          <p:spPr>
            <a:xfrm flipH="1">
              <a:off x="-418566"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16" name="组合 15"/>
          <p:cNvGrpSpPr/>
          <p:nvPr/>
        </p:nvGrpSpPr>
        <p:grpSpPr>
          <a:xfrm>
            <a:off x="643997" y="1520069"/>
            <a:ext cx="7337817" cy="4832606"/>
            <a:chOff x="595869" y="1520069"/>
            <a:chExt cx="7337817" cy="4832606"/>
          </a:xfrm>
        </p:grpSpPr>
        <p:sp>
          <p:nvSpPr>
            <p:cNvPr id="12" name="işlídê"/>
            <p:cNvSpPr/>
            <p:nvPr/>
          </p:nvSpPr>
          <p:spPr>
            <a:xfrm flipH="1">
              <a:off x="595869" y="1520069"/>
              <a:ext cx="7337817" cy="4796510"/>
            </a:xfrm>
            <a:prstGeom prst="rect">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5" name="文本框 24"/>
            <p:cNvSpPr txBox="1"/>
            <p:nvPr>
              <p:custDataLst>
                <p:tags r:id="rId2"/>
              </p:custDataLst>
            </p:nvPr>
          </p:nvSpPr>
          <p:spPr>
            <a:xfrm>
              <a:off x="968995" y="2608492"/>
              <a:ext cx="2662898" cy="1123950"/>
            </a:xfrm>
            <a:prstGeom prst="rect">
              <a:avLst/>
            </a:prstGeom>
          </p:spPr>
          <p:txBody>
            <a:bodyPr wrap="square">
              <a:spAutoFit/>
            </a:bodyPr>
            <a:lstStyle>
              <a:defPPr>
                <a:defRPr lang="zh-CN"/>
              </a:defPPr>
              <a:lvl1pPr marL="285750" indent="457200">
                <a:lnSpc>
                  <a:spcPct val="150000"/>
                </a:lnSpc>
                <a:spcBef>
                  <a:spcPts val="0"/>
                </a:spcBef>
                <a:buClr>
                  <a:srgbClr val="C90700"/>
                </a:buClr>
                <a:defRPr>
                  <a:solidFill>
                    <a:srgbClr val="262626"/>
                  </a:solidFill>
                  <a:latin typeface="微软雅黑" panose="020B0503020204020204" pitchFamily="34" charset="-122"/>
                  <a:ea typeface="微软雅黑" panose="020B0503020204020204" pitchFamily="34" charset="-122"/>
                </a:defRPr>
              </a:lvl1pPr>
            </a:lstStyle>
            <a:p>
              <a:pPr marR="0" lvl="0" indent="-285750" algn="l" defTabSz="914400" rtl="0" eaLnBrk="1" fontAlgn="auto" latinLnBrk="0" hangingPunct="1">
                <a:lnSpc>
                  <a:spcPct val="140000"/>
                </a:lnSpc>
                <a:spcBef>
                  <a:spcPts val="0"/>
                </a:spcBef>
                <a:spcAft>
                  <a:spcPts val="0"/>
                </a:spcAft>
                <a:buClr>
                  <a:srgbClr val="C90700"/>
                </a:buClr>
                <a:buSzTx/>
                <a:buFont typeface="Wingdings" panose="05000000000000000000" pitchFamily="2" charset="2"/>
                <a:buChar char="n"/>
                <a:defRPr/>
              </a:pPr>
              <a:r>
                <a:rPr kumimoji="0" lang="zh-CN" altLang="en-US" sz="1600" b="1"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理论指导</a:t>
              </a:r>
              <a:endParaRPr kumimoji="0" lang="en-US" altLang="zh-CN" sz="1600" b="1"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endParaRPr>
            </a:p>
            <a:p>
              <a:pPr marL="0" marR="0" lvl="0" indent="0" algn="l" defTabSz="914400" rtl="0" eaLnBrk="1" fontAlgn="auto" latinLnBrk="0" hangingPunct="1">
                <a:lnSpc>
                  <a:spcPct val="140000"/>
                </a:lnSpc>
                <a:spcBef>
                  <a:spcPts val="0"/>
                </a:spcBef>
                <a:spcAft>
                  <a:spcPts val="0"/>
                </a:spcAft>
                <a:buClr>
                  <a:srgbClr val="C90700"/>
                </a:buClr>
                <a:buSzTx/>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马克思主义理论指导</a:t>
              </a:r>
              <a:r>
                <a:rPr kumimoji="0" lang="en-US" altLang="zh-CN"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   </a:t>
              </a:r>
            </a:p>
            <a:p>
              <a:pPr marL="0" marR="0" lvl="0" indent="0" algn="l" defTabSz="914400" rtl="0" eaLnBrk="1" fontAlgn="auto" latinLnBrk="0" hangingPunct="1">
                <a:lnSpc>
                  <a:spcPct val="140000"/>
                </a:lnSpc>
                <a:spcBef>
                  <a:spcPts val="0"/>
                </a:spcBef>
                <a:spcAft>
                  <a:spcPts val="0"/>
                </a:spcAft>
                <a:buClr>
                  <a:srgbClr val="C90700"/>
                </a:buClr>
                <a:buSzTx/>
                <a:buFontTx/>
                <a:buNone/>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我国制度建设的实践成果</a:t>
              </a:r>
            </a:p>
          </p:txBody>
        </p:sp>
        <p:sp>
          <p:nvSpPr>
            <p:cNvPr id="2" name="文本框 1"/>
            <p:cNvSpPr txBox="1"/>
            <p:nvPr>
              <p:custDataLst>
                <p:tags r:id="rId3"/>
              </p:custDataLst>
            </p:nvPr>
          </p:nvSpPr>
          <p:spPr>
            <a:xfrm>
              <a:off x="1097891" y="4552227"/>
              <a:ext cx="2088232" cy="1123950"/>
            </a:xfrm>
            <a:prstGeom prst="rect">
              <a:avLst/>
            </a:prstGeom>
          </p:spPr>
          <p:txBody>
            <a:bodyPr wrap="square">
              <a:spAutoFit/>
            </a:bodyPr>
            <a:lstStyle>
              <a:defPPr>
                <a:defRPr lang="zh-CN"/>
              </a:defPPr>
              <a:lvl1pPr marL="285750" indent="457200">
                <a:lnSpc>
                  <a:spcPct val="150000"/>
                </a:lnSpc>
                <a:spcBef>
                  <a:spcPts val="0"/>
                </a:spcBef>
                <a:buClr>
                  <a:srgbClr val="C90700"/>
                </a:buClr>
                <a:defRPr>
                  <a:solidFill>
                    <a:srgbClr val="262626"/>
                  </a:solidFill>
                  <a:latin typeface="微软雅黑" panose="020B0503020204020204" pitchFamily="34" charset="-122"/>
                  <a:ea typeface="微软雅黑" panose="020B0503020204020204" pitchFamily="34" charset="-122"/>
                </a:defRPr>
              </a:lvl1pPr>
            </a:lstStyle>
            <a:p>
              <a:pPr marR="0" lvl="0" indent="-285750" algn="l" defTabSz="914400" rtl="0" eaLnBrk="1" fontAlgn="auto" latinLnBrk="0" hangingPunct="1">
                <a:lnSpc>
                  <a:spcPct val="140000"/>
                </a:lnSpc>
                <a:spcBef>
                  <a:spcPts val="0"/>
                </a:spcBef>
                <a:spcAft>
                  <a:spcPts val="0"/>
                </a:spcAft>
                <a:buClr>
                  <a:srgbClr val="C90700"/>
                </a:buClr>
                <a:buSzTx/>
                <a:buFont typeface="Wingdings" panose="05000000000000000000" pitchFamily="2" charset="2"/>
                <a:buChar char="n"/>
                <a:defRPr/>
              </a:pPr>
              <a:r>
                <a:rPr kumimoji="0" lang="zh-CN" altLang="en-US" sz="1600" b="1"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生长土壤</a:t>
              </a:r>
              <a:endParaRPr kumimoji="0" lang="en-US" altLang="zh-CN" sz="1600" b="1"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endParaRPr>
            </a:p>
            <a:p>
              <a:pPr marL="0" marR="0" lvl="0" indent="0" algn="l" defTabSz="914400" rtl="0" eaLnBrk="1" fontAlgn="auto" latinLnBrk="0" hangingPunct="1">
                <a:lnSpc>
                  <a:spcPct val="140000"/>
                </a:lnSpc>
                <a:spcBef>
                  <a:spcPts val="0"/>
                </a:spcBef>
                <a:spcAft>
                  <a:spcPts val="0"/>
                </a:spcAft>
                <a:buClr>
                  <a:srgbClr val="C90700"/>
                </a:buClr>
                <a:buSzTx/>
                <a:buFontTx/>
                <a:buNone/>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在中国的社会</a:t>
              </a:r>
            </a:p>
            <a:p>
              <a:pPr marL="0" marR="0" lvl="0" indent="0" algn="l" defTabSz="914400" rtl="0" eaLnBrk="1" fontAlgn="auto" latinLnBrk="0" hangingPunct="1">
                <a:lnSpc>
                  <a:spcPct val="140000"/>
                </a:lnSpc>
                <a:spcBef>
                  <a:spcPts val="0"/>
                </a:spcBef>
                <a:spcAft>
                  <a:spcPts val="0"/>
                </a:spcAft>
                <a:buClr>
                  <a:srgbClr val="C90700"/>
                </a:buClr>
                <a:buSzTx/>
                <a:buFontTx/>
                <a:buNone/>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土壤中生长起来的</a:t>
              </a:r>
            </a:p>
          </p:txBody>
        </p:sp>
        <p:sp>
          <p:nvSpPr>
            <p:cNvPr id="29" name="文本框 28"/>
            <p:cNvSpPr txBox="1"/>
            <p:nvPr>
              <p:custDataLst>
                <p:tags r:id="rId4"/>
              </p:custDataLst>
            </p:nvPr>
          </p:nvSpPr>
          <p:spPr>
            <a:xfrm>
              <a:off x="5700196" y="4158413"/>
              <a:ext cx="2088233" cy="1089144"/>
            </a:xfrm>
            <a:prstGeom prst="rect">
              <a:avLst/>
            </a:prstGeom>
          </p:spPr>
          <p:txBody>
            <a:bodyPr wrap="square">
              <a:spAutoFit/>
            </a:bodyPr>
            <a:lstStyle>
              <a:defPPr>
                <a:defRPr lang="zh-CN"/>
              </a:defPPr>
              <a:lvl1pPr marL="285750" indent="457200">
                <a:lnSpc>
                  <a:spcPct val="150000"/>
                </a:lnSpc>
                <a:spcBef>
                  <a:spcPts val="0"/>
                </a:spcBef>
                <a:buClr>
                  <a:srgbClr val="C90700"/>
                </a:buClr>
                <a:defRPr>
                  <a:solidFill>
                    <a:srgbClr val="262626"/>
                  </a:solidFill>
                  <a:latin typeface="微软雅黑" panose="020B0503020204020204" pitchFamily="34" charset="-122"/>
                  <a:ea typeface="微软雅黑" panose="020B0503020204020204" pitchFamily="34" charset="-122"/>
                </a:defRPr>
              </a:lvl1pPr>
            </a:lstStyle>
            <a:p>
              <a:pPr marR="0" lvl="0" indent="-285750" algn="l" defTabSz="914400" rtl="0" eaLnBrk="1" fontAlgn="auto" latinLnBrk="0" hangingPunct="1">
                <a:lnSpc>
                  <a:spcPct val="140000"/>
                </a:lnSpc>
                <a:spcBef>
                  <a:spcPts val="0"/>
                </a:spcBef>
                <a:spcAft>
                  <a:spcPts val="0"/>
                </a:spcAft>
                <a:buClr>
                  <a:srgbClr val="C90700"/>
                </a:buClr>
                <a:buSzTx/>
                <a:buFont typeface="Wingdings" panose="05000000000000000000" pitchFamily="2" charset="2"/>
                <a:buChar char="n"/>
                <a:defRPr/>
              </a:pPr>
              <a:r>
                <a:rPr kumimoji="0" lang="zh-CN" altLang="en-US" sz="1600" b="1"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形成经历</a:t>
              </a:r>
            </a:p>
            <a:p>
              <a:pPr marL="0" marR="0" lvl="0" indent="0" algn="l" defTabSz="914400" rtl="0" eaLnBrk="1" fontAlgn="auto" latinLnBrk="0" hangingPunct="1">
                <a:lnSpc>
                  <a:spcPct val="140000"/>
                </a:lnSpc>
                <a:spcBef>
                  <a:spcPts val="0"/>
                </a:spcBef>
                <a:spcAft>
                  <a:spcPts val="0"/>
                </a:spcAft>
                <a:buClr>
                  <a:srgbClr val="C90700"/>
                </a:buClr>
                <a:buSzTx/>
                <a:buFontTx/>
                <a:buNone/>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经过革命、建设、</a:t>
              </a:r>
            </a:p>
            <a:p>
              <a:pPr marL="0" marR="0" lvl="0" indent="0" algn="l" defTabSz="914400" rtl="0" eaLnBrk="1" fontAlgn="auto" latinLnBrk="0" hangingPunct="1">
                <a:lnSpc>
                  <a:spcPct val="140000"/>
                </a:lnSpc>
                <a:spcBef>
                  <a:spcPts val="0"/>
                </a:spcBef>
                <a:spcAft>
                  <a:spcPts val="0"/>
                </a:spcAft>
                <a:buClr>
                  <a:srgbClr val="C90700"/>
                </a:buClr>
                <a:buSzTx/>
                <a:buFontTx/>
                <a:buNone/>
                <a:defRPr/>
              </a:pPr>
              <a:r>
                <a:rPr kumimoji="0" lang="zh-CN" altLang="en-US" sz="1600" b="0" i="0" u="none" strike="noStrike" kern="1200" cap="none" spc="0" normalizeH="0" baseline="0" noProof="0" dirty="0">
                  <a:ln>
                    <a:noFill/>
                  </a:ln>
                  <a:solidFill>
                    <a:srgbClr val="262626"/>
                  </a:solidFill>
                  <a:effectLst/>
                  <a:uLnTx/>
                  <a:uFillTx/>
                  <a:latin typeface="微软雅黑" panose="020B0503020204020204" pitchFamily="34" charset="-122"/>
                  <a:ea typeface="微软雅黑" panose="020B0503020204020204" pitchFamily="34" charset="-122"/>
                  <a:cs typeface="+mn-cs"/>
                </a:rPr>
                <a:t>改革长期探索形成的</a:t>
              </a:r>
            </a:p>
          </p:txBody>
        </p:sp>
        <p:cxnSp>
          <p:nvCxnSpPr>
            <p:cNvPr id="30" name="肘形连接符 29"/>
            <p:cNvCxnSpPr/>
            <p:nvPr>
              <p:custDataLst>
                <p:tags r:id="rId5"/>
              </p:custDataLst>
            </p:nvPr>
          </p:nvCxnSpPr>
          <p:spPr>
            <a:xfrm flipV="1">
              <a:off x="4382333" y="5272555"/>
              <a:ext cx="3053582" cy="576064"/>
            </a:xfrm>
            <a:prstGeom prst="bentConnector3">
              <a:avLst>
                <a:gd name="adj1" fmla="val 44653"/>
              </a:avLst>
            </a:prstGeom>
            <a:ln w="6350" cmpd="sng">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31" name="肘形连接符 30"/>
            <p:cNvCxnSpPr/>
            <p:nvPr>
              <p:custDataLst>
                <p:tags r:id="rId6"/>
              </p:custDataLst>
            </p:nvPr>
          </p:nvCxnSpPr>
          <p:spPr>
            <a:xfrm>
              <a:off x="1357997" y="3760387"/>
              <a:ext cx="3241875" cy="398026"/>
            </a:xfrm>
            <a:prstGeom prst="bentConnector3">
              <a:avLst>
                <a:gd name="adj1" fmla="val 50000"/>
              </a:avLst>
            </a:prstGeom>
            <a:ln w="6350" cmpd="sng">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32" name="肘形连接符 31"/>
            <p:cNvCxnSpPr/>
            <p:nvPr>
              <p:custDataLst>
                <p:tags r:id="rId7"/>
              </p:custDataLst>
            </p:nvPr>
          </p:nvCxnSpPr>
          <p:spPr>
            <a:xfrm>
              <a:off x="1357997" y="5704603"/>
              <a:ext cx="2088232" cy="504056"/>
            </a:xfrm>
            <a:prstGeom prst="bentConnector3">
              <a:avLst/>
            </a:prstGeom>
            <a:ln w="6350" cmpd="sng">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pic>
          <p:nvPicPr>
            <p:cNvPr id="33" name="图片 32" descr="树.png"/>
            <p:cNvPicPr>
              <a:picLocks noChangeAspect="1"/>
            </p:cNvPicPr>
            <p:nvPr>
              <p:custDataLst>
                <p:tags r:id="rId8"/>
              </p:custDataLst>
            </p:nvPr>
          </p:nvPicPr>
          <p:blipFill>
            <a:blip r:embed="rId11" cstate="print">
              <a:extLst>
                <a:ext uri="{28A0092B-C50C-407E-A947-70E740481C1C}">
                  <a14:useLocalDpi xmlns:a14="http://schemas.microsoft.com/office/drawing/2010/main" val="0"/>
                </a:ext>
              </a:extLst>
            </a:blip>
            <a:stretch>
              <a:fillRect/>
            </a:stretch>
          </p:blipFill>
          <p:spPr>
            <a:xfrm>
              <a:off x="2746247" y="3112315"/>
              <a:ext cx="3421255" cy="3240360"/>
            </a:xfrm>
            <a:prstGeom prst="rect">
              <a:avLst/>
            </a:prstGeom>
          </p:spPr>
        </p:pic>
        <p:sp>
          <p:nvSpPr>
            <p:cNvPr id="11" name="文本框 10"/>
            <p:cNvSpPr txBox="1"/>
            <p:nvPr/>
          </p:nvSpPr>
          <p:spPr>
            <a:xfrm>
              <a:off x="1859268" y="1722312"/>
              <a:ext cx="4811020"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normalizeH="0" baseline="0" noProof="0" dirty="0">
                  <a:ln>
                    <a:noFill/>
                  </a:ln>
                  <a:solidFill>
                    <a:srgbClr val="C00000"/>
                  </a:solidFill>
                  <a:effectLst/>
                  <a:uLnTx/>
                  <a:uFillTx/>
                  <a:latin typeface="华文中宋" panose="02010600040101010101" pitchFamily="2" charset="-122"/>
                  <a:ea typeface="华文中宋" panose="02010600040101010101" pitchFamily="2" charset="-122"/>
                </a:rPr>
                <a:t>中国特色社会主义制度和治理体系</a:t>
              </a:r>
            </a:p>
          </p:txBody>
        </p:sp>
        <p:cxnSp>
          <p:nvCxnSpPr>
            <p:cNvPr id="13" name="直接连接符 12"/>
            <p:cNvCxnSpPr/>
            <p:nvPr/>
          </p:nvCxnSpPr>
          <p:spPr>
            <a:xfrm flipH="1">
              <a:off x="2478146" y="2259159"/>
              <a:ext cx="3573268" cy="0"/>
            </a:xfrm>
            <a:prstGeom prst="line">
              <a:avLst/>
            </a:prstGeom>
            <a:ln w="12700">
              <a:gradFill>
                <a:gsLst>
                  <a:gs pos="0">
                    <a:srgbClr val="C00000">
                      <a:alpha val="0"/>
                    </a:srgbClr>
                  </a:gs>
                  <a:gs pos="50000">
                    <a:srgbClr val="9E0406"/>
                  </a:gs>
                  <a:gs pos="100000">
                    <a:srgbClr val="9E0406">
                      <a:alpha val="0"/>
                    </a:srgbClr>
                  </a:gs>
                </a:gsLst>
                <a:lin ang="0" scaled="0"/>
              </a:gradFill>
              <a:headEnd type="none"/>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图片 19"/>
          <p:cNvPicPr>
            <a:picLocks noChangeAspect="1"/>
          </p:cNvPicPr>
          <p:nvPr/>
        </p:nvPicPr>
        <p:blipFill rotWithShape="1">
          <a:blip r:embed="rId9">
            <a:extLst>
              <a:ext uri="{28A0092B-C50C-407E-A947-70E740481C1C}">
                <a14:useLocalDpi xmlns:a14="http://schemas.microsoft.com/office/drawing/2010/main" val="0"/>
              </a:ext>
            </a:extLst>
          </a:blip>
          <a:srcRect t="5877" b="9798"/>
          <a:stretch>
            <a:fillRect/>
          </a:stretch>
        </p:blipFill>
        <p:spPr>
          <a:xfrm>
            <a:off x="-1" y="0"/>
            <a:ext cx="12203431" cy="6144046"/>
          </a:xfrm>
          <a:prstGeom prst="rect">
            <a:avLst/>
          </a:prstGeom>
        </p:spPr>
      </p:pic>
      <p:sp>
        <p:nvSpPr>
          <p:cNvPr id="8" name="矩形 7"/>
          <p:cNvSpPr/>
          <p:nvPr/>
        </p:nvSpPr>
        <p:spPr>
          <a:xfrm rot="10800000">
            <a:off x="-5715" y="713954"/>
            <a:ext cx="12203430" cy="5527322"/>
          </a:xfrm>
          <a:prstGeom prst="rect">
            <a:avLst/>
          </a:prstGeom>
          <a:gradFill>
            <a:gsLst>
              <a:gs pos="45000">
                <a:srgbClr val="FFFCF8">
                  <a:alpha val="100000"/>
                </a:srgb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p:cNvPicPr preferRelativeResize="0"/>
          <p:nvPr>
            <p:custDataLst>
              <p:tags r:id="rId1"/>
            </p:custDataLst>
          </p:nvPr>
        </p:nvPicPr>
        <p:blipFill rotWithShape="1">
          <a:blip r:embed="rId10" cstate="print">
            <a:extLst>
              <a:ext uri="{28A0092B-C50C-407E-A947-70E740481C1C}">
                <a14:useLocalDpi xmlns:a14="http://schemas.microsoft.com/office/drawing/2010/main" val="0"/>
              </a:ext>
            </a:extLst>
          </a:blip>
          <a:srcRect t="29937" b="29938"/>
          <a:stretch>
            <a:fillRect/>
          </a:stretch>
        </p:blipFill>
        <p:spPr>
          <a:xfrm>
            <a:off x="0" y="4392383"/>
            <a:ext cx="12192000" cy="1946123"/>
          </a:xfrm>
          <a:prstGeom prst="rect">
            <a:avLst/>
          </a:prstGeom>
          <a:noFill/>
          <a:effectLst>
            <a:outerShdw blurRad="381000" dist="127000" dir="5400000" algn="t" rotWithShape="0">
              <a:prstClr val="black">
                <a:alpha val="15000"/>
              </a:prstClr>
            </a:outerShdw>
          </a:effectLst>
        </p:spPr>
      </p:pic>
      <p:sp>
        <p:nvSpPr>
          <p:cNvPr id="10" name="矩形 9"/>
          <p:cNvSpPr/>
          <p:nvPr>
            <p:custDataLst>
              <p:tags r:id="rId2"/>
            </p:custDataLst>
          </p:nvPr>
        </p:nvSpPr>
        <p:spPr>
          <a:xfrm>
            <a:off x="1226167" y="5014588"/>
            <a:ext cx="9739666" cy="1166328"/>
          </a:xfrm>
          <a:prstGeom prst="rect">
            <a:avLst/>
          </a:prstGeom>
        </p:spPr>
        <p:txBody>
          <a:bodyPr wrap="square">
            <a:noAutofit/>
          </a:bodyPr>
          <a:lstStyle/>
          <a:p>
            <a:pPr>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　　我们要坚信，中国特色社会主义制度是当代中国发展进步的根本制度保障，是具有鲜明中国特色、明显制度优势、强大自我完善能力的先进制度。</a:t>
            </a:r>
          </a:p>
        </p:txBody>
      </p:sp>
      <p:grpSp>
        <p:nvGrpSpPr>
          <p:cNvPr id="11" name="组合 10"/>
          <p:cNvGrpSpPr/>
          <p:nvPr/>
        </p:nvGrpSpPr>
        <p:grpSpPr>
          <a:xfrm>
            <a:off x="981039" y="2165987"/>
            <a:ext cx="4794117" cy="2792546"/>
            <a:chOff x="981039" y="1852295"/>
            <a:chExt cx="4794117" cy="3014973"/>
          </a:xfrm>
        </p:grpSpPr>
        <p:sp>
          <p:nvSpPr>
            <p:cNvPr id="12" name="矩形: 圆角 12"/>
            <p:cNvSpPr/>
            <p:nvPr>
              <p:custDataLst>
                <p:tags r:id="rId5"/>
              </p:custDataLst>
            </p:nvPr>
          </p:nvSpPr>
          <p:spPr>
            <a:xfrm flipH="1">
              <a:off x="981039" y="1852295"/>
              <a:ext cx="4794117" cy="3014973"/>
            </a:xfrm>
            <a:prstGeom prst="cube">
              <a:avLst>
                <a:gd name="adj" fmla="val 3021"/>
              </a:avLst>
            </a:prstGeom>
            <a:solidFill>
              <a:srgbClr val="FFFDFD"/>
            </a:solidFill>
            <a:ln w="12700">
              <a:gradFill flip="none" rotWithShape="1">
                <a:gsLst>
                  <a:gs pos="61000">
                    <a:schemeClr val="accent1">
                      <a:lumMod val="48000"/>
                    </a:schemeClr>
                  </a:gs>
                  <a:gs pos="0">
                    <a:schemeClr val="bg1"/>
                  </a:gs>
                  <a:gs pos="100000">
                    <a:schemeClr val="accent1">
                      <a:lumMod val="50000"/>
                    </a:schemeClr>
                  </a:gs>
                </a:gsLst>
                <a:lin ang="16200000" scaled="0"/>
                <a:tileRect/>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4" name="矩形 116"/>
            <p:cNvSpPr>
              <a:spLocks noChangeArrowheads="1"/>
            </p:cNvSpPr>
            <p:nvPr>
              <p:custDataLst>
                <p:tags r:id="rId6"/>
              </p:custDataLst>
            </p:nvPr>
          </p:nvSpPr>
          <p:spPr bwMode="auto">
            <a:xfrm>
              <a:off x="1415307" y="2093200"/>
              <a:ext cx="3925580" cy="25331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lvl="0" indent="0" algn="just" eaLnBrk="1" latinLnBrk="0" hangingPunct="1">
                <a:lnSpc>
                  <a:spcPct val="150000"/>
                </a:lnSpc>
                <a:spcBef>
                  <a:spcPts val="400"/>
                </a:spcBef>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       世界上不存在适用于一切国家的政治制度模式。照搬照抄他国的制度行不通，会水土不服，会画虎不成反类犬，甚至会把国家前途命运葬送掉。</a:t>
              </a:r>
              <a:endParaRPr 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grpSp>
      <p:grpSp>
        <p:nvGrpSpPr>
          <p:cNvPr id="15" name="组合 14"/>
          <p:cNvGrpSpPr/>
          <p:nvPr/>
        </p:nvGrpSpPr>
        <p:grpSpPr>
          <a:xfrm>
            <a:off x="6416844" y="2165987"/>
            <a:ext cx="4794117" cy="2792546"/>
            <a:chOff x="6531609" y="1852295"/>
            <a:chExt cx="4794117" cy="3014973"/>
          </a:xfrm>
        </p:grpSpPr>
        <p:sp>
          <p:nvSpPr>
            <p:cNvPr id="16" name="矩形: 圆角 12"/>
            <p:cNvSpPr/>
            <p:nvPr>
              <p:custDataLst>
                <p:tags r:id="rId3"/>
              </p:custDataLst>
            </p:nvPr>
          </p:nvSpPr>
          <p:spPr>
            <a:xfrm>
              <a:off x="6531609" y="1852295"/>
              <a:ext cx="4794117" cy="3014973"/>
            </a:xfrm>
            <a:prstGeom prst="cube">
              <a:avLst>
                <a:gd name="adj" fmla="val 3021"/>
              </a:avLst>
            </a:prstGeom>
            <a:solidFill>
              <a:srgbClr val="FFFDFD"/>
            </a:solidFill>
            <a:ln w="12700">
              <a:gradFill flip="none" rotWithShape="1">
                <a:gsLst>
                  <a:gs pos="54000">
                    <a:srgbClr val="9E0406"/>
                  </a:gs>
                  <a:gs pos="0">
                    <a:schemeClr val="bg1"/>
                  </a:gs>
                  <a:gs pos="100000">
                    <a:srgbClr val="C00000">
                      <a:lumMod val="98000"/>
                    </a:srgbClr>
                  </a:gs>
                </a:gsLst>
                <a:lin ang="16200000" scaled="0"/>
                <a:tileRect/>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7" name="矩形 116"/>
            <p:cNvSpPr>
              <a:spLocks noChangeArrowheads="1"/>
            </p:cNvSpPr>
            <p:nvPr>
              <p:custDataLst>
                <p:tags r:id="rId4"/>
              </p:custDataLst>
            </p:nvPr>
          </p:nvSpPr>
          <p:spPr bwMode="auto">
            <a:xfrm>
              <a:off x="6720783" y="2093200"/>
              <a:ext cx="4415768" cy="25331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lvl="0" indent="0" algn="just" eaLnBrk="1" latinLnBrk="0" hangingPunct="1">
                <a:lnSpc>
                  <a:spcPct val="150000"/>
                </a:lnSpc>
                <a:spcBef>
                  <a:spcPts val="400"/>
                </a:spcBef>
                <a:buNone/>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       中国特色社会主义制度既坚持了社会主义的根本性质，又借鉴了古今中外制度建设的有益成果，符合我国国情，体现了中国特色社会主义的特点和优势，具有强大生命力。</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 name="组合 78"/>
          <p:cNvGrpSpPr/>
          <p:nvPr/>
        </p:nvGrpSpPr>
        <p:grpSpPr>
          <a:xfrm>
            <a:off x="532762" y="1958205"/>
            <a:ext cx="11126476" cy="3882639"/>
            <a:chOff x="1434440" y="2809765"/>
            <a:chExt cx="11126476" cy="3882639"/>
          </a:xfrm>
        </p:grpSpPr>
        <p:sp>
          <p:nvSpPr>
            <p:cNvPr id="80" name="矩形 79"/>
            <p:cNvSpPr/>
            <p:nvPr>
              <p:custDataLst>
                <p:tags r:id="rId14"/>
              </p:custDataLst>
            </p:nvPr>
          </p:nvSpPr>
          <p:spPr>
            <a:xfrm flipV="1">
              <a:off x="1523949" y="2912404"/>
              <a:ext cx="11036967" cy="378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custDataLst>
                <p:tags r:id="rId15"/>
              </p:custDataLst>
            </p:nvPr>
          </p:nvSpPr>
          <p:spPr>
            <a:xfrm flipV="1">
              <a:off x="1434440" y="2809765"/>
              <a:ext cx="11036967" cy="378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66" name="矩形 65"/>
          <p:cNvSpPr/>
          <p:nvPr>
            <p:custDataLst>
              <p:tags r:id="rId1"/>
            </p:custDataLst>
          </p:nvPr>
        </p:nvSpPr>
        <p:spPr>
          <a:xfrm>
            <a:off x="874078" y="1102032"/>
            <a:ext cx="10443845" cy="2063683"/>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 name="组合 12"/>
          <p:cNvGrpSpPr/>
          <p:nvPr/>
        </p:nvGrpSpPr>
        <p:grpSpPr>
          <a:xfrm>
            <a:off x="3704017" y="855874"/>
            <a:ext cx="4767630" cy="2555998"/>
            <a:chOff x="3704017" y="1399238"/>
            <a:chExt cx="4767630" cy="2555998"/>
          </a:xfrm>
        </p:grpSpPr>
        <p:sp>
          <p:nvSpPr>
            <p:cNvPr id="18" name="îṩľiḍè"/>
            <p:cNvSpPr/>
            <p:nvPr>
              <p:custDataLst>
                <p:tags r:id="rId10"/>
              </p:custDataLst>
            </p:nvPr>
          </p:nvSpPr>
          <p:spPr bwMode="auto">
            <a:xfrm>
              <a:off x="3704017" y="1399238"/>
              <a:ext cx="2563712" cy="1277990"/>
            </a:xfrm>
            <a:custGeom>
              <a:avLst/>
              <a:gdLst>
                <a:gd name="T0" fmla="*/ 210 w 421"/>
                <a:gd name="T1" fmla="*/ 57 h 210"/>
                <a:gd name="T2" fmla="*/ 364 w 421"/>
                <a:gd name="T3" fmla="*/ 210 h 210"/>
                <a:gd name="T4" fmla="*/ 421 w 421"/>
                <a:gd name="T5" fmla="*/ 210 h 210"/>
                <a:gd name="T6" fmla="*/ 210 w 421"/>
                <a:gd name="T7" fmla="*/ 0 h 210"/>
                <a:gd name="T8" fmla="*/ 0 w 421"/>
                <a:gd name="T9" fmla="*/ 210 h 210"/>
                <a:gd name="T10" fmla="*/ 57 w 421"/>
                <a:gd name="T11" fmla="*/ 210 h 210"/>
                <a:gd name="T12" fmla="*/ 210 w 421"/>
                <a:gd name="T13" fmla="*/ 57 h 210"/>
              </a:gdLst>
              <a:ahLst/>
              <a:cxnLst>
                <a:cxn ang="0">
                  <a:pos x="T0" y="T1"/>
                </a:cxn>
                <a:cxn ang="0">
                  <a:pos x="T2" y="T3"/>
                </a:cxn>
                <a:cxn ang="0">
                  <a:pos x="T4" y="T5"/>
                </a:cxn>
                <a:cxn ang="0">
                  <a:pos x="T6" y="T7"/>
                </a:cxn>
                <a:cxn ang="0">
                  <a:pos x="T8" y="T9"/>
                </a:cxn>
                <a:cxn ang="0">
                  <a:pos x="T10" y="T11"/>
                </a:cxn>
                <a:cxn ang="0">
                  <a:pos x="T12" y="T13"/>
                </a:cxn>
              </a:cxnLst>
              <a:rect l="0" t="0" r="r" b="b"/>
              <a:pathLst>
                <a:path w="421" h="210">
                  <a:moveTo>
                    <a:pt x="210" y="57"/>
                  </a:moveTo>
                  <a:cubicBezTo>
                    <a:pt x="295" y="57"/>
                    <a:pt x="364" y="126"/>
                    <a:pt x="364" y="210"/>
                  </a:cubicBezTo>
                  <a:cubicBezTo>
                    <a:pt x="421" y="210"/>
                    <a:pt x="421" y="210"/>
                    <a:pt x="421" y="210"/>
                  </a:cubicBezTo>
                  <a:cubicBezTo>
                    <a:pt x="421" y="93"/>
                    <a:pt x="327" y="0"/>
                    <a:pt x="210" y="0"/>
                  </a:cubicBezTo>
                  <a:cubicBezTo>
                    <a:pt x="93" y="0"/>
                    <a:pt x="0" y="93"/>
                    <a:pt x="0" y="210"/>
                  </a:cubicBezTo>
                  <a:cubicBezTo>
                    <a:pt x="57" y="210"/>
                    <a:pt x="57" y="210"/>
                    <a:pt x="57" y="210"/>
                  </a:cubicBezTo>
                  <a:cubicBezTo>
                    <a:pt x="57" y="126"/>
                    <a:pt x="126" y="57"/>
                    <a:pt x="210" y="57"/>
                  </a:cubicBezTo>
                  <a:close/>
                </a:path>
              </a:pathLst>
            </a:custGeom>
            <a:solidFill>
              <a:srgbClr val="C00000"/>
            </a:solidFill>
            <a:ln>
              <a:noFill/>
            </a:ln>
          </p:spPr>
          <p:txBody>
            <a:bodyPr wrap="square" lIns="91440" tIns="45720" rIns="91440" bIns="45720" anchor="ctr">
              <a:noAutofit/>
            </a:bodyPr>
            <a:lstStyle/>
            <a:p>
              <a:pPr algn="ctr"/>
              <a:endParaRPr/>
            </a:p>
          </p:txBody>
        </p:sp>
        <p:sp>
          <p:nvSpPr>
            <p:cNvPr id="19" name="íṥlïďê"/>
            <p:cNvSpPr/>
            <p:nvPr>
              <p:custDataLst>
                <p:tags r:id="rId11"/>
              </p:custDataLst>
            </p:nvPr>
          </p:nvSpPr>
          <p:spPr bwMode="auto">
            <a:xfrm flipV="1">
              <a:off x="3704017" y="2677246"/>
              <a:ext cx="2563712" cy="1277990"/>
            </a:xfrm>
            <a:custGeom>
              <a:avLst/>
              <a:gdLst>
                <a:gd name="T0" fmla="*/ 210 w 421"/>
                <a:gd name="T1" fmla="*/ 57 h 210"/>
                <a:gd name="T2" fmla="*/ 364 w 421"/>
                <a:gd name="T3" fmla="*/ 210 h 210"/>
                <a:gd name="T4" fmla="*/ 421 w 421"/>
                <a:gd name="T5" fmla="*/ 210 h 210"/>
                <a:gd name="T6" fmla="*/ 210 w 421"/>
                <a:gd name="T7" fmla="*/ 0 h 210"/>
                <a:gd name="T8" fmla="*/ 0 w 421"/>
                <a:gd name="T9" fmla="*/ 210 h 210"/>
                <a:gd name="T10" fmla="*/ 57 w 421"/>
                <a:gd name="T11" fmla="*/ 210 h 210"/>
                <a:gd name="T12" fmla="*/ 210 w 421"/>
                <a:gd name="T13" fmla="*/ 57 h 210"/>
              </a:gdLst>
              <a:ahLst/>
              <a:cxnLst>
                <a:cxn ang="0">
                  <a:pos x="T0" y="T1"/>
                </a:cxn>
                <a:cxn ang="0">
                  <a:pos x="T2" y="T3"/>
                </a:cxn>
                <a:cxn ang="0">
                  <a:pos x="T4" y="T5"/>
                </a:cxn>
                <a:cxn ang="0">
                  <a:pos x="T6" y="T7"/>
                </a:cxn>
                <a:cxn ang="0">
                  <a:pos x="T8" y="T9"/>
                </a:cxn>
                <a:cxn ang="0">
                  <a:pos x="T10" y="T11"/>
                </a:cxn>
                <a:cxn ang="0">
                  <a:pos x="T12" y="T13"/>
                </a:cxn>
              </a:cxnLst>
              <a:rect l="0" t="0" r="r" b="b"/>
              <a:pathLst>
                <a:path w="421" h="210">
                  <a:moveTo>
                    <a:pt x="210" y="57"/>
                  </a:moveTo>
                  <a:cubicBezTo>
                    <a:pt x="295" y="57"/>
                    <a:pt x="364" y="126"/>
                    <a:pt x="364" y="210"/>
                  </a:cubicBezTo>
                  <a:cubicBezTo>
                    <a:pt x="421" y="210"/>
                    <a:pt x="421" y="210"/>
                    <a:pt x="421" y="210"/>
                  </a:cubicBezTo>
                  <a:cubicBezTo>
                    <a:pt x="421" y="93"/>
                    <a:pt x="327" y="0"/>
                    <a:pt x="210" y="0"/>
                  </a:cubicBezTo>
                  <a:cubicBezTo>
                    <a:pt x="93" y="0"/>
                    <a:pt x="0" y="93"/>
                    <a:pt x="0" y="210"/>
                  </a:cubicBezTo>
                  <a:cubicBezTo>
                    <a:pt x="57" y="210"/>
                    <a:pt x="57" y="210"/>
                    <a:pt x="57" y="210"/>
                  </a:cubicBezTo>
                  <a:cubicBezTo>
                    <a:pt x="57" y="126"/>
                    <a:pt x="126" y="57"/>
                    <a:pt x="210" y="57"/>
                  </a:cubicBezTo>
                  <a:close/>
                </a:path>
              </a:pathLst>
            </a:custGeom>
            <a:solidFill>
              <a:schemeClr val="tx2">
                <a:lumMod val="20000"/>
                <a:lumOff val="80000"/>
              </a:schemeClr>
            </a:solidFill>
            <a:ln>
              <a:noFill/>
            </a:ln>
          </p:spPr>
          <p:txBody>
            <a:bodyPr wrap="square" lIns="91440" tIns="45720" rIns="91440" bIns="45720" anchor="ctr">
              <a:noAutofit/>
            </a:bodyPr>
            <a:lstStyle/>
            <a:p>
              <a:pPr algn="ctr"/>
              <a:endParaRPr/>
            </a:p>
          </p:txBody>
        </p:sp>
        <p:sp>
          <p:nvSpPr>
            <p:cNvPr id="17" name="ïŝlïḋè"/>
            <p:cNvSpPr/>
            <p:nvPr>
              <p:custDataLst>
                <p:tags r:id="rId12"/>
              </p:custDataLst>
            </p:nvPr>
          </p:nvSpPr>
          <p:spPr bwMode="auto">
            <a:xfrm>
              <a:off x="5907935" y="1399238"/>
              <a:ext cx="2563712" cy="1277990"/>
            </a:xfrm>
            <a:custGeom>
              <a:avLst/>
              <a:gdLst>
                <a:gd name="T0" fmla="*/ 210 w 421"/>
                <a:gd name="T1" fmla="*/ 57 h 210"/>
                <a:gd name="T2" fmla="*/ 364 w 421"/>
                <a:gd name="T3" fmla="*/ 210 h 210"/>
                <a:gd name="T4" fmla="*/ 421 w 421"/>
                <a:gd name="T5" fmla="*/ 210 h 210"/>
                <a:gd name="T6" fmla="*/ 210 w 421"/>
                <a:gd name="T7" fmla="*/ 0 h 210"/>
                <a:gd name="T8" fmla="*/ 0 w 421"/>
                <a:gd name="T9" fmla="*/ 210 h 210"/>
                <a:gd name="T10" fmla="*/ 57 w 421"/>
                <a:gd name="T11" fmla="*/ 210 h 210"/>
                <a:gd name="T12" fmla="*/ 210 w 421"/>
                <a:gd name="T13" fmla="*/ 57 h 210"/>
              </a:gdLst>
              <a:ahLst/>
              <a:cxnLst>
                <a:cxn ang="0">
                  <a:pos x="T0" y="T1"/>
                </a:cxn>
                <a:cxn ang="0">
                  <a:pos x="T2" y="T3"/>
                </a:cxn>
                <a:cxn ang="0">
                  <a:pos x="T4" y="T5"/>
                </a:cxn>
                <a:cxn ang="0">
                  <a:pos x="T6" y="T7"/>
                </a:cxn>
                <a:cxn ang="0">
                  <a:pos x="T8" y="T9"/>
                </a:cxn>
                <a:cxn ang="0">
                  <a:pos x="T10" y="T11"/>
                </a:cxn>
                <a:cxn ang="0">
                  <a:pos x="T12" y="T13"/>
                </a:cxn>
              </a:cxnLst>
              <a:rect l="0" t="0" r="r" b="b"/>
              <a:pathLst>
                <a:path w="421" h="210">
                  <a:moveTo>
                    <a:pt x="210" y="57"/>
                  </a:moveTo>
                  <a:cubicBezTo>
                    <a:pt x="295" y="57"/>
                    <a:pt x="364" y="126"/>
                    <a:pt x="364" y="210"/>
                  </a:cubicBezTo>
                  <a:cubicBezTo>
                    <a:pt x="421" y="210"/>
                    <a:pt x="421" y="210"/>
                    <a:pt x="421" y="210"/>
                  </a:cubicBezTo>
                  <a:cubicBezTo>
                    <a:pt x="421" y="93"/>
                    <a:pt x="327" y="0"/>
                    <a:pt x="210" y="0"/>
                  </a:cubicBezTo>
                  <a:cubicBezTo>
                    <a:pt x="93" y="0"/>
                    <a:pt x="0" y="93"/>
                    <a:pt x="0" y="210"/>
                  </a:cubicBezTo>
                  <a:cubicBezTo>
                    <a:pt x="57" y="210"/>
                    <a:pt x="57" y="210"/>
                    <a:pt x="57" y="210"/>
                  </a:cubicBezTo>
                  <a:cubicBezTo>
                    <a:pt x="57" y="126"/>
                    <a:pt x="126" y="57"/>
                    <a:pt x="210" y="57"/>
                  </a:cubicBezTo>
                  <a:close/>
                </a:path>
              </a:pathLst>
            </a:custGeom>
            <a:solidFill>
              <a:schemeClr val="tx2">
                <a:lumMod val="20000"/>
                <a:lumOff val="80000"/>
              </a:schemeClr>
            </a:solidFill>
            <a:ln>
              <a:noFill/>
            </a:ln>
          </p:spPr>
          <p:txBody>
            <a:bodyPr wrap="square" lIns="91440" tIns="45720" rIns="91440" bIns="45720" anchor="ctr">
              <a:noAutofit/>
            </a:bodyPr>
            <a:lstStyle/>
            <a:p>
              <a:pPr algn="ctr"/>
              <a:endParaRPr/>
            </a:p>
          </p:txBody>
        </p:sp>
        <p:sp>
          <p:nvSpPr>
            <p:cNvPr id="20" name="işḷiḑe"/>
            <p:cNvSpPr/>
            <p:nvPr>
              <p:custDataLst>
                <p:tags r:id="rId13"/>
              </p:custDataLst>
            </p:nvPr>
          </p:nvSpPr>
          <p:spPr bwMode="auto">
            <a:xfrm flipV="1">
              <a:off x="5907935" y="2677228"/>
              <a:ext cx="2563712" cy="1277990"/>
            </a:xfrm>
            <a:custGeom>
              <a:avLst/>
              <a:gdLst>
                <a:gd name="T0" fmla="*/ 210 w 421"/>
                <a:gd name="T1" fmla="*/ 57 h 210"/>
                <a:gd name="T2" fmla="*/ 364 w 421"/>
                <a:gd name="T3" fmla="*/ 210 h 210"/>
                <a:gd name="T4" fmla="*/ 421 w 421"/>
                <a:gd name="T5" fmla="*/ 210 h 210"/>
                <a:gd name="T6" fmla="*/ 210 w 421"/>
                <a:gd name="T7" fmla="*/ 0 h 210"/>
                <a:gd name="T8" fmla="*/ 0 w 421"/>
                <a:gd name="T9" fmla="*/ 210 h 210"/>
                <a:gd name="T10" fmla="*/ 57 w 421"/>
                <a:gd name="T11" fmla="*/ 210 h 210"/>
                <a:gd name="T12" fmla="*/ 210 w 421"/>
                <a:gd name="T13" fmla="*/ 57 h 210"/>
              </a:gdLst>
              <a:ahLst/>
              <a:cxnLst>
                <a:cxn ang="0">
                  <a:pos x="T0" y="T1"/>
                </a:cxn>
                <a:cxn ang="0">
                  <a:pos x="T2" y="T3"/>
                </a:cxn>
                <a:cxn ang="0">
                  <a:pos x="T4" y="T5"/>
                </a:cxn>
                <a:cxn ang="0">
                  <a:pos x="T6" y="T7"/>
                </a:cxn>
                <a:cxn ang="0">
                  <a:pos x="T8" y="T9"/>
                </a:cxn>
                <a:cxn ang="0">
                  <a:pos x="T10" y="T11"/>
                </a:cxn>
                <a:cxn ang="0">
                  <a:pos x="T12" y="T13"/>
                </a:cxn>
              </a:cxnLst>
              <a:rect l="0" t="0" r="r" b="b"/>
              <a:pathLst>
                <a:path w="421" h="210">
                  <a:moveTo>
                    <a:pt x="210" y="57"/>
                  </a:moveTo>
                  <a:cubicBezTo>
                    <a:pt x="295" y="57"/>
                    <a:pt x="364" y="126"/>
                    <a:pt x="364" y="210"/>
                  </a:cubicBezTo>
                  <a:cubicBezTo>
                    <a:pt x="421" y="210"/>
                    <a:pt x="421" y="210"/>
                    <a:pt x="421" y="210"/>
                  </a:cubicBezTo>
                  <a:cubicBezTo>
                    <a:pt x="421" y="93"/>
                    <a:pt x="327" y="0"/>
                    <a:pt x="210" y="0"/>
                  </a:cubicBezTo>
                  <a:cubicBezTo>
                    <a:pt x="93" y="0"/>
                    <a:pt x="0" y="93"/>
                    <a:pt x="0" y="210"/>
                  </a:cubicBezTo>
                  <a:cubicBezTo>
                    <a:pt x="57" y="210"/>
                    <a:pt x="57" y="210"/>
                    <a:pt x="57" y="210"/>
                  </a:cubicBezTo>
                  <a:cubicBezTo>
                    <a:pt x="57" y="126"/>
                    <a:pt x="126" y="57"/>
                    <a:pt x="210" y="57"/>
                  </a:cubicBezTo>
                  <a:close/>
                </a:path>
              </a:pathLst>
            </a:custGeom>
            <a:solidFill>
              <a:srgbClr val="FA880A"/>
            </a:solidFill>
            <a:ln>
              <a:noFill/>
            </a:ln>
          </p:spPr>
          <p:txBody>
            <a:bodyPr wrap="square" lIns="91440" tIns="45720" rIns="91440" bIns="45720" anchor="ctr">
              <a:noAutofit/>
            </a:bodyPr>
            <a:lstStyle/>
            <a:p>
              <a:pPr algn="ctr"/>
              <a:endParaRPr/>
            </a:p>
          </p:txBody>
        </p:sp>
      </p:grpSp>
      <p:sp>
        <p:nvSpPr>
          <p:cNvPr id="25" name="矩形 24"/>
          <p:cNvSpPr/>
          <p:nvPr>
            <p:custDataLst>
              <p:tags r:id="rId2"/>
            </p:custDataLst>
          </p:nvPr>
        </p:nvSpPr>
        <p:spPr>
          <a:xfrm>
            <a:off x="1063464" y="1401006"/>
            <a:ext cx="2563712" cy="1476375"/>
          </a:xfrm>
          <a:prstGeom prst="rect">
            <a:avLst/>
          </a:prstGeom>
        </p:spPr>
        <p:txBody>
          <a:bodyPr wrap="square">
            <a:spAutoFit/>
          </a:bodyPr>
          <a:lstStyle/>
          <a:p>
            <a:pPr eaLnBrk="1" hangingPunct="1">
              <a:lnSpc>
                <a:spcPct val="150000"/>
              </a:lnSpc>
              <a:buFont typeface="Arial" panose="020B0604020202020204" pitchFamily="34" charset="0"/>
              <a:buNone/>
            </a:pPr>
            <a:r>
              <a:rPr lang="zh-CN" altLang="en-US" sz="2000" b="1" dirty="0">
                <a:solidFill>
                  <a:schemeClr val="tx1">
                    <a:lumMod val="85000"/>
                    <a:lumOff val="15000"/>
                  </a:schemeClr>
                </a:solidFill>
                <a:ea typeface="微软雅黑" panose="020B0503020204020204" pitchFamily="34" charset="-122"/>
              </a:rPr>
              <a:t>没有坚定的制度自信就不可能有全面深化改革的勇气</a:t>
            </a:r>
            <a:endParaRPr lang="en-US" altLang="zh-CN" sz="2000" b="1" dirty="0">
              <a:solidFill>
                <a:schemeClr val="tx1">
                  <a:lumMod val="85000"/>
                  <a:lumOff val="15000"/>
                </a:schemeClr>
              </a:solidFill>
              <a:ea typeface="微软雅黑" panose="020B0503020204020204" pitchFamily="34" charset="-122"/>
            </a:endParaRPr>
          </a:p>
        </p:txBody>
      </p:sp>
      <p:sp>
        <p:nvSpPr>
          <p:cNvPr id="26" name="矩形 25"/>
          <p:cNvSpPr/>
          <p:nvPr>
            <p:custDataLst>
              <p:tags r:id="rId3"/>
            </p:custDataLst>
          </p:nvPr>
        </p:nvSpPr>
        <p:spPr>
          <a:xfrm>
            <a:off x="8612666" y="1401200"/>
            <a:ext cx="2563711" cy="1476375"/>
          </a:xfrm>
          <a:prstGeom prst="rect">
            <a:avLst/>
          </a:prstGeom>
        </p:spPr>
        <p:txBody>
          <a:bodyPr wrap="square">
            <a:spAutoFit/>
          </a:bodyPr>
          <a:lstStyle/>
          <a:p>
            <a:pPr eaLnBrk="1" hangingPunct="1">
              <a:lnSpc>
                <a:spcPct val="150000"/>
              </a:lnSpc>
              <a:buFont typeface="Arial" panose="020B0604020202020204" pitchFamily="34" charset="0"/>
              <a:buNone/>
            </a:pPr>
            <a:r>
              <a:rPr lang="zh-CN" altLang="en-US" sz="2000" b="1" dirty="0">
                <a:solidFill>
                  <a:schemeClr val="tx1">
                    <a:lumMod val="85000"/>
                    <a:lumOff val="15000"/>
                  </a:schemeClr>
                </a:solidFill>
                <a:ea typeface="微软雅黑" panose="020B0503020204020204" pitchFamily="34" charset="-122"/>
              </a:rPr>
              <a:t>离开不断改革，制度自信也不可能彻底、不可能久远</a:t>
            </a:r>
            <a:endParaRPr lang="en-US" altLang="zh-CN" sz="2000" b="1" dirty="0">
              <a:solidFill>
                <a:schemeClr val="tx1">
                  <a:lumMod val="85000"/>
                  <a:lumOff val="15000"/>
                </a:schemeClr>
              </a:solidFill>
              <a:ea typeface="微软雅黑" panose="020B0503020204020204" pitchFamily="34" charset="-122"/>
            </a:endParaRPr>
          </a:p>
        </p:txBody>
      </p:sp>
      <p:sp>
        <p:nvSpPr>
          <p:cNvPr id="12" name="文本框 11"/>
          <p:cNvSpPr txBox="1"/>
          <p:nvPr>
            <p:custDataLst>
              <p:tags r:id="rId4"/>
            </p:custDataLst>
          </p:nvPr>
        </p:nvSpPr>
        <p:spPr>
          <a:xfrm>
            <a:off x="4508376" y="1761088"/>
            <a:ext cx="924560" cy="953135"/>
          </a:xfrm>
          <a:prstGeom prst="rect">
            <a:avLst/>
          </a:prstGeom>
          <a:noFill/>
        </p:spPr>
        <p:txBody>
          <a:bodyPr wrap="none" rtlCol="0">
            <a:spAutoFit/>
          </a:bodyPr>
          <a:lstStyle/>
          <a:p>
            <a:pPr algn="ctr"/>
            <a:r>
              <a:rPr kumimoji="1" lang="zh-CN" sz="2800" b="1" kern="0" spc="12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制度</a:t>
            </a:r>
          </a:p>
          <a:p>
            <a:pPr algn="ctr"/>
            <a:r>
              <a:rPr kumimoji="1" lang="zh-CN" sz="2800" b="1" kern="0" spc="120" dirty="0">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自信</a:t>
            </a:r>
          </a:p>
        </p:txBody>
      </p:sp>
      <p:sp>
        <p:nvSpPr>
          <p:cNvPr id="14" name="矩形 13"/>
          <p:cNvSpPr/>
          <p:nvPr>
            <p:custDataLst>
              <p:tags r:id="rId5"/>
            </p:custDataLst>
          </p:nvPr>
        </p:nvSpPr>
        <p:spPr>
          <a:xfrm>
            <a:off x="6763647" y="1740041"/>
            <a:ext cx="924560" cy="953135"/>
          </a:xfrm>
          <a:prstGeom prst="rect">
            <a:avLst/>
          </a:prstGeom>
        </p:spPr>
        <p:txBody>
          <a:bodyPr wrap="none">
            <a:spAutoFit/>
          </a:bodyPr>
          <a:lstStyle/>
          <a:p>
            <a:pPr algn="ctr"/>
            <a:r>
              <a:rPr kumimoji="1" lang="zh-CN" sz="2800" b="1" kern="0" spc="120" dirty="0">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rPr>
              <a:t>改革</a:t>
            </a:r>
          </a:p>
          <a:p>
            <a:pPr algn="ctr"/>
            <a:r>
              <a:rPr kumimoji="1" lang="zh-CN" sz="2800" b="1" kern="0" spc="120" dirty="0">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rPr>
              <a:t>开放</a:t>
            </a:r>
          </a:p>
        </p:txBody>
      </p:sp>
      <p:sp>
        <p:nvSpPr>
          <p:cNvPr id="4" name="右箭头 3"/>
          <p:cNvSpPr/>
          <p:nvPr>
            <p:custDataLst>
              <p:tags r:id="rId6"/>
            </p:custDataLst>
          </p:nvPr>
        </p:nvSpPr>
        <p:spPr>
          <a:xfrm>
            <a:off x="5493885" y="1805783"/>
            <a:ext cx="1220680" cy="476362"/>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右箭头 26"/>
          <p:cNvSpPr/>
          <p:nvPr>
            <p:custDataLst>
              <p:tags r:id="rId7"/>
            </p:custDataLst>
          </p:nvPr>
        </p:nvSpPr>
        <p:spPr>
          <a:xfrm flipH="1">
            <a:off x="5466990" y="2144469"/>
            <a:ext cx="1220680" cy="476362"/>
          </a:xfrm>
          <a:prstGeom prst="rightArrow">
            <a:avLst/>
          </a:prstGeom>
          <a:solidFill>
            <a:srgbClr val="FA88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custDataLst>
              <p:tags r:id="rId8"/>
            </p:custDataLst>
          </p:nvPr>
        </p:nvSpPr>
        <p:spPr>
          <a:xfrm>
            <a:off x="5461048" y="2053250"/>
            <a:ext cx="1267306" cy="324000"/>
          </a:xfrm>
          <a:prstGeom prst="rect">
            <a:avLst/>
          </a:prstGeom>
          <a:solidFill>
            <a:srgbClr val="FFFF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custDataLst>
              <p:tags r:id="rId9"/>
            </p:custDataLst>
          </p:nvPr>
        </p:nvSpPr>
        <p:spPr>
          <a:xfrm>
            <a:off x="1418273" y="3683243"/>
            <a:ext cx="9355455" cy="1586364"/>
          </a:xfrm>
          <a:prstGeom prst="rect">
            <a:avLst/>
          </a:prstGeom>
          <a:noFill/>
        </p:spPr>
        <p:txBody>
          <a:bodyPr wrap="square" rtlCol="0">
            <a:noAutofit/>
          </a:bodyPr>
          <a:lstStyle/>
          <a:p>
            <a:pPr algn="just">
              <a:lnSpc>
                <a:spcPct val="150000"/>
              </a:lnSpc>
            </a:pPr>
            <a:r>
              <a:rPr lang="zh-CN" altLang="en-US" sz="22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200" dirty="0">
                <a:latin typeface="微软雅黑" panose="020B0503020204020204" pitchFamily="34" charset="-122"/>
                <a:ea typeface="微软雅黑" panose="020B0503020204020204" pitchFamily="34" charset="-122"/>
                <a:cs typeface="+mn-ea"/>
                <a:sym typeface="+mn-lt"/>
              </a:rPr>
              <a:t>要突出坚持和完善支撑中国特色社会主义制度的根本制度、基本制度、重要制度，着力固根基、扬优势、补短板、强弱项，构建系统完备、科学规范、运行有效的制度体系，让我们的制度更加成熟更加定型。</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1236081"/>
            <a:ext cx="12192000" cy="700934"/>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71" name="矩形 70"/>
          <p:cNvSpPr/>
          <p:nvPr>
            <p:custDataLst>
              <p:tags r:id="rId1"/>
            </p:custDataLst>
          </p:nvPr>
        </p:nvSpPr>
        <p:spPr>
          <a:xfrm flipV="1">
            <a:off x="3458691" y="2100742"/>
            <a:ext cx="5274618" cy="1039094"/>
          </a:xfrm>
          <a:prstGeom prst="rect">
            <a:avLst/>
          </a:prstGeom>
          <a:solidFill>
            <a:schemeClr val="bg1"/>
          </a:solidFill>
          <a:ln w="19050">
            <a:gradFill>
              <a:gsLst>
                <a:gs pos="0">
                  <a:schemeClr val="bg1"/>
                </a:gs>
                <a:gs pos="100000">
                  <a:srgbClr val="9E0406"/>
                </a:gs>
              </a:gsLst>
              <a:lin ang="5400000" scaled="1"/>
            </a:grad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5" name="矩形 64"/>
          <p:cNvSpPr/>
          <p:nvPr>
            <p:custDataLst>
              <p:tags r:id="rId2"/>
            </p:custDataLst>
          </p:nvPr>
        </p:nvSpPr>
        <p:spPr>
          <a:xfrm>
            <a:off x="0" y="2816576"/>
            <a:ext cx="12192000" cy="3498401"/>
          </a:xfrm>
          <a:prstGeom prst="rect">
            <a:avLst/>
          </a:prstGeom>
          <a:gradFill>
            <a:gsLst>
              <a:gs pos="100000">
                <a:srgbClr val="FFFDF3"/>
              </a:gs>
              <a:gs pos="0">
                <a:srgbClr val="FFFDEB"/>
              </a:gs>
            </a:gsLst>
            <a:lin ang="2700000" scaled="0"/>
          </a:gradFill>
          <a:ln w="38100">
            <a:noFill/>
          </a:ln>
          <a:effectLst>
            <a:outerShdw blurRad="2540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sp>
        <p:nvSpPr>
          <p:cNvPr id="22" name="矩形 21"/>
          <p:cNvSpPr/>
          <p:nvPr/>
        </p:nvSpPr>
        <p:spPr>
          <a:xfrm>
            <a:off x="658952" y="3267332"/>
            <a:ext cx="232981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fontAlgn="auto">
              <a:lnSpc>
                <a:spcPts val="1820"/>
              </a:lnSpc>
            </a:pPr>
            <a:r>
              <a:rPr lang="en-US" altLang="zh-CN" sz="1600" dirty="0">
                <a:solidFill>
                  <a:schemeClr val="tx1"/>
                </a:solidFill>
                <a:latin typeface="微软雅黑" panose="020B0503020204020204" pitchFamily="34" charset="-122"/>
                <a:ea typeface="微软雅黑" panose="020B0503020204020204" pitchFamily="34" charset="-122"/>
              </a:rPr>
              <a:t>1.</a:t>
            </a:r>
            <a:r>
              <a:rPr lang="zh-CN" altLang="zh-CN" sz="1600" dirty="0">
                <a:solidFill>
                  <a:schemeClr val="tx1"/>
                </a:solidFill>
                <a:latin typeface="微软雅黑" panose="020B0503020204020204" pitchFamily="34" charset="-122"/>
                <a:ea typeface="微软雅黑" panose="020B0503020204020204" pitchFamily="34" charset="-122"/>
              </a:rPr>
              <a:t>确保国家始终沿着</a:t>
            </a:r>
            <a:endParaRPr lang="en-US" altLang="zh-CN" sz="1600" dirty="0">
              <a:solidFill>
                <a:schemeClr val="tx1"/>
              </a:solidFill>
              <a:latin typeface="微软雅黑" panose="020B0503020204020204" pitchFamily="34" charset="-122"/>
              <a:ea typeface="微软雅黑" panose="020B0503020204020204" pitchFamily="34" charset="-122"/>
            </a:endParaRPr>
          </a:p>
          <a:p>
            <a:pPr indent="0" algn="ctr" fontAlgn="auto">
              <a:lnSpc>
                <a:spcPts val="1820"/>
              </a:lnSpc>
            </a:pPr>
            <a:r>
              <a:rPr lang="zh-CN" altLang="zh-CN" sz="1600" dirty="0">
                <a:solidFill>
                  <a:schemeClr val="tx1"/>
                </a:solidFill>
                <a:latin typeface="微软雅黑" panose="020B0503020204020204" pitchFamily="34" charset="-122"/>
                <a:ea typeface="微软雅黑" panose="020B0503020204020204" pitchFamily="34" charset="-122"/>
              </a:rPr>
              <a:t>社会主义方向前进</a:t>
            </a:r>
          </a:p>
        </p:txBody>
      </p:sp>
      <p:sp>
        <p:nvSpPr>
          <p:cNvPr id="101" name="矩形 100"/>
          <p:cNvSpPr/>
          <p:nvPr/>
        </p:nvSpPr>
        <p:spPr>
          <a:xfrm>
            <a:off x="9060912" y="5268185"/>
            <a:ext cx="260413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13.</a:t>
            </a:r>
            <a:r>
              <a:rPr lang="zh-CN" altLang="zh-CN" sz="1600" dirty="0">
                <a:solidFill>
                  <a:schemeClr val="tx1"/>
                </a:solidFill>
                <a:latin typeface="微软雅黑" panose="020B0503020204020204" pitchFamily="34" charset="-122"/>
                <a:ea typeface="微软雅黑" panose="020B0503020204020204" pitchFamily="34" charset="-122"/>
              </a:rPr>
              <a:t>为构建人类命运</a:t>
            </a: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共同体不断作出贡献</a:t>
            </a:r>
          </a:p>
        </p:txBody>
      </p:sp>
      <p:sp>
        <p:nvSpPr>
          <p:cNvPr id="102" name="矩形 101"/>
          <p:cNvSpPr/>
          <p:nvPr/>
        </p:nvSpPr>
        <p:spPr>
          <a:xfrm>
            <a:off x="6585802" y="5268185"/>
            <a:ext cx="227393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12.</a:t>
            </a:r>
            <a:r>
              <a:rPr lang="zh-CN" altLang="zh-CN" sz="1600" dirty="0">
                <a:solidFill>
                  <a:schemeClr val="tx1"/>
                </a:solidFill>
                <a:latin typeface="微软雅黑" panose="020B0503020204020204" pitchFamily="34" charset="-122"/>
                <a:ea typeface="微软雅黑" panose="020B0503020204020204" pitchFamily="34" charset="-122"/>
              </a:rPr>
              <a:t>促进祖国和平统一</a:t>
            </a:r>
          </a:p>
        </p:txBody>
      </p:sp>
      <p:sp>
        <p:nvSpPr>
          <p:cNvPr id="103" name="矩形 102"/>
          <p:cNvSpPr/>
          <p:nvPr/>
        </p:nvSpPr>
        <p:spPr>
          <a:xfrm>
            <a:off x="658952" y="5268185"/>
            <a:ext cx="2762250"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10.</a:t>
            </a:r>
            <a:r>
              <a:rPr lang="zh-CN" altLang="zh-CN" sz="1600" dirty="0">
                <a:solidFill>
                  <a:schemeClr val="tx1"/>
                </a:solidFill>
                <a:latin typeface="微软雅黑" panose="020B0503020204020204" pitchFamily="34" charset="-122"/>
                <a:ea typeface="微软雅黑" panose="020B0503020204020204" pitchFamily="34" charset="-122"/>
              </a:rPr>
              <a:t>培养造就更多更优秀人才</a:t>
            </a:r>
          </a:p>
        </p:txBody>
      </p:sp>
      <p:sp>
        <p:nvSpPr>
          <p:cNvPr id="106" name="矩形 105"/>
          <p:cNvSpPr/>
          <p:nvPr/>
        </p:nvSpPr>
        <p:spPr>
          <a:xfrm>
            <a:off x="5324827" y="3267332"/>
            <a:ext cx="235013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3.</a:t>
            </a:r>
            <a:r>
              <a:rPr lang="zh-CN" altLang="zh-CN" sz="1600" dirty="0">
                <a:solidFill>
                  <a:schemeClr val="tx1"/>
                </a:solidFill>
                <a:latin typeface="微软雅黑" panose="020B0503020204020204" pitchFamily="34" charset="-122"/>
                <a:ea typeface="微软雅黑" panose="020B0503020204020204" pitchFamily="34" charset="-122"/>
              </a:rPr>
              <a:t>切实保障社会公平</a:t>
            </a: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正义和人民权利</a:t>
            </a:r>
          </a:p>
        </p:txBody>
      </p:sp>
      <p:sp>
        <p:nvSpPr>
          <p:cNvPr id="107" name="矩形 106"/>
          <p:cNvSpPr/>
          <p:nvPr/>
        </p:nvSpPr>
        <p:spPr>
          <a:xfrm>
            <a:off x="9425402" y="3267332"/>
            <a:ext cx="223964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5.</a:t>
            </a:r>
            <a:r>
              <a:rPr lang="zh-CN" altLang="zh-CN" sz="1600" dirty="0">
                <a:solidFill>
                  <a:schemeClr val="tx1"/>
                </a:solidFill>
                <a:latin typeface="微软雅黑" panose="020B0503020204020204" pitchFamily="34" charset="-122"/>
                <a:ea typeface="微软雅黑" panose="020B0503020204020204" pitchFamily="34" charset="-122"/>
              </a:rPr>
              <a:t>实现共同团结奋斗、</a:t>
            </a: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共同繁荣发展</a:t>
            </a:r>
          </a:p>
        </p:txBody>
      </p:sp>
      <p:sp>
        <p:nvSpPr>
          <p:cNvPr id="108" name="矩形 107"/>
          <p:cNvSpPr/>
          <p:nvPr/>
        </p:nvSpPr>
        <p:spPr>
          <a:xfrm>
            <a:off x="3622377" y="5268185"/>
            <a:ext cx="2762250"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11.</a:t>
            </a:r>
            <a:r>
              <a:rPr lang="zh-CN" altLang="zh-CN" sz="1600" dirty="0">
                <a:solidFill>
                  <a:schemeClr val="tx1"/>
                </a:solidFill>
                <a:latin typeface="微软雅黑" panose="020B0503020204020204" pitchFamily="34" charset="-122"/>
                <a:ea typeface="微软雅黑" panose="020B0503020204020204" pitchFamily="34" charset="-122"/>
              </a:rPr>
              <a:t>有力保障国家主权、</a:t>
            </a:r>
            <a:endParaRPr lang="en-US" altLang="zh-CN" sz="1600" dirty="0">
              <a:solidFill>
                <a:schemeClr val="tx1"/>
              </a:solidFill>
              <a:latin typeface="微软雅黑" panose="020B0503020204020204" pitchFamily="34" charset="-122"/>
              <a:ea typeface="微软雅黑" panose="020B0503020204020204" pitchFamily="34" charset="-122"/>
            </a:endParaRP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安全、发展利益</a:t>
            </a:r>
          </a:p>
        </p:txBody>
      </p:sp>
      <p:sp>
        <p:nvSpPr>
          <p:cNvPr id="109" name="矩形 108"/>
          <p:cNvSpPr/>
          <p:nvPr/>
        </p:nvSpPr>
        <p:spPr>
          <a:xfrm>
            <a:off x="3253192" y="3267332"/>
            <a:ext cx="1807210"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2.</a:t>
            </a:r>
            <a:r>
              <a:rPr lang="zh-CN" altLang="zh-CN" sz="1600" dirty="0">
                <a:solidFill>
                  <a:schemeClr val="tx1"/>
                </a:solidFill>
                <a:latin typeface="微软雅黑" panose="020B0503020204020204" pitchFamily="34" charset="-122"/>
                <a:ea typeface="微软雅黑" panose="020B0503020204020204" pitchFamily="34" charset="-122"/>
              </a:rPr>
              <a:t>紧紧依靠人民</a:t>
            </a: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推动国家发展</a:t>
            </a:r>
          </a:p>
        </p:txBody>
      </p:sp>
      <p:sp>
        <p:nvSpPr>
          <p:cNvPr id="110" name="矩形 109"/>
          <p:cNvSpPr/>
          <p:nvPr/>
        </p:nvSpPr>
        <p:spPr>
          <a:xfrm>
            <a:off x="9766670" y="4267759"/>
            <a:ext cx="1898377"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9.</a:t>
            </a:r>
            <a:r>
              <a:rPr lang="zh-CN" altLang="zh-CN" sz="1600" dirty="0">
                <a:solidFill>
                  <a:schemeClr val="tx1"/>
                </a:solidFill>
                <a:latin typeface="微软雅黑" panose="020B0503020204020204" pitchFamily="34" charset="-122"/>
                <a:ea typeface="微软雅黑" panose="020B0503020204020204" pitchFamily="34" charset="-122"/>
              </a:rPr>
              <a:t>使社会始终充满生机活力</a:t>
            </a:r>
          </a:p>
        </p:txBody>
      </p:sp>
      <p:sp>
        <p:nvSpPr>
          <p:cNvPr id="111" name="矩形 110"/>
          <p:cNvSpPr/>
          <p:nvPr/>
        </p:nvSpPr>
        <p:spPr>
          <a:xfrm>
            <a:off x="7212366" y="4267759"/>
            <a:ext cx="2239645"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8.</a:t>
            </a:r>
            <a:r>
              <a:rPr lang="zh-CN" altLang="zh-CN" sz="1600" dirty="0">
                <a:solidFill>
                  <a:schemeClr val="tx1"/>
                </a:solidFill>
                <a:latin typeface="微软雅黑" panose="020B0503020204020204" pitchFamily="34" charset="-122"/>
                <a:ea typeface="微软雅黑" panose="020B0503020204020204" pitchFamily="34" charset="-122"/>
              </a:rPr>
              <a:t>走共同富裕道路</a:t>
            </a:r>
          </a:p>
        </p:txBody>
      </p:sp>
      <p:sp>
        <p:nvSpPr>
          <p:cNvPr id="112" name="矩形 111"/>
          <p:cNvSpPr/>
          <p:nvPr/>
        </p:nvSpPr>
        <p:spPr>
          <a:xfrm>
            <a:off x="7939387" y="3267332"/>
            <a:ext cx="1221589"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4.</a:t>
            </a:r>
            <a:r>
              <a:rPr lang="zh-CN" altLang="zh-CN" sz="1600" dirty="0">
                <a:solidFill>
                  <a:schemeClr val="tx1"/>
                </a:solidFill>
                <a:latin typeface="微软雅黑" panose="020B0503020204020204" pitchFamily="34" charset="-122"/>
                <a:ea typeface="微软雅黑" panose="020B0503020204020204" pitchFamily="34" charset="-122"/>
              </a:rPr>
              <a:t>集中力量办大事</a:t>
            </a:r>
          </a:p>
        </p:txBody>
      </p:sp>
      <p:sp>
        <p:nvSpPr>
          <p:cNvPr id="113" name="矩形 112"/>
          <p:cNvSpPr/>
          <p:nvPr/>
        </p:nvSpPr>
        <p:spPr>
          <a:xfrm>
            <a:off x="658952" y="4267759"/>
            <a:ext cx="2896870"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6.</a:t>
            </a:r>
            <a:r>
              <a:rPr lang="zh-CN" altLang="zh-CN" sz="1600" dirty="0">
                <a:solidFill>
                  <a:schemeClr val="tx1"/>
                </a:solidFill>
                <a:latin typeface="微软雅黑" panose="020B0503020204020204" pitchFamily="34" charset="-122"/>
                <a:ea typeface="微软雅黑" panose="020B0503020204020204" pitchFamily="34" charset="-122"/>
              </a:rPr>
              <a:t>不断解放和发展社会生产力</a:t>
            </a:r>
          </a:p>
        </p:txBody>
      </p:sp>
      <p:sp>
        <p:nvSpPr>
          <p:cNvPr id="114" name="矩形 113"/>
          <p:cNvSpPr/>
          <p:nvPr/>
        </p:nvSpPr>
        <p:spPr>
          <a:xfrm>
            <a:off x="3870480" y="4267759"/>
            <a:ext cx="3027228" cy="720000"/>
          </a:xfrm>
          <a:prstGeom prst="rect">
            <a:avLst/>
          </a:prstGeom>
          <a:solidFill>
            <a:schemeClr val="bg1"/>
          </a:solidFill>
          <a:ln>
            <a:gradFill>
              <a:gsLst>
                <a:gs pos="0">
                  <a:schemeClr val="accent2"/>
                </a:gs>
                <a:gs pos="30000">
                  <a:schemeClr val="bg1"/>
                </a:gs>
                <a:gs pos="70000">
                  <a:schemeClr val="bg1"/>
                </a:gs>
                <a:gs pos="100000">
                  <a:schemeClr val="accent2"/>
                </a:gs>
              </a:gsLst>
              <a:lin ang="0" scaled="0"/>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820"/>
              </a:lnSpc>
              <a:buClrTx/>
              <a:buSzTx/>
              <a:buFontTx/>
            </a:pPr>
            <a:r>
              <a:rPr lang="en-US" altLang="zh-CN" sz="1600" dirty="0">
                <a:solidFill>
                  <a:schemeClr val="tx1"/>
                </a:solidFill>
                <a:latin typeface="微软雅黑" panose="020B0503020204020204" pitchFamily="34" charset="-122"/>
                <a:ea typeface="微软雅黑" panose="020B0503020204020204" pitchFamily="34" charset="-122"/>
              </a:rPr>
              <a:t>7.</a:t>
            </a:r>
            <a:r>
              <a:rPr lang="zh-CN" altLang="zh-CN" sz="1600" dirty="0">
                <a:solidFill>
                  <a:schemeClr val="tx1"/>
                </a:solidFill>
                <a:latin typeface="微软雅黑" panose="020B0503020204020204" pitchFamily="34" charset="-122"/>
                <a:ea typeface="微软雅黑" panose="020B0503020204020204" pitchFamily="34" charset="-122"/>
              </a:rPr>
              <a:t>促进全体人民在思想上</a:t>
            </a:r>
            <a:endParaRPr lang="en-US" altLang="zh-CN" sz="1600" dirty="0">
              <a:solidFill>
                <a:schemeClr val="tx1"/>
              </a:solidFill>
              <a:latin typeface="微软雅黑" panose="020B0503020204020204" pitchFamily="34" charset="-122"/>
              <a:ea typeface="微软雅黑" panose="020B0503020204020204" pitchFamily="34" charset="-122"/>
            </a:endParaRPr>
          </a:p>
          <a:p>
            <a:pPr algn="ctr">
              <a:lnSpc>
                <a:spcPts val="1820"/>
              </a:lnSpc>
              <a:buClrTx/>
              <a:buSzTx/>
              <a:buFontTx/>
            </a:pPr>
            <a:r>
              <a:rPr lang="zh-CN" altLang="zh-CN" sz="1600" dirty="0">
                <a:solidFill>
                  <a:schemeClr val="tx1"/>
                </a:solidFill>
                <a:latin typeface="微软雅黑" panose="020B0503020204020204" pitchFamily="34" charset="-122"/>
                <a:ea typeface="微软雅黑" panose="020B0503020204020204" pitchFamily="34" charset="-122"/>
              </a:rPr>
              <a:t>精神上紧紧团结在一起</a:t>
            </a:r>
          </a:p>
        </p:txBody>
      </p:sp>
      <p:sp>
        <p:nvSpPr>
          <p:cNvPr id="4" name="文本框 3"/>
          <p:cNvSpPr txBox="1"/>
          <p:nvPr/>
        </p:nvSpPr>
        <p:spPr>
          <a:xfrm>
            <a:off x="1525930" y="1378286"/>
            <a:ext cx="9140140" cy="416524"/>
          </a:xfrm>
          <a:prstGeom prst="rect">
            <a:avLst/>
          </a:prstGeom>
          <a:noFill/>
        </p:spPr>
        <p:txBody>
          <a:bodyPr wrap="square">
            <a:spAutoFit/>
          </a:bodyPr>
          <a:lstStyle/>
          <a:p>
            <a:pPr algn="ctr">
              <a:lnSpc>
                <a:spcPct val="114000"/>
              </a:lnSpc>
            </a:pPr>
            <a:r>
              <a:rPr lang="zh-CN" altLang="zh-CN" sz="2000" dirty="0">
                <a:latin typeface="+mj-ea"/>
                <a:ea typeface="+mj-ea"/>
              </a:rPr>
              <a:t>我们全面深化改革，不是因为中国特色社会主义制度不好，而是要使它更好</a:t>
            </a:r>
            <a:endParaRPr lang="zh-CN" altLang="zh-CN" sz="2000" b="1" dirty="0">
              <a:solidFill>
                <a:schemeClr val="tx1">
                  <a:lumMod val="85000"/>
                  <a:lumOff val="15000"/>
                </a:schemeClr>
              </a:solidFill>
              <a:latin typeface="+mj-ea"/>
              <a:ea typeface="+mj-ea"/>
            </a:endParaRPr>
          </a:p>
        </p:txBody>
      </p:sp>
      <p:grpSp>
        <p:nvGrpSpPr>
          <p:cNvPr id="6" name="组合 5"/>
          <p:cNvGrpSpPr/>
          <p:nvPr/>
        </p:nvGrpSpPr>
        <p:grpSpPr>
          <a:xfrm>
            <a:off x="1292582" y="585227"/>
            <a:ext cx="9606837" cy="467995"/>
            <a:chOff x="-651712" y="4601631"/>
            <a:chExt cx="9606837" cy="467995"/>
          </a:xfrm>
        </p:grpSpPr>
        <p:sp>
          <p:nvSpPr>
            <p:cNvPr id="7" name="对角圆角矩形 2"/>
            <p:cNvSpPr/>
            <p:nvPr/>
          </p:nvSpPr>
          <p:spPr>
            <a:xfrm>
              <a:off x="-651712" y="4601631"/>
              <a:ext cx="9606837"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推进国家治理体系和治理能力现代化，必须更好发挥中国特色社会主义制度优势</a:t>
              </a:r>
            </a:p>
          </p:txBody>
        </p:sp>
        <p:sp>
          <p:nvSpPr>
            <p:cNvPr id="8" name="对角圆角矩形 3"/>
            <p:cNvSpPr/>
            <p:nvPr/>
          </p:nvSpPr>
          <p:spPr>
            <a:xfrm flipH="1">
              <a:off x="-418566"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73" name="矩形 72"/>
          <p:cNvSpPr>
            <a:spLocks noChangeAspect="1"/>
          </p:cNvSpPr>
          <p:nvPr>
            <p:custDataLst>
              <p:tags r:id="rId3"/>
            </p:custDataLst>
          </p:nvPr>
        </p:nvSpPr>
        <p:spPr>
          <a:xfrm>
            <a:off x="3638843" y="2249934"/>
            <a:ext cx="4914314" cy="740710"/>
          </a:xfrm>
          <a:prstGeom prst="rect">
            <a:avLst/>
          </a:prstGeom>
          <a:gradFill>
            <a:gsLst>
              <a:gs pos="0">
                <a:schemeClr val="accent4">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endParaRPr>
          </a:p>
        </p:txBody>
      </p:sp>
      <p:sp>
        <p:nvSpPr>
          <p:cNvPr id="10" name="文本框 9"/>
          <p:cNvSpPr txBox="1"/>
          <p:nvPr/>
        </p:nvSpPr>
        <p:spPr>
          <a:xfrm>
            <a:off x="4517038" y="2404846"/>
            <a:ext cx="3157924" cy="430887"/>
          </a:xfrm>
          <a:prstGeom prst="rect">
            <a:avLst/>
          </a:prstGeom>
          <a:noFill/>
        </p:spPr>
        <p:txBody>
          <a:bodyPr wrap="square">
            <a:spAutoFit/>
          </a:bodyPr>
          <a:lstStyle/>
          <a:p>
            <a:pPr lvl="0" algn="ct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Times New Roman" panose="02020603050405020304" pitchFamily="18" charset="0"/>
                <a:sym typeface="+mn-lt"/>
              </a:rPr>
              <a:t>十三个</a:t>
            </a: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方面显著优势</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p:cNvPicPr preferRelativeResize="0"/>
          <p:nvPr>
            <p:custDataLst>
              <p:tags r:id="rId1"/>
            </p:custDataLst>
          </p:nvPr>
        </p:nvPicPr>
        <p:blipFill rotWithShape="1">
          <a:blip r:embed="rId17" cstate="print">
            <a:extLst>
              <a:ext uri="{28A0092B-C50C-407E-A947-70E740481C1C}">
                <a14:useLocalDpi xmlns:a14="http://schemas.microsoft.com/office/drawing/2010/main" val="0"/>
              </a:ext>
            </a:extLst>
          </a:blip>
          <a:srcRect t="29937" b="29938"/>
          <a:stretch>
            <a:fillRect/>
          </a:stretch>
        </p:blipFill>
        <p:spPr>
          <a:xfrm>
            <a:off x="0" y="4551324"/>
            <a:ext cx="12192000" cy="1946123"/>
          </a:xfrm>
          <a:prstGeom prst="rect">
            <a:avLst/>
          </a:prstGeom>
          <a:noFill/>
          <a:effectLst>
            <a:outerShdw blurRad="381000" dist="127000" dir="5400000" algn="t" rotWithShape="0">
              <a:prstClr val="black">
                <a:alpha val="15000"/>
              </a:prstClr>
            </a:outerShdw>
          </a:effectLst>
        </p:spPr>
      </p:pic>
      <p:sp>
        <p:nvSpPr>
          <p:cNvPr id="14" name="矩形 13"/>
          <p:cNvSpPr/>
          <p:nvPr>
            <p:custDataLst>
              <p:tags r:id="rId2"/>
            </p:custDataLst>
          </p:nvPr>
        </p:nvSpPr>
        <p:spPr>
          <a:xfrm>
            <a:off x="648334" y="5317681"/>
            <a:ext cx="11209009" cy="934720"/>
          </a:xfrm>
          <a:prstGeom prst="rect">
            <a:avLst/>
          </a:prstGeom>
        </p:spPr>
        <p:txBody>
          <a:bodyPr wrap="square">
            <a:noAutofit/>
          </a:bodyPr>
          <a:lstStyle/>
          <a:p>
            <a:pPr>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　　</a:t>
            </a:r>
            <a:r>
              <a:rPr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抗疫斗争伟大实践雄辩证明，我国社会主义制度具有非凡的组织动员能力、统筹协调能力、贯彻执行能力，能够充分发挥集中力量办大事、办难事、办急事的独特优势。</a:t>
            </a: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endParaRPr>
          </a:p>
        </p:txBody>
      </p:sp>
      <p:sp>
        <p:nvSpPr>
          <p:cNvPr id="3" name="矩形 2"/>
          <p:cNvSpPr/>
          <p:nvPr>
            <p:custDataLst>
              <p:tags r:id="rId3"/>
            </p:custDataLst>
          </p:nvPr>
        </p:nvSpPr>
        <p:spPr>
          <a:xfrm>
            <a:off x="0" y="534035"/>
            <a:ext cx="12192000" cy="70104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sz="2000" b="1" dirty="0">
              <a:solidFill>
                <a:schemeClr val="tx1">
                  <a:lumMod val="85000"/>
                  <a:lumOff val="15000"/>
                </a:schemeClr>
              </a:solidFill>
              <a:latin typeface="华文中宋" panose="02010600040101010101" pitchFamily="2" charset="-122"/>
              <a:ea typeface="华文中宋" panose="02010600040101010101" pitchFamily="2" charset="-122"/>
            </a:endParaRPr>
          </a:p>
        </p:txBody>
      </p:sp>
      <p:sp>
        <p:nvSpPr>
          <p:cNvPr id="4" name="文本框 3"/>
          <p:cNvSpPr txBox="1"/>
          <p:nvPr>
            <p:custDataLst>
              <p:tags r:id="rId4"/>
            </p:custDataLst>
          </p:nvPr>
        </p:nvSpPr>
        <p:spPr>
          <a:xfrm>
            <a:off x="173673" y="698500"/>
            <a:ext cx="11844655" cy="371475"/>
          </a:xfrm>
          <a:prstGeom prst="rect">
            <a:avLst/>
          </a:prstGeom>
          <a:noFill/>
        </p:spPr>
        <p:txBody>
          <a:bodyPr wrap="square">
            <a:spAutoFit/>
          </a:bodyPr>
          <a:lstStyle/>
          <a:p>
            <a:pPr algn="ctr">
              <a:lnSpc>
                <a:spcPct val="114000"/>
              </a:lnSpc>
            </a:pPr>
            <a:r>
              <a:rPr sz="1600" dirty="0">
                <a:latin typeface="微软雅黑" panose="020B0503020204020204" pitchFamily="34" charset="-122"/>
                <a:ea typeface="微软雅黑" panose="020B0503020204020204" pitchFamily="34" charset="-122"/>
                <a:sym typeface="+mn-ea"/>
              </a:rPr>
              <a:t>衡量一个国家的制度是否成功、是否优越，一个重要方面是看其在重大风险挑战面前，能不能号令四面、组织八方共同应对</a:t>
            </a:r>
            <a:endParaRPr lang="zh-CN" altLang="zh-CN" sz="16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grpSp>
        <p:nvGrpSpPr>
          <p:cNvPr id="7" name="组合 6"/>
          <p:cNvGrpSpPr/>
          <p:nvPr>
            <p:custDataLst>
              <p:tags r:id="rId5"/>
            </p:custDataLst>
          </p:nvPr>
        </p:nvGrpSpPr>
        <p:grpSpPr>
          <a:xfrm>
            <a:off x="6418099" y="1388523"/>
            <a:ext cx="5045710" cy="3842366"/>
            <a:chOff x="1450770" y="2826094"/>
            <a:chExt cx="11461212" cy="4838310"/>
          </a:xfrm>
        </p:grpSpPr>
        <p:sp>
          <p:nvSpPr>
            <p:cNvPr id="8" name="矩形 7"/>
            <p:cNvSpPr/>
            <p:nvPr>
              <p:custDataLst>
                <p:tags r:id="rId13"/>
              </p:custDataLst>
            </p:nvPr>
          </p:nvSpPr>
          <p:spPr>
            <a:xfrm flipV="1">
              <a:off x="1535982" y="2912404"/>
              <a:ext cx="11376000" cy="4752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custDataLst>
                <p:tags r:id="rId14"/>
              </p:custDataLst>
            </p:nvPr>
          </p:nvSpPr>
          <p:spPr>
            <a:xfrm flipV="1">
              <a:off x="1450770" y="2826094"/>
              <a:ext cx="11376000" cy="4752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文本框 10"/>
          <p:cNvSpPr txBox="1"/>
          <p:nvPr>
            <p:custDataLst>
              <p:tags r:id="rId6"/>
            </p:custDataLst>
          </p:nvPr>
        </p:nvSpPr>
        <p:spPr>
          <a:xfrm>
            <a:off x="6620309" y="1513978"/>
            <a:ext cx="4603776" cy="3773822"/>
          </a:xfrm>
          <a:prstGeom prst="rect">
            <a:avLst/>
          </a:prstGeom>
          <a:noFill/>
        </p:spPr>
        <p:txBody>
          <a:bodyPr wrap="square" rtlCol="0">
            <a:noAutofit/>
          </a:bodyPr>
          <a:lstStyle/>
          <a:p>
            <a:pPr algn="just">
              <a:lnSpc>
                <a:spcPct val="150000"/>
              </a:lnSpc>
              <a:spcAft>
                <a:spcPts val="600"/>
              </a:spcAft>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dirty="0">
                <a:latin typeface="微软雅黑" panose="020B0503020204020204" pitchFamily="34" charset="-122"/>
                <a:ea typeface="微软雅黑" panose="020B0503020204020204" pitchFamily="34" charset="-122"/>
              </a:rPr>
              <a:t>疫情来袭，医疗卫生系统尽锐出战，全国340多支医疗队、4.2万多名医护人员，星夜驰援、奔赴一线；19个省份吹响冲锋号、划分责任田、明确任务书，对口支援疫情严重地区，倾尽全力、不胜不退；广大基层党组织挺立一线、凝聚力量，广大党员干部闻令而动、冲锋在前；数以千计企业迅速转产，仅用35天将全国口罩日产量提升约13.5倍</a:t>
            </a:r>
            <a:r>
              <a:rPr lang="zh-CN" dirty="0">
                <a:latin typeface="微软雅黑" panose="020B0503020204020204" pitchFamily="34" charset="-122"/>
                <a:ea typeface="微软雅黑" panose="020B0503020204020204" pitchFamily="34" charset="-122"/>
              </a:rPr>
              <a:t>。</a:t>
            </a:r>
          </a:p>
          <a:p>
            <a:pPr algn="just">
              <a:lnSpc>
                <a:spcPct val="150000"/>
              </a:lnSpc>
              <a:spcAft>
                <a:spcPts val="600"/>
              </a:spcAft>
            </a:pPr>
            <a:r>
              <a:rPr lang="en-US" dirty="0">
                <a:latin typeface="微软雅黑" panose="020B0503020204020204" pitchFamily="34" charset="-122"/>
                <a:ea typeface="微软雅黑" panose="020B0503020204020204" pitchFamily="34" charset="-122"/>
              </a:rPr>
              <a:t>      </a:t>
            </a:r>
            <a:endParaRPr dirty="0">
              <a:latin typeface="微软雅黑" panose="020B0503020204020204" pitchFamily="34" charset="-122"/>
              <a:ea typeface="微软雅黑" panose="020B0503020204020204" pitchFamily="34" charset="-122"/>
            </a:endParaRPr>
          </a:p>
        </p:txBody>
      </p:sp>
      <p:sp>
        <p:nvSpPr>
          <p:cNvPr id="20" name="平行四边形 19"/>
          <p:cNvSpPr/>
          <p:nvPr>
            <p:custDataLst>
              <p:tags r:id="rId7"/>
            </p:custDataLst>
          </p:nvPr>
        </p:nvSpPr>
        <p:spPr>
          <a:xfrm>
            <a:off x="886114" y="4946346"/>
            <a:ext cx="5008195" cy="432000"/>
          </a:xfrm>
          <a:prstGeom prst="parallelogram">
            <a:avLst/>
          </a:prstGeom>
          <a:gradFill>
            <a:gsLst>
              <a:gs pos="0">
                <a:srgbClr val="9E0406"/>
              </a:gs>
              <a:gs pos="100000">
                <a:srgbClr val="FF9000"/>
              </a:gs>
            </a:gsLst>
            <a:lin ang="0" scaled="0"/>
          </a:gradFill>
          <a:ln w="1270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b="1" dirty="0">
                <a:effectLst>
                  <a:outerShdw blurRad="152400" dist="127000" dir="2700000" algn="tl">
                    <a:srgbClr val="000000">
                      <a:alpha val="25000"/>
                    </a:srgbClr>
                  </a:outerShdw>
                </a:effectLst>
                <a:latin typeface="微软雅黑" panose="020B0503020204020204" pitchFamily="34" charset="-122"/>
                <a:ea typeface="微软雅黑" panose="020B0503020204020204" pitchFamily="34" charset="-122"/>
              </a:rPr>
              <a:t>三年抗疫，“中国之制”发挥显著优势</a:t>
            </a:r>
          </a:p>
        </p:txBody>
      </p:sp>
      <p:grpSp>
        <p:nvGrpSpPr>
          <p:cNvPr id="28" name="组合 27"/>
          <p:cNvGrpSpPr/>
          <p:nvPr>
            <p:custDataLst>
              <p:tags r:id="rId8"/>
            </p:custDataLst>
          </p:nvPr>
        </p:nvGrpSpPr>
        <p:grpSpPr>
          <a:xfrm>
            <a:off x="595138" y="4874346"/>
            <a:ext cx="576000" cy="576000"/>
            <a:chOff x="10027920" y="1418508"/>
            <a:chExt cx="613495" cy="612622"/>
          </a:xfrm>
        </p:grpSpPr>
        <p:sp>
          <p:nvSpPr>
            <p:cNvPr id="29" name="椭圆 28"/>
            <p:cNvSpPr/>
            <p:nvPr>
              <p:custDataLst>
                <p:tags r:id="rId11"/>
              </p:custDataLst>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iconfont-10043-4933224"/>
            <p:cNvSpPr/>
            <p:nvPr>
              <p:custDataLst>
                <p:tags r:id="rId12"/>
              </p:custDataLst>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media4~1">
            <a:hlinkClick r:id="" action="ppaction://media"/>
          </p:cNvPr>
          <p:cNvPicPr>
            <a:picLocks noChangeAspect="1"/>
          </p:cNvPicPr>
          <p:nvPr>
            <a:videoFile r:link="rId10"/>
            <p:extLst>
              <p:ext uri="{DAA4B4D4-6D71-4841-9C94-3DE7FCFB9230}">
                <p14:media xmlns:p14="http://schemas.microsoft.com/office/powerpoint/2010/main" r:embed="rId9"/>
              </p:ext>
            </p:extLst>
          </p:nvPr>
        </p:nvPicPr>
        <p:blipFill>
          <a:blip r:embed="rId18"/>
          <a:stretch>
            <a:fillRect/>
          </a:stretch>
        </p:blipFill>
        <p:spPr>
          <a:xfrm>
            <a:off x="595138" y="1620394"/>
            <a:ext cx="5433672" cy="3056441"/>
          </a:xfrm>
          <a:prstGeom prst="rect">
            <a:avLst/>
          </a:prstGeom>
          <a:noFill/>
          <a:ln w="25400">
            <a:solidFill>
              <a:srgbClr val="FFFFFF"/>
            </a:solidFill>
            <a:miter lim="800000"/>
            <a:headEnd/>
            <a:tailEnd/>
          </a:ln>
          <a:effectLst>
            <a:outerShdw blurRad="254000" sx="102000" sy="102000" algn="ctr" rotWithShape="0">
              <a:prstClr val="black">
                <a:alpha val="15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8"/>
                                        </p:tgtEl>
                                      </p:cBhvr>
                                    </p:animEffect>
                                    <p:animScale>
                                      <p:cBhvr>
                                        <p:cTn id="7" dur="500" autoRev="1" fill="hold"/>
                                        <p:tgtEl>
                                          <p:spTgt spid="2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hold" display="0">
                  <p:stCondLst>
                    <p:cond delay="indefinite"/>
                  </p:stCondLst>
                </p:cTn>
                <p:tgtEl>
                  <p:spTgt spid="2"/>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flipH="1">
            <a:off x="815301" y="1640434"/>
            <a:ext cx="9158693" cy="1848894"/>
          </a:xfrm>
          <a:prstGeom prst="rect">
            <a:avLst/>
          </a:prstGeom>
          <a:solidFill>
            <a:schemeClr val="bg1"/>
          </a:solidFill>
          <a:ln w="12700">
            <a:gradFill>
              <a:gsLst>
                <a:gs pos="95000">
                  <a:srgbClr val="B51317"/>
                </a:gs>
                <a:gs pos="0">
                  <a:srgbClr val="FFFFFF"/>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748055" y="658360"/>
            <a:ext cx="10695890" cy="467995"/>
            <a:chOff x="-1924250" y="4601631"/>
            <a:chExt cx="10695890" cy="467995"/>
          </a:xfrm>
        </p:grpSpPr>
        <p:sp>
          <p:nvSpPr>
            <p:cNvPr id="3" name="对角圆角矩形 2"/>
            <p:cNvSpPr/>
            <p:nvPr/>
          </p:nvSpPr>
          <p:spPr>
            <a:xfrm>
              <a:off x="-1924250" y="4601631"/>
              <a:ext cx="1069589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推进国家治理体系和治理能力现代化，必须把中国特色社会主义制度优势转化为治理效能</a:t>
              </a:r>
            </a:p>
          </p:txBody>
        </p:sp>
        <p:sp>
          <p:nvSpPr>
            <p:cNvPr id="4" name="对角圆角矩形 3"/>
            <p:cNvSpPr/>
            <p:nvPr/>
          </p:nvSpPr>
          <p:spPr>
            <a:xfrm flipH="1">
              <a:off x="-1700631"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51" name="立方体 50"/>
          <p:cNvSpPr/>
          <p:nvPr>
            <p:custDataLst>
              <p:tags r:id="rId1"/>
            </p:custDataLst>
          </p:nvPr>
        </p:nvSpPr>
        <p:spPr>
          <a:xfrm flipH="1">
            <a:off x="-637" y="3920760"/>
            <a:ext cx="6243955" cy="2511696"/>
          </a:xfrm>
          <a:prstGeom prst="cube">
            <a:avLst>
              <a:gd name="adj" fmla="val 1415"/>
            </a:avLst>
          </a:prstGeom>
          <a:gradFill>
            <a:gsLst>
              <a:gs pos="0">
                <a:srgbClr val="BD0000"/>
              </a:gs>
              <a:gs pos="100000">
                <a:srgbClr val="9E0406"/>
              </a:gs>
            </a:gsLst>
            <a:lin ang="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sz="1700"/>
          </a:p>
        </p:txBody>
      </p:sp>
      <p:sp>
        <p:nvSpPr>
          <p:cNvPr id="52" name="矩形 51"/>
          <p:cNvSpPr/>
          <p:nvPr>
            <p:custDataLst>
              <p:tags r:id="rId2"/>
            </p:custDataLst>
          </p:nvPr>
        </p:nvSpPr>
        <p:spPr>
          <a:xfrm>
            <a:off x="759655" y="4061231"/>
            <a:ext cx="5276020" cy="2230755"/>
          </a:xfrm>
          <a:prstGeom prst="rect">
            <a:avLst/>
          </a:prstGeom>
        </p:spPr>
        <p:txBody>
          <a:bodyPr wrap="square">
            <a:noAutofit/>
          </a:bodyPr>
          <a:lstStyle/>
          <a:p>
            <a:pPr lvl="0" indent="539750" algn="just">
              <a:lnSpc>
                <a:spcPct val="150000"/>
              </a:lnSpc>
              <a:defRPr/>
            </a:pPr>
            <a:r>
              <a:rPr lang="zh-CN" altLang="en-US" b="1"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进国家治理体系和治理能力现代化，要适应时代变化，既改革不适应实践发展要求的体制机制、法律规范，又不断构建新的体制机制、法律法规，使各方面制度更加科学、更加完善，实现党、国家、社会各项事务治理制度化、规范化、程序化。</a:t>
            </a:r>
          </a:p>
        </p:txBody>
      </p:sp>
      <p:sp>
        <p:nvSpPr>
          <p:cNvPr id="65" name="文本框 64"/>
          <p:cNvSpPr txBox="1"/>
          <p:nvPr>
            <p:custDataLst>
              <p:tags r:id="rId3"/>
            </p:custDataLst>
          </p:nvPr>
        </p:nvSpPr>
        <p:spPr>
          <a:xfrm>
            <a:off x="1348786" y="1853404"/>
            <a:ext cx="5175659" cy="1422954"/>
          </a:xfrm>
          <a:prstGeom prst="rect">
            <a:avLst/>
          </a:prstGeom>
          <a:noFill/>
        </p:spPr>
        <p:txBody>
          <a:bodyPr wrap="square" rtlCol="0">
            <a:spAutoFit/>
          </a:bodyPr>
          <a:lstStyle/>
          <a:p>
            <a:pPr algn="just">
              <a:lnSpc>
                <a:spcPct val="150000"/>
              </a:lnSpc>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把中国特色社会主义制度坚持好完善好，最重要的是发挥好这个制度的作用，把制度优势转化为治理效能。</a:t>
            </a:r>
          </a:p>
        </p:txBody>
      </p:sp>
      <p:sp>
        <p:nvSpPr>
          <p:cNvPr id="49" name="立方体 48"/>
          <p:cNvSpPr/>
          <p:nvPr>
            <p:custDataLst>
              <p:tags r:id="rId4"/>
            </p:custDataLst>
          </p:nvPr>
        </p:nvSpPr>
        <p:spPr>
          <a:xfrm flipH="1">
            <a:off x="6242685" y="3917926"/>
            <a:ext cx="5948680" cy="2517364"/>
          </a:xfrm>
          <a:prstGeom prst="cube">
            <a:avLst>
              <a:gd name="adj" fmla="val 1415"/>
            </a:avLst>
          </a:prstGeom>
          <a:gradFill>
            <a:gsLst>
              <a:gs pos="0">
                <a:schemeClr val="accent2"/>
              </a:gs>
              <a:gs pos="100000">
                <a:schemeClr val="accent2">
                  <a:lumMod val="75000"/>
                </a:schemeClr>
              </a:gs>
            </a:gsLst>
            <a:lin ang="108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sz="1700"/>
          </a:p>
        </p:txBody>
      </p:sp>
      <p:sp>
        <p:nvSpPr>
          <p:cNvPr id="50" name="矩形 49"/>
          <p:cNvSpPr/>
          <p:nvPr>
            <p:custDataLst>
              <p:tags r:id="rId5"/>
            </p:custDataLst>
          </p:nvPr>
        </p:nvSpPr>
        <p:spPr>
          <a:xfrm>
            <a:off x="6495415" y="4313059"/>
            <a:ext cx="5200625" cy="1727098"/>
          </a:xfrm>
          <a:prstGeom prst="rect">
            <a:avLst/>
          </a:prstGeom>
        </p:spPr>
        <p:txBody>
          <a:bodyPr wrap="square">
            <a:noAutofit/>
          </a:bodyPr>
          <a:lstStyle/>
          <a:p>
            <a:pPr marR="0" lvl="0" indent="539750" algn="just" defTabSz="914400" rtl="0" eaLnBrk="1" fontAlgn="auto" latinLnBrk="0" hangingPunct="1">
              <a:lnSpc>
                <a:spcPct val="150000"/>
              </a:lnSpc>
              <a:spcBef>
                <a:spcPts val="0"/>
              </a:spcBef>
              <a:spcAft>
                <a:spcPts val="0"/>
              </a:spcAft>
              <a:buClrTx/>
              <a:buSzTx/>
              <a:buFontTx/>
              <a:buNone/>
              <a:defRPr/>
            </a:pPr>
            <a:r>
              <a:rPr kumimoji="0" lang="zh-CN" altLang="en-US" b="1" i="0" u="none" strike="noStrike" cap="none" spc="0" normalizeH="0" baseline="0" dirty="0">
                <a:solidFill>
                  <a:prstClr val="white"/>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要更加注重治理能力建设，增强按制度办事、依法办事意识，善于运用制度和法律治理国家，把各方面制度优势转化为管理国家的效能，提高党科学执政、民主执政、依法执政水平。</a:t>
            </a:r>
          </a:p>
        </p:txBody>
      </p:sp>
      <p:grpSp>
        <p:nvGrpSpPr>
          <p:cNvPr id="7" name="组合 6"/>
          <p:cNvGrpSpPr/>
          <p:nvPr/>
        </p:nvGrpSpPr>
        <p:grpSpPr>
          <a:xfrm>
            <a:off x="7057930" y="1244861"/>
            <a:ext cx="3440608" cy="2641066"/>
            <a:chOff x="7057930" y="1230793"/>
            <a:chExt cx="3440608" cy="2641066"/>
          </a:xfrm>
        </p:grpSpPr>
        <p:sp>
          <p:nvSpPr>
            <p:cNvPr id="83" name="任意多边形: 形状 82"/>
            <p:cNvSpPr/>
            <p:nvPr>
              <p:custDataLst>
                <p:tags r:id="rId6"/>
              </p:custDataLst>
            </p:nvPr>
          </p:nvSpPr>
          <p:spPr>
            <a:xfrm>
              <a:off x="7057930" y="1230793"/>
              <a:ext cx="3440608" cy="2641066"/>
            </a:xfrm>
            <a:custGeom>
              <a:avLst/>
              <a:gdLst>
                <a:gd name="connsiteX0" fmla="*/ 995384 w 3440608"/>
                <a:gd name="connsiteY0" fmla="*/ 0 h 2641066"/>
                <a:gd name="connsiteX1" fmla="*/ 1912546 w 3440608"/>
                <a:gd name="connsiteY1" fmla="*/ 607936 h 2641066"/>
                <a:gd name="connsiteX2" fmla="*/ 1964222 w 3440608"/>
                <a:gd name="connsiteY2" fmla="*/ 774411 h 2641066"/>
                <a:gd name="connsiteX3" fmla="*/ 1970765 w 3440608"/>
                <a:gd name="connsiteY3" fmla="*/ 770436 h 2641066"/>
                <a:gd name="connsiteX4" fmla="*/ 2445224 w 3440608"/>
                <a:gd name="connsiteY4" fmla="*/ 650298 h 2641066"/>
                <a:gd name="connsiteX5" fmla="*/ 3440608 w 3440608"/>
                <a:gd name="connsiteY5" fmla="*/ 1645682 h 2641066"/>
                <a:gd name="connsiteX6" fmla="*/ 2445224 w 3440608"/>
                <a:gd name="connsiteY6" fmla="*/ 2641066 h 2641066"/>
                <a:gd name="connsiteX7" fmla="*/ 1528062 w 3440608"/>
                <a:gd name="connsiteY7" fmla="*/ 2033130 h 2641066"/>
                <a:gd name="connsiteX8" fmla="*/ 1476386 w 3440608"/>
                <a:gd name="connsiteY8" fmla="*/ 1866656 h 2641066"/>
                <a:gd name="connsiteX9" fmla="*/ 1469843 w 3440608"/>
                <a:gd name="connsiteY9" fmla="*/ 1870631 h 2641066"/>
                <a:gd name="connsiteX10" fmla="*/ 995384 w 3440608"/>
                <a:gd name="connsiteY10" fmla="*/ 1990768 h 2641066"/>
                <a:gd name="connsiteX11" fmla="*/ 0 w 3440608"/>
                <a:gd name="connsiteY11" fmla="*/ 995384 h 2641066"/>
                <a:gd name="connsiteX12" fmla="*/ 995384 w 3440608"/>
                <a:gd name="connsiteY12" fmla="*/ 0 h 264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40608" h="2641066">
                  <a:moveTo>
                    <a:pt x="995384" y="0"/>
                  </a:moveTo>
                  <a:cubicBezTo>
                    <a:pt x="1407685" y="0"/>
                    <a:pt x="1761438" y="250678"/>
                    <a:pt x="1912546" y="607936"/>
                  </a:cubicBezTo>
                  <a:lnTo>
                    <a:pt x="1964222" y="774411"/>
                  </a:lnTo>
                  <a:lnTo>
                    <a:pt x="1970765" y="770436"/>
                  </a:lnTo>
                  <a:cubicBezTo>
                    <a:pt x="2111804" y="693819"/>
                    <a:pt x="2273432" y="650298"/>
                    <a:pt x="2445224" y="650298"/>
                  </a:cubicBezTo>
                  <a:cubicBezTo>
                    <a:pt x="2994959" y="650298"/>
                    <a:pt x="3440608" y="1095947"/>
                    <a:pt x="3440608" y="1645682"/>
                  </a:cubicBezTo>
                  <a:cubicBezTo>
                    <a:pt x="3440608" y="2195417"/>
                    <a:pt x="2994959" y="2641066"/>
                    <a:pt x="2445224" y="2641066"/>
                  </a:cubicBezTo>
                  <a:cubicBezTo>
                    <a:pt x="2032923" y="2641066"/>
                    <a:pt x="1679170" y="2390389"/>
                    <a:pt x="1528062" y="2033130"/>
                  </a:cubicBezTo>
                  <a:lnTo>
                    <a:pt x="1476386" y="1866656"/>
                  </a:lnTo>
                  <a:lnTo>
                    <a:pt x="1469843" y="1870631"/>
                  </a:lnTo>
                  <a:cubicBezTo>
                    <a:pt x="1328804" y="1947248"/>
                    <a:pt x="1167176" y="1990768"/>
                    <a:pt x="995384" y="1990768"/>
                  </a:cubicBezTo>
                  <a:cubicBezTo>
                    <a:pt x="445649" y="1990768"/>
                    <a:pt x="0" y="1545119"/>
                    <a:pt x="0" y="995384"/>
                  </a:cubicBezTo>
                  <a:cubicBezTo>
                    <a:pt x="0" y="445649"/>
                    <a:pt x="445649" y="0"/>
                    <a:pt x="995384" y="0"/>
                  </a:cubicBezTo>
                  <a:close/>
                </a:path>
              </a:pathLst>
            </a:custGeom>
            <a:gradFill>
              <a:gsLst>
                <a:gs pos="0">
                  <a:schemeClr val="accent2">
                    <a:lumMod val="20000"/>
                    <a:lumOff val="80000"/>
                  </a:schemeClr>
                </a:gs>
                <a:gs pos="50000">
                  <a:srgbClr val="DA7B43"/>
                </a:gs>
                <a:gs pos="100000">
                  <a:srgbClr val="B00000"/>
                </a:gs>
              </a:gsLst>
              <a:lin ang="1800000" scaled="0"/>
            </a:gradFill>
            <a:ln>
              <a:noFill/>
            </a:ln>
            <a:effectLst>
              <a:outerShdw blurRad="381000" dist="127000" dir="5400000" algn="t" rotWithShape="0">
                <a:schemeClr val="accent2">
                  <a:lumMod val="50000"/>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800" b="1">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endParaRPr>
            </a:p>
          </p:txBody>
        </p:sp>
        <p:grpSp>
          <p:nvGrpSpPr>
            <p:cNvPr id="15" name="组合 14"/>
            <p:cNvGrpSpPr/>
            <p:nvPr/>
          </p:nvGrpSpPr>
          <p:grpSpPr>
            <a:xfrm>
              <a:off x="7184824" y="1357380"/>
              <a:ext cx="3194468" cy="2397672"/>
              <a:chOff x="4499999" y="3783187"/>
              <a:chExt cx="2735360" cy="2053081"/>
            </a:xfrm>
          </p:grpSpPr>
          <p:sp>
            <p:nvSpPr>
              <p:cNvPr id="16" name="同心圆 22"/>
              <p:cNvSpPr>
                <a:spLocks noChangeAspect="1"/>
              </p:cNvSpPr>
              <p:nvPr>
                <p:custDataLst>
                  <p:tags r:id="rId7"/>
                </p:custDataLst>
              </p:nvPr>
            </p:nvSpPr>
            <p:spPr>
              <a:xfrm>
                <a:off x="4499999" y="3783187"/>
                <a:ext cx="1511999" cy="1512001"/>
              </a:xfrm>
              <a:prstGeom prst="blockArc">
                <a:avLst>
                  <a:gd name="adj1" fmla="val 4193223"/>
                  <a:gd name="adj2" fmla="val 1483072"/>
                  <a:gd name="adj3" fmla="val 11765"/>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sp>
            <p:nvSpPr>
              <p:cNvPr id="18" name="矩形 17"/>
              <p:cNvSpPr/>
              <p:nvPr>
                <p:custDataLst>
                  <p:tags r:id="rId8"/>
                </p:custDataLst>
              </p:nvPr>
            </p:nvSpPr>
            <p:spPr>
              <a:xfrm>
                <a:off x="4652969" y="4111327"/>
                <a:ext cx="1206062" cy="816151"/>
              </a:xfrm>
              <a:prstGeom prst="rect">
                <a:avLst/>
              </a:prstGeom>
            </p:spPr>
            <p:txBody>
              <a:bodyPr>
                <a:spAutoFit/>
              </a:bodyPr>
              <a:lstStyle/>
              <a:p>
                <a:pPr lvl="0" algn="ctr"/>
                <a:r>
                  <a:rPr 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制度</a:t>
                </a:r>
              </a:p>
              <a:p>
                <a:pPr lvl="0" algn="ctr"/>
                <a:r>
                  <a:rPr 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优势</a:t>
                </a:r>
              </a:p>
            </p:txBody>
          </p:sp>
          <p:sp>
            <p:nvSpPr>
              <p:cNvPr id="20" name="矩形 19"/>
              <p:cNvSpPr/>
              <p:nvPr>
                <p:custDataLst>
                  <p:tags r:id="rId9"/>
                </p:custDataLst>
              </p:nvPr>
            </p:nvSpPr>
            <p:spPr>
              <a:xfrm>
                <a:off x="5859524" y="4671378"/>
                <a:ext cx="1206062" cy="816151"/>
              </a:xfrm>
              <a:prstGeom prst="rect">
                <a:avLst/>
              </a:prstGeom>
            </p:spPr>
            <p:txBody>
              <a:bodyPr>
                <a:spAutoFit/>
              </a:bodyPr>
              <a:lstStyle/>
              <a:p>
                <a:pPr lvl="0" algn="ctr"/>
                <a:r>
                  <a:rPr 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治理</a:t>
                </a:r>
              </a:p>
              <a:p>
                <a:pPr lvl="0" algn="ctr"/>
                <a:r>
                  <a:rPr lang="zh-CN" sz="28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rPr>
                  <a:t>效能</a:t>
                </a:r>
              </a:p>
            </p:txBody>
          </p:sp>
          <p:sp>
            <p:nvSpPr>
              <p:cNvPr id="17" name="同心圆 22"/>
              <p:cNvSpPr>
                <a:spLocks noChangeAspect="1"/>
              </p:cNvSpPr>
              <p:nvPr>
                <p:custDataLst>
                  <p:tags r:id="rId10"/>
                </p:custDataLst>
              </p:nvPr>
            </p:nvSpPr>
            <p:spPr>
              <a:xfrm>
                <a:off x="5721799" y="4322709"/>
                <a:ext cx="1513560" cy="1513559"/>
              </a:xfrm>
              <a:prstGeom prst="blockArc">
                <a:avLst>
                  <a:gd name="adj1" fmla="val 14608396"/>
                  <a:gd name="adj2" fmla="val 12183506"/>
                  <a:gd name="adj3" fmla="val 11138"/>
                </a:avLst>
              </a:prstGeom>
              <a:gradFill flip="none" rotWithShape="1">
                <a:gsLst>
                  <a:gs pos="0">
                    <a:srgbClr val="F9F8F6">
                      <a:alpha val="76000"/>
                    </a:srgbClr>
                  </a:gs>
                  <a:gs pos="100000">
                    <a:srgbClr val="F0BC7C"/>
                  </a:gs>
                </a:gsLst>
                <a:path path="circle">
                  <a:fillToRect l="100000" t="100000"/>
                </a:path>
                <a:tileRect r="-100000" b="-100000"/>
              </a:gradFill>
              <a:ln w="6350">
                <a:gradFill>
                  <a:gsLst>
                    <a:gs pos="0">
                      <a:schemeClr val="bg1"/>
                    </a:gs>
                    <a:gs pos="100000">
                      <a:srgbClr val="F9F8F6">
                        <a:alpha val="50000"/>
                      </a:srgbClr>
                    </a:gs>
                  </a:gsLst>
                  <a:lin ang="4200000" scaled="0"/>
                </a:grad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40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l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a16="http://schemas.microsoft.com/office/drawing/2014/main" xmlns="" id="{84424311-F6F7-4A3A-ACAD-ACC9FB922FB8}"/>
              </a:ext>
            </a:extLst>
          </p:cNvPr>
          <p:cNvGrpSpPr/>
          <p:nvPr/>
        </p:nvGrpSpPr>
        <p:grpSpPr>
          <a:xfrm>
            <a:off x="1962646" y="2083917"/>
            <a:ext cx="8266708" cy="1413016"/>
            <a:chOff x="1339517" y="2204237"/>
            <a:chExt cx="8266708" cy="1413016"/>
          </a:xfrm>
        </p:grpSpPr>
        <p:sp>
          <p:nvSpPr>
            <p:cNvPr id="3" name="矩形 2">
              <a:extLst>
                <a:ext uri="{FF2B5EF4-FFF2-40B4-BE49-F238E27FC236}">
                  <a16:creationId xmlns:a16="http://schemas.microsoft.com/office/drawing/2014/main" xmlns="" id="{CDA2503D-1182-42DE-AA69-61AB67A19AFB}"/>
                </a:ext>
              </a:extLst>
            </p:cNvPr>
            <p:cNvSpPr/>
            <p:nvPr/>
          </p:nvSpPr>
          <p:spPr>
            <a:xfrm flipV="1">
              <a:off x="1445473" y="2311813"/>
              <a:ext cx="8160752" cy="130544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a:extLst>
                <a:ext uri="{FF2B5EF4-FFF2-40B4-BE49-F238E27FC236}">
                  <a16:creationId xmlns:a16="http://schemas.microsoft.com/office/drawing/2014/main" xmlns="" id="{7B672541-95B7-4169-864C-E86885DA92C7}"/>
                </a:ext>
              </a:extLst>
            </p:cNvPr>
            <p:cNvSpPr/>
            <p:nvPr/>
          </p:nvSpPr>
          <p:spPr>
            <a:xfrm flipV="1">
              <a:off x="1339517" y="2204237"/>
              <a:ext cx="8160752" cy="130544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4">
            <a:extLst>
              <a:ext uri="{FF2B5EF4-FFF2-40B4-BE49-F238E27FC236}">
                <a16:creationId xmlns:a16="http://schemas.microsoft.com/office/drawing/2014/main" xmlns="" id="{08DD1C87-6122-4EC1-AE1D-95948206EFBE}"/>
              </a:ext>
            </a:extLst>
          </p:cNvPr>
          <p:cNvGrpSpPr/>
          <p:nvPr/>
        </p:nvGrpSpPr>
        <p:grpSpPr>
          <a:xfrm>
            <a:off x="214238" y="3687588"/>
            <a:ext cx="11763525" cy="2657441"/>
            <a:chOff x="214238" y="3663524"/>
            <a:chExt cx="11763525" cy="2657441"/>
          </a:xfrm>
        </p:grpSpPr>
        <p:pic>
          <p:nvPicPr>
            <p:cNvPr id="6" name="图片 5">
              <a:extLst>
                <a:ext uri="{FF2B5EF4-FFF2-40B4-BE49-F238E27FC236}">
                  <a16:creationId xmlns:a16="http://schemas.microsoft.com/office/drawing/2014/main" xmlns="" id="{58D1F299-6CA0-417A-BFEB-64ED14435A19}"/>
                </a:ext>
              </a:extLst>
            </p:cNvPr>
            <p:cNvPicPr>
              <a:picLocks noChangeAspect="1"/>
            </p:cNvPicPr>
            <p:nvPr/>
          </p:nvPicPr>
          <p:blipFill rotWithShape="1">
            <a:blip r:embed="rId4">
              <a:extLst>
                <a:ext uri="{28A0092B-C50C-407E-A947-70E740481C1C}">
                  <a14:useLocalDpi xmlns:a14="http://schemas.microsoft.com/office/drawing/2010/main" val="0"/>
                </a:ext>
              </a:extLst>
            </a:blip>
            <a:srcRect l="65" r="2569"/>
            <a:stretch>
              <a:fillRect/>
            </a:stretch>
          </p:blipFill>
          <p:spPr>
            <a:xfrm>
              <a:off x="214238" y="3663525"/>
              <a:ext cx="11763525" cy="2657440"/>
            </a:xfrm>
            <a:prstGeom prst="rect">
              <a:avLst/>
            </a:prstGeom>
          </p:spPr>
        </p:pic>
        <p:sp>
          <p:nvSpPr>
            <p:cNvPr id="7" name="矩形 6">
              <a:extLst>
                <a:ext uri="{FF2B5EF4-FFF2-40B4-BE49-F238E27FC236}">
                  <a16:creationId xmlns:a16="http://schemas.microsoft.com/office/drawing/2014/main" xmlns="" id="{5D285A28-6BAE-4826-ABFC-4788C412D93E}"/>
                </a:ext>
              </a:extLst>
            </p:cNvPr>
            <p:cNvSpPr/>
            <p:nvPr/>
          </p:nvSpPr>
          <p:spPr>
            <a:xfrm>
              <a:off x="946484" y="3663524"/>
              <a:ext cx="10299033" cy="2442413"/>
            </a:xfrm>
            <a:prstGeom prst="rect">
              <a:avLst/>
            </a:prstGeom>
            <a:gradFill>
              <a:gsLst>
                <a:gs pos="75000">
                  <a:srgbClr val="FFFDFD"/>
                </a:gs>
                <a:gs pos="0">
                  <a:srgbClr val="FFFDEB"/>
                </a:gs>
              </a:gsLst>
              <a:lin ang="2700000" scaled="0"/>
            </a:gra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sp>
          <p:nvSpPr>
            <p:cNvPr id="8" name="对角圆角矩形 4">
              <a:extLst>
                <a:ext uri="{FF2B5EF4-FFF2-40B4-BE49-F238E27FC236}">
                  <a16:creationId xmlns:a16="http://schemas.microsoft.com/office/drawing/2014/main" xmlns="" id="{D56695BC-1DB4-4FBF-A9C1-3AC9F83384C5}"/>
                </a:ext>
              </a:extLst>
            </p:cNvPr>
            <p:cNvSpPr/>
            <p:nvPr/>
          </p:nvSpPr>
          <p:spPr>
            <a:xfrm>
              <a:off x="1339516" y="4021130"/>
              <a:ext cx="9512968" cy="1727200"/>
            </a:xfrm>
            <a:prstGeom prst="round2DiagRect">
              <a:avLst>
                <a:gd name="adj1" fmla="val 0"/>
                <a:gd name="adj2" fmla="val 0"/>
              </a:avLst>
            </a:prstGeom>
            <a:gradFill>
              <a:gsLst>
                <a:gs pos="0">
                  <a:srgbClr val="9E0406"/>
                </a:gs>
                <a:gs pos="100000">
                  <a:schemeClr val="accent2"/>
                </a:gs>
              </a:gsLst>
              <a:lin ang="1200000" scaled="0"/>
            </a:gra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2000" b="1" dirty="0">
                <a:solidFill>
                  <a:schemeClr val="bg1"/>
                </a:solidFill>
                <a:latin typeface="微软雅黑" panose="020B0503020204020204" pitchFamily="34" charset="-122"/>
                <a:ea typeface="微软雅黑" panose="020B0503020204020204" pitchFamily="34" charset="-122"/>
                <a:cs typeface="+mn-ea"/>
                <a:sym typeface="+mn-ea"/>
              </a:endParaRPr>
            </a:p>
          </p:txBody>
        </p:sp>
      </p:grpSp>
      <p:grpSp>
        <p:nvGrpSpPr>
          <p:cNvPr id="9" name="组合 8">
            <a:extLst>
              <a:ext uri="{FF2B5EF4-FFF2-40B4-BE49-F238E27FC236}">
                <a16:creationId xmlns:a16="http://schemas.microsoft.com/office/drawing/2014/main" xmlns="" id="{1AA833BC-B297-45F3-B420-3C87BEEF259B}"/>
              </a:ext>
            </a:extLst>
          </p:cNvPr>
          <p:cNvGrpSpPr/>
          <p:nvPr/>
        </p:nvGrpSpPr>
        <p:grpSpPr>
          <a:xfrm>
            <a:off x="0" y="6367147"/>
            <a:ext cx="12192000" cy="609598"/>
            <a:chOff x="0" y="6248402"/>
            <a:chExt cx="12192000" cy="609598"/>
          </a:xfrm>
        </p:grpSpPr>
        <p:sp>
          <p:nvSpPr>
            <p:cNvPr id="10" name="任意多边形: 形状 31">
              <a:extLst>
                <a:ext uri="{FF2B5EF4-FFF2-40B4-BE49-F238E27FC236}">
                  <a16:creationId xmlns:a16="http://schemas.microsoft.com/office/drawing/2014/main" xmlns="" id="{33773672-86BB-400F-AE55-D29B47422AAF}"/>
                </a:ext>
              </a:extLst>
            </p:cNvPr>
            <p:cNvSpPr/>
            <p:nvPr/>
          </p:nvSpPr>
          <p:spPr>
            <a:xfrm flipV="1">
              <a:off x="0" y="6347368"/>
              <a:ext cx="6050854" cy="510632"/>
            </a:xfrm>
            <a:custGeom>
              <a:avLst/>
              <a:gdLst>
                <a:gd name="connsiteX0" fmla="*/ 0 w 5677600"/>
                <a:gd name="connsiteY0" fmla="*/ 0 h 858115"/>
                <a:gd name="connsiteX1" fmla="*/ 5677600 w 5677600"/>
                <a:gd name="connsiteY1" fmla="*/ 0 h 858115"/>
                <a:gd name="connsiteX2" fmla="*/ 5596406 w 5677600"/>
                <a:gd name="connsiteY2" fmla="*/ 6069 h 858115"/>
                <a:gd name="connsiteX3" fmla="*/ 0 w 5677600"/>
                <a:gd name="connsiteY3" fmla="*/ 602523 h 858115"/>
              </a:gdLst>
              <a:ahLst/>
              <a:cxnLst>
                <a:cxn ang="0">
                  <a:pos x="connsiteX0" y="connsiteY0"/>
                </a:cxn>
                <a:cxn ang="0">
                  <a:pos x="connsiteX1" y="connsiteY1"/>
                </a:cxn>
                <a:cxn ang="0">
                  <a:pos x="connsiteX2" y="connsiteY2"/>
                </a:cxn>
                <a:cxn ang="0">
                  <a:pos x="connsiteX3" y="connsiteY3"/>
                </a:cxn>
              </a:cxnLst>
              <a:rect l="l" t="t" r="r" b="b"/>
              <a:pathLst>
                <a:path w="5677600" h="858115">
                  <a:moveTo>
                    <a:pt x="0" y="0"/>
                  </a:moveTo>
                  <a:lnTo>
                    <a:pt x="5677600" y="0"/>
                  </a:lnTo>
                  <a:lnTo>
                    <a:pt x="5596406" y="6069"/>
                  </a:lnTo>
                  <a:cubicBezTo>
                    <a:pt x="3181713" y="224805"/>
                    <a:pt x="2908995" y="1356074"/>
                    <a:pt x="0" y="602523"/>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1" name="任意多边形: 形状 39">
              <a:extLst>
                <a:ext uri="{FF2B5EF4-FFF2-40B4-BE49-F238E27FC236}">
                  <a16:creationId xmlns:a16="http://schemas.microsoft.com/office/drawing/2014/main" xmlns="" id="{CBB5742A-B9BD-48A9-BEFF-C5C839AA7FE9}"/>
                </a:ext>
              </a:extLst>
            </p:cNvPr>
            <p:cNvSpPr/>
            <p:nvPr/>
          </p:nvSpPr>
          <p:spPr>
            <a:xfrm flipH="1" flipV="1">
              <a:off x="5391150" y="6248402"/>
              <a:ext cx="6800850" cy="609598"/>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任意多边形: 形状 41">
              <a:extLst>
                <a:ext uri="{FF2B5EF4-FFF2-40B4-BE49-F238E27FC236}">
                  <a16:creationId xmlns:a16="http://schemas.microsoft.com/office/drawing/2014/main" xmlns="" id="{F7E46155-1E43-45A3-83F6-0CE182F4619F}"/>
                </a:ext>
              </a:extLst>
            </p:cNvPr>
            <p:cNvSpPr/>
            <p:nvPr/>
          </p:nvSpPr>
          <p:spPr>
            <a:xfrm flipH="1" flipV="1">
              <a:off x="6495232" y="6347367"/>
              <a:ext cx="5696768" cy="510633"/>
            </a:xfrm>
            <a:custGeom>
              <a:avLst/>
              <a:gdLst>
                <a:gd name="connsiteX0" fmla="*/ 1204221 w 6800850"/>
                <a:gd name="connsiteY0" fmla="*/ 609511 h 609598"/>
                <a:gd name="connsiteX1" fmla="*/ 81500 w 6800850"/>
                <a:gd name="connsiteY1" fmla="*/ 569890 h 609598"/>
                <a:gd name="connsiteX2" fmla="*/ 0 w 6800850"/>
                <a:gd name="connsiteY2" fmla="*/ 563535 h 609598"/>
                <a:gd name="connsiteX3" fmla="*/ 0 w 6800850"/>
                <a:gd name="connsiteY3" fmla="*/ 0 h 609598"/>
                <a:gd name="connsiteX4" fmla="*/ 6800850 w 6800850"/>
                <a:gd name="connsiteY4" fmla="*/ 0 h 609598"/>
                <a:gd name="connsiteX5" fmla="*/ 6684795 w 6800850"/>
                <a:gd name="connsiteY5" fmla="*/ 4312 h 609598"/>
                <a:gd name="connsiteX6" fmla="*/ 1204221 w 6800850"/>
                <a:gd name="connsiteY6" fmla="*/ 609511 h 60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00850" h="609598">
                  <a:moveTo>
                    <a:pt x="1204221" y="609511"/>
                  </a:moveTo>
                  <a:cubicBezTo>
                    <a:pt x="866626" y="610756"/>
                    <a:pt x="496832" y="598843"/>
                    <a:pt x="81500" y="569890"/>
                  </a:cubicBezTo>
                  <a:lnTo>
                    <a:pt x="0" y="563535"/>
                  </a:lnTo>
                  <a:lnTo>
                    <a:pt x="0" y="0"/>
                  </a:lnTo>
                  <a:lnTo>
                    <a:pt x="6800850" y="0"/>
                  </a:lnTo>
                  <a:lnTo>
                    <a:pt x="6684795" y="4312"/>
                  </a:lnTo>
                  <a:cubicBezTo>
                    <a:pt x="4096207" y="120853"/>
                    <a:pt x="3229791" y="602039"/>
                    <a:pt x="1204221" y="609511"/>
                  </a:cubicBezTo>
                  <a:close/>
                </a:path>
              </a:pathLst>
            </a:custGeom>
            <a:gradFill flip="none" rotWithShape="1">
              <a:gsLst>
                <a:gs pos="0">
                  <a:schemeClr val="accent2">
                    <a:lumMod val="20000"/>
                    <a:lumOff val="80000"/>
                  </a:schemeClr>
                </a:gs>
                <a:gs pos="100000">
                  <a:srgbClr val="9E0406"/>
                </a:gs>
              </a:gsLst>
              <a:lin ang="10200000" scaled="0"/>
              <a:tileRect/>
            </a:gradFill>
            <a:ln>
              <a:noFill/>
            </a:ln>
            <a:effectLst>
              <a:outerShdw blurRad="127000" dist="38100" dir="2700000" algn="tl" rotWithShape="0">
                <a:srgbClr val="106454">
                  <a:alpha val="3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13" name="矩形 12">
            <a:extLst>
              <a:ext uri="{FF2B5EF4-FFF2-40B4-BE49-F238E27FC236}">
                <a16:creationId xmlns:a16="http://schemas.microsoft.com/office/drawing/2014/main" xmlns="" id="{B4E9F95C-C0FC-4C80-8DE2-E50F01C1943B}"/>
              </a:ext>
            </a:extLst>
          </p:cNvPr>
          <p:cNvSpPr/>
          <p:nvPr>
            <p:custDataLst>
              <p:tags r:id="rId1"/>
            </p:custDataLst>
          </p:nvPr>
        </p:nvSpPr>
        <p:spPr>
          <a:xfrm>
            <a:off x="2691732" y="2304463"/>
            <a:ext cx="6808537" cy="899733"/>
          </a:xfrm>
          <a:prstGeom prst="rect">
            <a:avLst/>
          </a:prstGeom>
        </p:spPr>
        <p:txBody>
          <a:bodyPr wrap="square">
            <a:spAutoFit/>
          </a:bodyPr>
          <a:lstStyle/>
          <a:p>
            <a:pPr algn="ctr">
              <a:lnSpc>
                <a:spcPct val="110000"/>
              </a:lnSpc>
              <a:spcAft>
                <a:spcPts val="1200"/>
              </a:spcAft>
              <a:buClr>
                <a:srgbClr val="C00000"/>
              </a:buClr>
              <a:buSzTx/>
              <a:buFontTx/>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ea"/>
              </a:rPr>
              <a:t>改革开放是对社会主义生产关系和上层建筑的调整，</a:t>
            </a:r>
          </a:p>
          <a:p>
            <a:pPr algn="ctr">
              <a:lnSpc>
                <a:spcPct val="110000"/>
              </a:lnSpc>
              <a:spcAft>
                <a:spcPts val="1200"/>
              </a:spcAft>
              <a:buClr>
                <a:srgbClr val="C00000"/>
              </a:buClr>
              <a:buSzTx/>
              <a:buFontTx/>
              <a:defRPr/>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cs typeface="+mn-ea"/>
                <a:sym typeface="+mn-ea"/>
              </a:rPr>
              <a:t>是社会主义制度的自我完善和发展</a:t>
            </a:r>
          </a:p>
        </p:txBody>
      </p:sp>
      <p:sp>
        <p:nvSpPr>
          <p:cNvPr id="14" name="矩形 13">
            <a:extLst>
              <a:ext uri="{FF2B5EF4-FFF2-40B4-BE49-F238E27FC236}">
                <a16:creationId xmlns:a16="http://schemas.microsoft.com/office/drawing/2014/main" xmlns="" id="{79D5E2D9-F15E-4B12-ABE5-19EF81993321}"/>
              </a:ext>
            </a:extLst>
          </p:cNvPr>
          <p:cNvSpPr/>
          <p:nvPr>
            <p:custDataLst>
              <p:tags r:id="rId2"/>
            </p:custDataLst>
          </p:nvPr>
        </p:nvSpPr>
        <p:spPr>
          <a:xfrm>
            <a:off x="2323148" y="569595"/>
            <a:ext cx="7545705" cy="429895"/>
          </a:xfrm>
          <a:prstGeom prst="rect">
            <a:avLst/>
          </a:prstGeom>
          <a:noFill/>
        </p:spPr>
        <p:txBody>
          <a:bodyPr wrap="square" rtlCol="0">
            <a:spAutoFit/>
          </a:bodyPr>
          <a:lstStyle/>
          <a:p>
            <a:pPr algn="ctr">
              <a:buClr>
                <a:srgbClr val="C00000"/>
              </a:buClr>
              <a:buSzPct val="80000"/>
              <a:buFontTx/>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a:t>
            </a:r>
            <a:r>
              <a:rPr lang="zh-CN" sz="2200" b="1" dirty="0">
                <a:solidFill>
                  <a:schemeClr val="tx1">
                    <a:lumMod val="95000"/>
                    <a:lumOff val="5000"/>
                  </a:schemeClr>
                </a:solidFill>
                <a:latin typeface="微软雅黑" panose="020B0503020204020204" pitchFamily="34" charset="-122"/>
                <a:ea typeface="微软雅黑" panose="020B0503020204020204" pitchFamily="34" charset="-122"/>
              </a:rPr>
              <a:t>三</a:t>
            </a: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a:t>
            </a:r>
            <a:r>
              <a:rPr lang="zh-CN" sz="2200" b="1" dirty="0">
                <a:solidFill>
                  <a:schemeClr val="tx1">
                    <a:lumMod val="95000"/>
                    <a:lumOff val="5000"/>
                  </a:schemeClr>
                </a:solidFill>
                <a:latin typeface="微软雅黑" panose="020B0503020204020204" pitchFamily="34" charset="-122"/>
                <a:ea typeface="微软雅黑" panose="020B0503020204020204" pitchFamily="34" charset="-122"/>
              </a:rPr>
              <a:t>坚持</a:t>
            </a:r>
            <a:r>
              <a:rPr sz="2200" b="1" dirty="0">
                <a:solidFill>
                  <a:schemeClr val="tx1">
                    <a:lumMod val="95000"/>
                    <a:lumOff val="5000"/>
                  </a:schemeClr>
                </a:solidFill>
                <a:latin typeface="微软雅黑" panose="020B0503020204020204" pitchFamily="34" charset="-122"/>
                <a:ea typeface="微软雅黑" panose="020B0503020204020204" pitchFamily="34" charset="-122"/>
              </a:rPr>
              <a:t>全面深化改革开放</a:t>
            </a:r>
            <a:r>
              <a:rPr lang="zh-CN" sz="2200" b="1" dirty="0">
                <a:solidFill>
                  <a:schemeClr val="tx1">
                    <a:lumMod val="95000"/>
                    <a:lumOff val="5000"/>
                  </a:schemeClr>
                </a:solidFill>
                <a:latin typeface="微软雅黑" panose="020B0503020204020204" pitchFamily="34" charset="-122"/>
                <a:ea typeface="微软雅黑" panose="020B0503020204020204" pitchFamily="34" charset="-122"/>
              </a:rPr>
              <a:t>的正确方向</a:t>
            </a:r>
          </a:p>
        </p:txBody>
      </p:sp>
      <p:grpSp>
        <p:nvGrpSpPr>
          <p:cNvPr id="15" name="组合 14">
            <a:extLst>
              <a:ext uri="{FF2B5EF4-FFF2-40B4-BE49-F238E27FC236}">
                <a16:creationId xmlns:a16="http://schemas.microsoft.com/office/drawing/2014/main" xmlns="" id="{2213923A-8209-40A3-AC66-29DCA69D4AF6}"/>
              </a:ext>
            </a:extLst>
          </p:cNvPr>
          <p:cNvGrpSpPr/>
          <p:nvPr/>
        </p:nvGrpSpPr>
        <p:grpSpPr>
          <a:xfrm>
            <a:off x="2035725" y="1314871"/>
            <a:ext cx="8120550" cy="468000"/>
            <a:chOff x="1195505" y="4601631"/>
            <a:chExt cx="8120550" cy="468000"/>
          </a:xfrm>
        </p:grpSpPr>
        <p:sp>
          <p:nvSpPr>
            <p:cNvPr id="16" name="对角圆角矩形 51">
              <a:extLst>
                <a:ext uri="{FF2B5EF4-FFF2-40B4-BE49-F238E27FC236}">
                  <a16:creationId xmlns:a16="http://schemas.microsoft.com/office/drawing/2014/main" xmlns="" id="{1BBDC008-C4A1-4B0E-AC04-852B9056F9A8}"/>
                </a:ext>
              </a:extLst>
            </p:cNvPr>
            <p:cNvSpPr/>
            <p:nvPr/>
          </p:nvSpPr>
          <p:spPr>
            <a:xfrm>
              <a:off x="1195505" y="4601631"/>
              <a:ext cx="8120550"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必须坚持和改善党的全面领导、坚持和完善中国特色社会主义制度</a:t>
              </a:r>
            </a:p>
          </p:txBody>
        </p:sp>
        <p:sp>
          <p:nvSpPr>
            <p:cNvPr id="17" name="对角圆角矩形 53">
              <a:extLst>
                <a:ext uri="{FF2B5EF4-FFF2-40B4-BE49-F238E27FC236}">
                  <a16:creationId xmlns:a16="http://schemas.microsoft.com/office/drawing/2014/main" xmlns="" id="{6C5581ED-C7D5-44C9-A563-7853D1BAD0A0}"/>
                </a:ext>
              </a:extLst>
            </p:cNvPr>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18" name="文本框 17">
            <a:extLst>
              <a:ext uri="{FF2B5EF4-FFF2-40B4-BE49-F238E27FC236}">
                <a16:creationId xmlns:a16="http://schemas.microsoft.com/office/drawing/2014/main" xmlns="" id="{903AEE57-7EB4-4C04-81BB-3DD5872685E8}"/>
              </a:ext>
            </a:extLst>
          </p:cNvPr>
          <p:cNvSpPr txBox="1"/>
          <p:nvPr/>
        </p:nvSpPr>
        <p:spPr>
          <a:xfrm>
            <a:off x="1741572" y="4355958"/>
            <a:ext cx="8708857" cy="1048044"/>
          </a:xfrm>
          <a:prstGeom prst="rect">
            <a:avLst/>
          </a:prstGeom>
          <a:noFill/>
        </p:spPr>
        <p:txBody>
          <a:bodyPr wrap="square">
            <a:spAutoFit/>
          </a:bodyPr>
          <a:lstStyle/>
          <a:p>
            <a:pPr>
              <a:lnSpc>
                <a:spcPct val="150000"/>
              </a:lnSpc>
            </a:pP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      </a:t>
            </a:r>
            <a:r>
              <a:rPr lang="zh-CN"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习近平强调：</a:t>
            </a: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a:t>
            </a: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这里面最核心的是坚持和改善党的领导、坚持和完善中国特色社会主义制度，偏离了这一条，那就南辕北辙了。</a:t>
            </a: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a:t>
            </a:r>
          </a:p>
        </p:txBody>
      </p:sp>
    </p:spTree>
    <p:extLst>
      <p:ext uri="{BB962C8B-B14F-4D97-AF65-F5344CB8AC3E}">
        <p14:creationId xmlns:p14="http://schemas.microsoft.com/office/powerpoint/2010/main" val="4187000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a16="http://schemas.microsoft.com/office/drawing/2014/main" xmlns="" id="{339203D8-053C-4081-BCB9-2B14B1FA574A}"/>
              </a:ext>
            </a:extLst>
          </p:cNvPr>
          <p:cNvGrpSpPr/>
          <p:nvPr/>
        </p:nvGrpSpPr>
        <p:grpSpPr>
          <a:xfrm>
            <a:off x="-5715" y="0"/>
            <a:ext cx="12203430" cy="4663121"/>
            <a:chOff x="-5715" y="0"/>
            <a:chExt cx="12203430" cy="4663121"/>
          </a:xfrm>
        </p:grpSpPr>
        <p:pic>
          <p:nvPicPr>
            <p:cNvPr id="3" name="图片 2" descr="白色的建筑&#10;&#10;描述已自动生成">
              <a:extLst>
                <a:ext uri="{FF2B5EF4-FFF2-40B4-BE49-F238E27FC236}">
                  <a16:creationId xmlns:a16="http://schemas.microsoft.com/office/drawing/2014/main" xmlns="" id="{3B8E132B-EC69-4EDA-B3AB-92A48E1575AD}"/>
                </a:ext>
              </a:extLst>
            </p:cNvPr>
            <p:cNvPicPr>
              <a:picLocks noChangeAspect="1"/>
            </p:cNvPicPr>
            <p:nvPr>
              <p:custDataLst>
                <p:tags r:id="rId6"/>
              </p:custDataLst>
            </p:nvPr>
          </p:nvPicPr>
          <p:blipFill rotWithShape="1">
            <a:blip r:embed="rId8">
              <a:extLst>
                <a:ext uri="{28A0092B-C50C-407E-A947-70E740481C1C}">
                  <a14:useLocalDpi xmlns:a14="http://schemas.microsoft.com/office/drawing/2010/main" val="0"/>
                </a:ext>
              </a:extLst>
            </a:blip>
            <a:srcRect t="14826" b="34412"/>
            <a:stretch>
              <a:fillRect/>
            </a:stretch>
          </p:blipFill>
          <p:spPr>
            <a:xfrm>
              <a:off x="0" y="0"/>
              <a:ext cx="12192000" cy="4124645"/>
            </a:xfrm>
            <a:prstGeom prst="rect">
              <a:avLst/>
            </a:prstGeom>
          </p:spPr>
        </p:pic>
        <p:sp>
          <p:nvSpPr>
            <p:cNvPr id="4" name="矩形 3">
              <a:extLst>
                <a:ext uri="{FF2B5EF4-FFF2-40B4-BE49-F238E27FC236}">
                  <a16:creationId xmlns:a16="http://schemas.microsoft.com/office/drawing/2014/main" xmlns="" id="{3D4F6027-1A8E-49A3-85C3-159D89BB8DD4}"/>
                </a:ext>
              </a:extLst>
            </p:cNvPr>
            <p:cNvSpPr/>
            <p:nvPr/>
          </p:nvSpPr>
          <p:spPr>
            <a:xfrm rot="10800000">
              <a:off x="-5715" y="0"/>
              <a:ext cx="12203430" cy="4663121"/>
            </a:xfrm>
            <a:prstGeom prst="rect">
              <a:avLst/>
            </a:prstGeom>
            <a:gradFill>
              <a:gsLst>
                <a:gs pos="11000">
                  <a:srgbClr val="FFFCF8"/>
                </a:gs>
                <a:gs pos="27000">
                  <a:srgbClr val="FFFCF8"/>
                </a:gs>
                <a:gs pos="100000">
                  <a:schemeClr val="bg1">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5" name="图片 4">
            <a:extLst>
              <a:ext uri="{FF2B5EF4-FFF2-40B4-BE49-F238E27FC236}">
                <a16:creationId xmlns:a16="http://schemas.microsoft.com/office/drawing/2014/main" xmlns="" id="{118412EE-63E6-4053-BB01-920E9C7D4D16}"/>
              </a:ext>
            </a:extLst>
          </p:cNvPr>
          <p:cNvPicPr preferRelativeResize="0"/>
          <p:nvPr/>
        </p:nvPicPr>
        <p:blipFill rotWithShape="1">
          <a:blip r:embed="rId9" cstate="print">
            <a:extLst>
              <a:ext uri="{28A0092B-C50C-407E-A947-70E740481C1C}">
                <a14:useLocalDpi xmlns:a14="http://schemas.microsoft.com/office/drawing/2010/main" val="0"/>
              </a:ext>
            </a:extLst>
          </a:blip>
          <a:srcRect t="29937" b="29938"/>
          <a:stretch>
            <a:fillRect/>
          </a:stretch>
        </p:blipFill>
        <p:spPr>
          <a:xfrm>
            <a:off x="0" y="4820346"/>
            <a:ext cx="12192000" cy="1616134"/>
          </a:xfrm>
          <a:prstGeom prst="rect">
            <a:avLst/>
          </a:prstGeom>
          <a:noFill/>
          <a:effectLst>
            <a:outerShdw blurRad="381000" dist="127000" dir="5400000" algn="t" rotWithShape="0">
              <a:prstClr val="black">
                <a:alpha val="15000"/>
              </a:prstClr>
            </a:outerShdw>
          </a:effectLst>
        </p:spPr>
      </p:pic>
      <p:sp>
        <p:nvSpPr>
          <p:cNvPr id="6" name="矩形 5">
            <a:extLst>
              <a:ext uri="{FF2B5EF4-FFF2-40B4-BE49-F238E27FC236}">
                <a16:creationId xmlns:a16="http://schemas.microsoft.com/office/drawing/2014/main" xmlns="" id="{2E1FA112-CC10-4367-A389-64720D9EEA80}"/>
              </a:ext>
            </a:extLst>
          </p:cNvPr>
          <p:cNvSpPr/>
          <p:nvPr>
            <p:custDataLst>
              <p:tags r:id="rId1"/>
            </p:custDataLst>
          </p:nvPr>
        </p:nvSpPr>
        <p:spPr>
          <a:xfrm>
            <a:off x="1471295" y="5161546"/>
            <a:ext cx="9249410" cy="1395095"/>
          </a:xfrm>
          <a:prstGeom prst="rect">
            <a:avLst/>
          </a:prstGeom>
        </p:spPr>
        <p:txBody>
          <a:bodyPr wrap="square">
            <a:noAutofit/>
          </a:bodyPr>
          <a:lstStyle/>
          <a:p>
            <a:pPr algn="ctr">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改什么、怎么改，必须以是否有利于坚持和改善党的领导，</a:t>
            </a:r>
            <a:r>
              <a:rPr lang="en-US" altLang="zh-CN"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    </a:t>
            </a:r>
          </a:p>
          <a:p>
            <a:pPr algn="ctr">
              <a:lnSpc>
                <a:spcPct val="150000"/>
              </a:lnSpc>
            </a:pPr>
            <a:r>
              <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rPr>
              <a:t>坚持和完善中国特色社会主义制度为根本标准</a:t>
            </a:r>
          </a:p>
          <a:p>
            <a:pPr fontAlgn="auto">
              <a:lnSpc>
                <a:spcPct val="150000"/>
              </a:lnSpc>
            </a:pP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sym typeface="+mn-ea"/>
            </a:endParaRPr>
          </a:p>
        </p:txBody>
      </p:sp>
      <p:grpSp>
        <p:nvGrpSpPr>
          <p:cNvPr id="7" name="组合 6">
            <a:extLst>
              <a:ext uri="{FF2B5EF4-FFF2-40B4-BE49-F238E27FC236}">
                <a16:creationId xmlns:a16="http://schemas.microsoft.com/office/drawing/2014/main" xmlns="" id="{45938DA2-460F-44A6-AA3A-A1A147E18550}"/>
              </a:ext>
            </a:extLst>
          </p:cNvPr>
          <p:cNvGrpSpPr/>
          <p:nvPr/>
        </p:nvGrpSpPr>
        <p:grpSpPr>
          <a:xfrm>
            <a:off x="981039" y="2393064"/>
            <a:ext cx="4794117" cy="2792546"/>
            <a:chOff x="981039" y="1852295"/>
            <a:chExt cx="4794117" cy="3014973"/>
          </a:xfrm>
        </p:grpSpPr>
        <p:sp>
          <p:nvSpPr>
            <p:cNvPr id="8" name="矩形: 圆角 12">
              <a:extLst>
                <a:ext uri="{FF2B5EF4-FFF2-40B4-BE49-F238E27FC236}">
                  <a16:creationId xmlns:a16="http://schemas.microsoft.com/office/drawing/2014/main" xmlns="" id="{B51BCF3B-38E1-41BB-8520-1E1C99ED1724}"/>
                </a:ext>
              </a:extLst>
            </p:cNvPr>
            <p:cNvSpPr/>
            <p:nvPr>
              <p:custDataLst>
                <p:tags r:id="rId4"/>
              </p:custDataLst>
            </p:nvPr>
          </p:nvSpPr>
          <p:spPr>
            <a:xfrm flipH="1">
              <a:off x="981039" y="1852295"/>
              <a:ext cx="4794117" cy="3014973"/>
            </a:xfrm>
            <a:prstGeom prst="cube">
              <a:avLst>
                <a:gd name="adj" fmla="val 3021"/>
              </a:avLst>
            </a:prstGeom>
            <a:solidFill>
              <a:srgbClr val="FFFDFD"/>
            </a:solidFill>
            <a:ln w="12700">
              <a:gradFill flip="none" rotWithShape="1">
                <a:gsLst>
                  <a:gs pos="61000">
                    <a:schemeClr val="accent1">
                      <a:lumMod val="48000"/>
                    </a:schemeClr>
                  </a:gs>
                  <a:gs pos="0">
                    <a:schemeClr val="bg1"/>
                  </a:gs>
                  <a:gs pos="100000">
                    <a:schemeClr val="accent1">
                      <a:lumMod val="50000"/>
                    </a:schemeClr>
                  </a:gs>
                </a:gsLst>
                <a:lin ang="16200000" scaled="0"/>
                <a:tileRect/>
              </a:gra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9" name="矩形 116">
              <a:extLst>
                <a:ext uri="{FF2B5EF4-FFF2-40B4-BE49-F238E27FC236}">
                  <a16:creationId xmlns:a16="http://schemas.microsoft.com/office/drawing/2014/main" xmlns="" id="{C169E7D6-6325-4856-9E99-17BC6D2211D9}"/>
                </a:ext>
              </a:extLst>
            </p:cNvPr>
            <p:cNvSpPr>
              <a:spLocks noChangeArrowheads="1"/>
            </p:cNvSpPr>
            <p:nvPr>
              <p:custDataLst>
                <p:tags r:id="rId5"/>
              </p:custDataLst>
            </p:nvPr>
          </p:nvSpPr>
          <p:spPr bwMode="auto">
            <a:xfrm>
              <a:off x="1415307" y="2351801"/>
              <a:ext cx="3925580" cy="203472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lvl="0" indent="0" algn="just" eaLnBrk="1" latinLnBrk="0" hangingPunct="1">
                <a:lnSpc>
                  <a:spcPct val="150000"/>
                </a:lnSpc>
                <a:spcBef>
                  <a:spcPts val="400"/>
                </a:spcBef>
                <a:buNone/>
              </a:pPr>
              <a:r>
                <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一些敌对势力和别有用心的人，把改革定义为往西方政治制度的方向改，否则就是不改革，他们是醉翁之意不在酒。</a:t>
              </a:r>
            </a:p>
          </p:txBody>
        </p:sp>
      </p:grpSp>
      <p:grpSp>
        <p:nvGrpSpPr>
          <p:cNvPr id="10" name="组合 9">
            <a:extLst>
              <a:ext uri="{FF2B5EF4-FFF2-40B4-BE49-F238E27FC236}">
                <a16:creationId xmlns:a16="http://schemas.microsoft.com/office/drawing/2014/main" xmlns="" id="{CCEDB893-977C-4680-8C11-BC589CD01A73}"/>
              </a:ext>
            </a:extLst>
          </p:cNvPr>
          <p:cNvGrpSpPr/>
          <p:nvPr/>
        </p:nvGrpSpPr>
        <p:grpSpPr>
          <a:xfrm>
            <a:off x="6416844" y="2393064"/>
            <a:ext cx="4794117" cy="2792546"/>
            <a:chOff x="6531609" y="1852295"/>
            <a:chExt cx="4794117" cy="3014973"/>
          </a:xfrm>
        </p:grpSpPr>
        <p:sp>
          <p:nvSpPr>
            <p:cNvPr id="11" name="矩形: 圆角 12">
              <a:extLst>
                <a:ext uri="{FF2B5EF4-FFF2-40B4-BE49-F238E27FC236}">
                  <a16:creationId xmlns:a16="http://schemas.microsoft.com/office/drawing/2014/main" xmlns="" id="{C6B25221-150C-46E0-A609-30C90C69B44C}"/>
                </a:ext>
              </a:extLst>
            </p:cNvPr>
            <p:cNvSpPr/>
            <p:nvPr>
              <p:custDataLst>
                <p:tags r:id="rId2"/>
              </p:custDataLst>
            </p:nvPr>
          </p:nvSpPr>
          <p:spPr>
            <a:xfrm>
              <a:off x="6531609" y="1852295"/>
              <a:ext cx="4794117" cy="3014973"/>
            </a:xfrm>
            <a:prstGeom prst="cube">
              <a:avLst>
                <a:gd name="adj" fmla="val 3021"/>
              </a:avLst>
            </a:prstGeom>
            <a:solidFill>
              <a:srgbClr val="FFFDFD"/>
            </a:solidFill>
            <a:ln w="12700">
              <a:gradFill flip="none" rotWithShape="1">
                <a:gsLst>
                  <a:gs pos="54000">
                    <a:srgbClr val="9E0406"/>
                  </a:gs>
                  <a:gs pos="0">
                    <a:schemeClr val="bg1"/>
                  </a:gs>
                  <a:gs pos="100000">
                    <a:srgbClr val="C00000">
                      <a:lumMod val="98000"/>
                    </a:srgbClr>
                  </a:gs>
                </a:gsLst>
                <a:lin ang="16200000" scaled="0"/>
                <a:tileRect/>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2" name="矩形 116">
              <a:extLst>
                <a:ext uri="{FF2B5EF4-FFF2-40B4-BE49-F238E27FC236}">
                  <a16:creationId xmlns:a16="http://schemas.microsoft.com/office/drawing/2014/main" xmlns="" id="{A7B3AF78-4CE0-4985-95C9-88FFEEA0D558}"/>
                </a:ext>
              </a:extLst>
            </p:cNvPr>
            <p:cNvSpPr>
              <a:spLocks noChangeArrowheads="1"/>
            </p:cNvSpPr>
            <p:nvPr>
              <p:custDataLst>
                <p:tags r:id="rId3"/>
              </p:custDataLst>
            </p:nvPr>
          </p:nvSpPr>
          <p:spPr bwMode="auto">
            <a:xfrm>
              <a:off x="6806296" y="2120979"/>
              <a:ext cx="4244742" cy="2399664"/>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lvl="0" indent="0" algn="just" eaLnBrk="1" latinLnBrk="0" hangingPunct="1">
                <a:lnSpc>
                  <a:spcPct val="150000"/>
                </a:lnSpc>
                <a:spcBef>
                  <a:spcPts val="400"/>
                </a:spcBef>
                <a:buNone/>
              </a:pPr>
              <a:r>
                <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我们要洞若观火，保持政治坚定性。全面深化改革开放既不走封闭僵化的老路，也不走改旗易帜的邪路，该改的、能改的就坚决改，不该改的、不能改的坚决不改。</a:t>
              </a:r>
              <a:endParaRPr lang="en-US" altLang="zh-CN" sz="20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grpSp>
    </p:spTree>
    <p:extLst>
      <p:ext uri="{BB962C8B-B14F-4D97-AF65-F5344CB8AC3E}">
        <p14:creationId xmlns:p14="http://schemas.microsoft.com/office/powerpoint/2010/main" val="1906927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a:extLst>
              <a:ext uri="{FF2B5EF4-FFF2-40B4-BE49-F238E27FC236}">
                <a16:creationId xmlns:a16="http://schemas.microsoft.com/office/drawing/2014/main" xmlns="" id="{21B2DC3F-2A0C-4811-AB19-4ED4CBF372BD}"/>
              </a:ext>
            </a:extLst>
          </p:cNvPr>
          <p:cNvGrpSpPr/>
          <p:nvPr>
            <p:custDataLst>
              <p:tags r:id="rId1"/>
            </p:custDataLst>
          </p:nvPr>
        </p:nvGrpSpPr>
        <p:grpSpPr>
          <a:xfrm>
            <a:off x="6186107" y="2379810"/>
            <a:ext cx="5117490" cy="4037490"/>
            <a:chOff x="686534" y="1797955"/>
            <a:chExt cx="7493468" cy="3119880"/>
          </a:xfrm>
        </p:grpSpPr>
        <p:sp>
          <p:nvSpPr>
            <p:cNvPr id="3" name="矩形 2">
              <a:extLst>
                <a:ext uri="{FF2B5EF4-FFF2-40B4-BE49-F238E27FC236}">
                  <a16:creationId xmlns:a16="http://schemas.microsoft.com/office/drawing/2014/main" xmlns="" id="{ABE46FF3-75BE-428F-A0F2-072CDB2CF154}"/>
                </a:ext>
              </a:extLst>
            </p:cNvPr>
            <p:cNvSpPr/>
            <p:nvPr>
              <p:custDataLst>
                <p:tags r:id="rId9"/>
              </p:custDataLst>
            </p:nvPr>
          </p:nvSpPr>
          <p:spPr>
            <a:xfrm flipV="1">
              <a:off x="686534" y="1857835"/>
              <a:ext cx="7380000" cy="3060000"/>
            </a:xfrm>
            <a:prstGeom prst="rect">
              <a:avLst/>
            </a:prstGeom>
            <a:gradFill>
              <a:gsLst>
                <a:gs pos="319">
                  <a:schemeClr val="accent1">
                    <a:lumMod val="75000"/>
                  </a:schemeClr>
                </a:gs>
                <a:gs pos="50000">
                  <a:schemeClr val="accent5"/>
                </a:gs>
                <a:gs pos="100000">
                  <a:srgbClr val="FFFFFF"/>
                </a:gs>
              </a:gsLst>
              <a:lin ang="5400000" scaled="0"/>
            </a:gradFill>
            <a:ln w="19050">
              <a:gradFill>
                <a:gsLst>
                  <a:gs pos="100000">
                    <a:schemeClr val="bg1"/>
                  </a:gs>
                  <a:gs pos="0">
                    <a:schemeClr val="accent1"/>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a:extLst>
                <a:ext uri="{FF2B5EF4-FFF2-40B4-BE49-F238E27FC236}">
                  <a16:creationId xmlns:a16="http://schemas.microsoft.com/office/drawing/2014/main" xmlns="" id="{C5033D59-1873-4C13-9BC0-B2F5CA724E02}"/>
                </a:ext>
              </a:extLst>
            </p:cNvPr>
            <p:cNvSpPr/>
            <p:nvPr>
              <p:custDataLst>
                <p:tags r:id="rId10"/>
              </p:custDataLst>
            </p:nvPr>
          </p:nvSpPr>
          <p:spPr>
            <a:xfrm flipV="1">
              <a:off x="800002" y="1797955"/>
              <a:ext cx="7380000" cy="3060000"/>
            </a:xfrm>
            <a:prstGeom prst="rect">
              <a:avLst/>
            </a:prstGeom>
            <a:solidFill>
              <a:schemeClr val="bg1"/>
            </a:solidFill>
            <a:ln w="6350">
              <a:gradFill>
                <a:gsLst>
                  <a:gs pos="95000">
                    <a:schemeClr val="accent1"/>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 name="组合 4">
            <a:extLst>
              <a:ext uri="{FF2B5EF4-FFF2-40B4-BE49-F238E27FC236}">
                <a16:creationId xmlns:a16="http://schemas.microsoft.com/office/drawing/2014/main" xmlns="" id="{9F35EEF9-673F-4E9A-8CE9-59A58A2B9BCF}"/>
              </a:ext>
            </a:extLst>
          </p:cNvPr>
          <p:cNvGrpSpPr/>
          <p:nvPr/>
        </p:nvGrpSpPr>
        <p:grpSpPr>
          <a:xfrm>
            <a:off x="2368868" y="612455"/>
            <a:ext cx="7454264" cy="468000"/>
            <a:chOff x="1195505" y="4601631"/>
            <a:chExt cx="7454264" cy="468000"/>
          </a:xfrm>
        </p:grpSpPr>
        <p:sp>
          <p:nvSpPr>
            <p:cNvPr id="6" name="对角圆角矩形 51">
              <a:extLst>
                <a:ext uri="{FF2B5EF4-FFF2-40B4-BE49-F238E27FC236}">
                  <a16:creationId xmlns:a16="http://schemas.microsoft.com/office/drawing/2014/main" xmlns="" id="{98DB276B-6CD1-4ECC-AA61-756A9F000128}"/>
                </a:ext>
              </a:extLst>
            </p:cNvPr>
            <p:cNvSpPr/>
            <p:nvPr/>
          </p:nvSpPr>
          <p:spPr>
            <a:xfrm>
              <a:off x="1195505" y="4601631"/>
              <a:ext cx="7454264" cy="468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必须坚持以人民为中心，促进社会公平正义、增进人民福祉</a:t>
              </a:r>
            </a:p>
          </p:txBody>
        </p:sp>
        <p:sp>
          <p:nvSpPr>
            <p:cNvPr id="7" name="对角圆角矩形 53">
              <a:extLst>
                <a:ext uri="{FF2B5EF4-FFF2-40B4-BE49-F238E27FC236}">
                  <a16:creationId xmlns:a16="http://schemas.microsoft.com/office/drawing/2014/main" xmlns="" id="{020C22CD-718A-44FB-AAF0-881E8A66D070}"/>
                </a:ext>
              </a:extLst>
            </p:cNvPr>
            <p:cNvSpPr/>
            <p:nvPr/>
          </p:nvSpPr>
          <p:spPr>
            <a:xfrm flipH="1">
              <a:off x="1411504"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grpSp>
        <p:nvGrpSpPr>
          <p:cNvPr id="8" name="组合 7">
            <a:extLst>
              <a:ext uri="{FF2B5EF4-FFF2-40B4-BE49-F238E27FC236}">
                <a16:creationId xmlns:a16="http://schemas.microsoft.com/office/drawing/2014/main" xmlns="" id="{FE813786-9A93-492F-877B-124C0D614883}"/>
              </a:ext>
            </a:extLst>
          </p:cNvPr>
          <p:cNvGrpSpPr/>
          <p:nvPr>
            <p:custDataLst>
              <p:tags r:id="rId2"/>
            </p:custDataLst>
          </p:nvPr>
        </p:nvGrpSpPr>
        <p:grpSpPr>
          <a:xfrm>
            <a:off x="810913" y="2379810"/>
            <a:ext cx="5117490" cy="4037490"/>
            <a:chOff x="1312457" y="2871572"/>
            <a:chExt cx="11550904" cy="4844990"/>
          </a:xfrm>
        </p:grpSpPr>
        <p:sp>
          <p:nvSpPr>
            <p:cNvPr id="9" name="矩形 8">
              <a:extLst>
                <a:ext uri="{FF2B5EF4-FFF2-40B4-BE49-F238E27FC236}">
                  <a16:creationId xmlns:a16="http://schemas.microsoft.com/office/drawing/2014/main" xmlns="" id="{32873A2A-04E0-42EF-AACE-4932E85CF581}"/>
                </a:ext>
              </a:extLst>
            </p:cNvPr>
            <p:cNvSpPr/>
            <p:nvPr>
              <p:custDataLst>
                <p:tags r:id="rId7"/>
              </p:custDataLst>
            </p:nvPr>
          </p:nvSpPr>
          <p:spPr>
            <a:xfrm flipV="1">
              <a:off x="1487362" y="2964562"/>
              <a:ext cx="11375999" cy="4752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a:extLst>
                <a:ext uri="{FF2B5EF4-FFF2-40B4-BE49-F238E27FC236}">
                  <a16:creationId xmlns:a16="http://schemas.microsoft.com/office/drawing/2014/main" xmlns="" id="{7264E1EC-B939-4F5A-A352-3D6FA4EB4042}"/>
                </a:ext>
              </a:extLst>
            </p:cNvPr>
            <p:cNvSpPr/>
            <p:nvPr>
              <p:custDataLst>
                <p:tags r:id="rId8"/>
              </p:custDataLst>
            </p:nvPr>
          </p:nvSpPr>
          <p:spPr>
            <a:xfrm flipV="1">
              <a:off x="1312457" y="2871572"/>
              <a:ext cx="11375998" cy="4752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1" name="图片 10">
            <a:extLst>
              <a:ext uri="{FF2B5EF4-FFF2-40B4-BE49-F238E27FC236}">
                <a16:creationId xmlns:a16="http://schemas.microsoft.com/office/drawing/2014/main" xmlns="" id="{60449420-B71E-44D2-A47B-3E66BB4804D8}"/>
              </a:ext>
            </a:extLst>
          </p:cNvPr>
          <p:cNvPicPr>
            <a:picLocks noChangeAspect="1"/>
          </p:cNvPicPr>
          <p:nvPr>
            <p:custDataLst>
              <p:tags r:id="rId3"/>
            </p:custDataLst>
          </p:nvPr>
        </p:nvPicPr>
        <p:blipFill rotWithShape="1">
          <a:blip r:embed="rId12" cstate="print">
            <a:extLst>
              <a:ext uri="{28A0092B-C50C-407E-A947-70E740481C1C}">
                <a14:useLocalDpi xmlns:a14="http://schemas.microsoft.com/office/drawing/2010/main" val="0"/>
              </a:ext>
            </a:extLst>
          </a:blip>
          <a:srcRect t="5855" b="10115"/>
          <a:stretch/>
        </p:blipFill>
        <p:spPr>
          <a:xfrm>
            <a:off x="1449658" y="1338556"/>
            <a:ext cx="3840000" cy="2160000"/>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12" name="文本框 11">
            <a:extLst>
              <a:ext uri="{FF2B5EF4-FFF2-40B4-BE49-F238E27FC236}">
                <a16:creationId xmlns:a16="http://schemas.microsoft.com/office/drawing/2014/main" xmlns="" id="{676846F3-09A6-484C-939F-D7684D57DA49}"/>
              </a:ext>
            </a:extLst>
          </p:cNvPr>
          <p:cNvSpPr txBox="1"/>
          <p:nvPr>
            <p:custDataLst>
              <p:tags r:id="rId4"/>
            </p:custDataLst>
          </p:nvPr>
        </p:nvSpPr>
        <p:spPr>
          <a:xfrm>
            <a:off x="1029658" y="3574947"/>
            <a:ext cx="4680000" cy="2856865"/>
          </a:xfrm>
          <a:prstGeom prst="rect">
            <a:avLst/>
          </a:prstGeom>
          <a:noFill/>
        </p:spPr>
        <p:txBody>
          <a:bodyPr wrap="square" rtlCol="0">
            <a:noAutofit/>
          </a:bodyPr>
          <a:lstStyle/>
          <a:p>
            <a:pPr algn="just">
              <a:lnSpc>
                <a:spcPct val="140000"/>
              </a:lnSpc>
              <a:spcAft>
                <a:spcPts val="600"/>
              </a:spcAft>
            </a:pP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sz="1700" dirty="0">
                <a:solidFill>
                  <a:schemeClr val="tx1">
                    <a:lumMod val="85000"/>
                    <a:lumOff val="15000"/>
                  </a:schemeClr>
                </a:solidFill>
                <a:latin typeface="微软雅黑" panose="020B0503020204020204" pitchFamily="34" charset="-122"/>
                <a:ea typeface="微软雅黑" panose="020B0503020204020204" pitchFamily="34" charset="-122"/>
              </a:rPr>
              <a:t>2012</a:t>
            </a: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年至今，中国基本医疗保险的</a:t>
            </a:r>
            <a:r>
              <a:rPr lang="zh-CN" altLang="en-US" sz="1700" b="1" dirty="0">
                <a:solidFill>
                  <a:srgbClr val="C00000"/>
                </a:solidFill>
                <a:latin typeface="微软雅黑" panose="020B0503020204020204" pitchFamily="34" charset="-122"/>
                <a:ea typeface="微软雅黑" panose="020B0503020204020204" pitchFamily="34" charset="-122"/>
              </a:rPr>
              <a:t>参保人数由</a:t>
            </a:r>
            <a:r>
              <a:rPr lang="en-US" altLang="zh-CN" sz="1700" b="1" dirty="0">
                <a:solidFill>
                  <a:srgbClr val="C00000"/>
                </a:solidFill>
                <a:latin typeface="微软雅黑" panose="020B0503020204020204" pitchFamily="34" charset="-122"/>
                <a:ea typeface="微软雅黑" panose="020B0503020204020204" pitchFamily="34" charset="-122"/>
              </a:rPr>
              <a:t>5.4</a:t>
            </a:r>
            <a:r>
              <a:rPr lang="zh-CN" altLang="en-US" sz="1700" b="1" dirty="0">
                <a:solidFill>
                  <a:srgbClr val="C00000"/>
                </a:solidFill>
                <a:latin typeface="微软雅黑" panose="020B0503020204020204" pitchFamily="34" charset="-122"/>
                <a:ea typeface="微软雅黑" panose="020B0503020204020204" pitchFamily="34" charset="-122"/>
              </a:rPr>
              <a:t>亿增加至</a:t>
            </a:r>
            <a:r>
              <a:rPr lang="en-US" altLang="zh-CN" sz="1700" b="1" dirty="0">
                <a:solidFill>
                  <a:srgbClr val="C00000"/>
                </a:solidFill>
                <a:latin typeface="微软雅黑" panose="020B0503020204020204" pitchFamily="34" charset="-122"/>
                <a:ea typeface="微软雅黑" panose="020B0503020204020204" pitchFamily="34" charset="-122"/>
              </a:rPr>
              <a:t>13.6</a:t>
            </a:r>
            <a:r>
              <a:rPr lang="zh-CN" altLang="en-US" sz="1700" b="1" dirty="0">
                <a:solidFill>
                  <a:srgbClr val="C00000"/>
                </a:solidFill>
                <a:latin typeface="微软雅黑" panose="020B0503020204020204" pitchFamily="34" charset="-122"/>
                <a:ea typeface="微软雅黑" panose="020B0503020204020204" pitchFamily="34" charset="-122"/>
              </a:rPr>
              <a:t>亿</a:t>
            </a: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，报销比例持续提高，居民医保的人均财政补助标准由</a:t>
            </a:r>
            <a:r>
              <a:rPr lang="en-US" altLang="zh-CN" sz="1700" dirty="0">
                <a:solidFill>
                  <a:schemeClr val="tx1">
                    <a:lumMod val="85000"/>
                    <a:lumOff val="15000"/>
                  </a:schemeClr>
                </a:solidFill>
                <a:latin typeface="微软雅黑" panose="020B0503020204020204" pitchFamily="34" charset="-122"/>
                <a:ea typeface="微软雅黑" panose="020B0503020204020204" pitchFamily="34" charset="-122"/>
              </a:rPr>
              <a:t>240</a:t>
            </a: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元提高到</a:t>
            </a:r>
            <a:r>
              <a:rPr lang="en-US" altLang="zh-CN" sz="1700" dirty="0">
                <a:solidFill>
                  <a:schemeClr val="tx1">
                    <a:lumMod val="85000"/>
                    <a:lumOff val="15000"/>
                  </a:schemeClr>
                </a:solidFill>
                <a:latin typeface="微软雅黑" panose="020B0503020204020204" pitchFamily="34" charset="-122"/>
                <a:ea typeface="微软雅黑" panose="020B0503020204020204" pitchFamily="34" charset="-122"/>
              </a:rPr>
              <a:t>610</a:t>
            </a: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元，惠及</a:t>
            </a:r>
            <a:r>
              <a:rPr lang="en-US" altLang="zh-CN" sz="1700" dirty="0">
                <a:solidFill>
                  <a:schemeClr val="tx1">
                    <a:lumMod val="85000"/>
                    <a:lumOff val="15000"/>
                  </a:schemeClr>
                </a:solidFill>
                <a:latin typeface="微软雅黑" panose="020B0503020204020204" pitchFamily="34" charset="-122"/>
                <a:ea typeface="微软雅黑" panose="020B0503020204020204" pitchFamily="34" charset="-122"/>
              </a:rPr>
              <a:t>10</a:t>
            </a: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亿城乡居民。</a:t>
            </a:r>
          </a:p>
          <a:p>
            <a:pPr algn="just">
              <a:lnSpc>
                <a:spcPct val="140000"/>
              </a:lnSpc>
              <a:spcAft>
                <a:spcPts val="600"/>
              </a:spcAft>
            </a:pP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　　党的二十大提出，</a:t>
            </a:r>
            <a:r>
              <a:rPr sz="1700" dirty="0">
                <a:latin typeface="微软雅黑" panose="020B0503020204020204" pitchFamily="34" charset="-122"/>
                <a:ea typeface="微软雅黑" panose="020B0503020204020204" pitchFamily="34" charset="-122"/>
                <a:sym typeface="+mn-ea"/>
              </a:rPr>
              <a:t>“发展壮大医疗卫生队伍，把工作重点放在农村和社区”，“提高基层防病治病和健康管理能力”</a:t>
            </a:r>
            <a:r>
              <a:rPr lang="zh-CN" sz="1700" dirty="0">
                <a:latin typeface="微软雅黑" panose="020B0503020204020204" pitchFamily="34" charset="-122"/>
                <a:ea typeface="微软雅黑" panose="020B0503020204020204" pitchFamily="34" charset="-122"/>
                <a:sym typeface="+mn-ea"/>
              </a:rPr>
              <a:t>等医疗改革举措。</a:t>
            </a:r>
            <a:endParaRPr lang="zh-CN" sz="1700"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3" name="文本框 12">
            <a:extLst>
              <a:ext uri="{FF2B5EF4-FFF2-40B4-BE49-F238E27FC236}">
                <a16:creationId xmlns:a16="http://schemas.microsoft.com/office/drawing/2014/main" xmlns="" id="{4C514940-D40D-470F-AE43-A1F31C586235}"/>
              </a:ext>
            </a:extLst>
          </p:cNvPr>
          <p:cNvSpPr txBox="1"/>
          <p:nvPr>
            <p:custDataLst>
              <p:tags r:id="rId5"/>
            </p:custDataLst>
          </p:nvPr>
        </p:nvSpPr>
        <p:spPr>
          <a:xfrm>
            <a:off x="6404852" y="3574947"/>
            <a:ext cx="4680000" cy="2415296"/>
          </a:xfrm>
          <a:prstGeom prst="rect">
            <a:avLst/>
          </a:prstGeom>
          <a:noFill/>
        </p:spPr>
        <p:txBody>
          <a:bodyPr wrap="square" rtlCol="0">
            <a:noAutofit/>
          </a:bodyPr>
          <a:lstStyle/>
          <a:p>
            <a:pPr algn="just">
              <a:lnSpc>
                <a:spcPct val="140000"/>
              </a:lnSpc>
              <a:spcAft>
                <a:spcPts val="600"/>
              </a:spcAft>
            </a:pPr>
            <a:r>
              <a:rPr lang="zh-CN" altLang="en-US" sz="1700" dirty="0">
                <a:solidFill>
                  <a:schemeClr val="tx1">
                    <a:lumMod val="85000"/>
                    <a:lumOff val="15000"/>
                  </a:schemeClr>
                </a:solidFill>
                <a:latin typeface="微软雅黑" panose="020B0503020204020204" pitchFamily="34" charset="-122"/>
                <a:ea typeface="微软雅黑" panose="020B0503020204020204" pitchFamily="34" charset="-122"/>
              </a:rPr>
              <a:t>　</a:t>
            </a:r>
            <a:r>
              <a:rPr sz="1700" dirty="0">
                <a:latin typeface="微软雅黑" panose="020B0503020204020204" pitchFamily="34" charset="-122"/>
                <a:ea typeface="微软雅黑" panose="020B0503020204020204" pitchFamily="34" charset="-122"/>
              </a:rPr>
              <a:t>2018年P2P平台集体爆雷，</a:t>
            </a:r>
            <a:r>
              <a:rPr lang="en-US" sz="1700" dirty="0">
                <a:latin typeface="微软雅黑" panose="020B0503020204020204" pitchFamily="34" charset="-122"/>
                <a:ea typeface="微软雅黑" panose="020B0503020204020204" pitchFamily="34" charset="-122"/>
              </a:rPr>
              <a:t>2020年</a:t>
            </a:r>
            <a:r>
              <a:rPr sz="1700" dirty="0">
                <a:latin typeface="微软雅黑" panose="020B0503020204020204" pitchFamily="34" charset="-122"/>
                <a:ea typeface="微软雅黑" panose="020B0503020204020204" pitchFamily="34" charset="-122"/>
              </a:rPr>
              <a:t>11月蚂蚁集团被紧急叫停上市起，</a:t>
            </a:r>
            <a:r>
              <a:rPr lang="en-US" sz="1700" dirty="0">
                <a:latin typeface="微软雅黑" panose="020B0503020204020204" pitchFamily="34" charset="-122"/>
                <a:ea typeface="微软雅黑" panose="020B0503020204020204" pitchFamily="34" charset="-122"/>
              </a:rPr>
              <a:t>2021</a:t>
            </a:r>
            <a:r>
              <a:rPr lang="zh-CN" altLang="en-US" sz="1700" dirty="0">
                <a:latin typeface="微软雅黑" panose="020B0503020204020204" pitchFamily="34" charset="-122"/>
                <a:ea typeface="微软雅黑" panose="020B0503020204020204" pitchFamily="34" charset="-122"/>
              </a:rPr>
              <a:t>年</a:t>
            </a:r>
            <a:r>
              <a:rPr sz="1700" dirty="0">
                <a:latin typeface="微软雅黑" panose="020B0503020204020204" pitchFamily="34" charset="-122"/>
                <a:ea typeface="微软雅黑" panose="020B0503020204020204" pitchFamily="34" charset="-122"/>
              </a:rPr>
              <a:t>4月29日，“一行两会一局”等金融管理部门联合约谈了13家网络平台企业，提出了自查整改工作要求。</a:t>
            </a:r>
          </a:p>
          <a:p>
            <a:pPr algn="just">
              <a:lnSpc>
                <a:spcPct val="140000"/>
              </a:lnSpc>
              <a:spcAft>
                <a:spcPts val="600"/>
              </a:spcAft>
              <a:buClrTx/>
              <a:buSzTx/>
              <a:buFontTx/>
            </a:pPr>
            <a:r>
              <a:rPr lang="en-US" sz="1700" dirty="0">
                <a:latin typeface="微软雅黑" panose="020B0503020204020204" pitchFamily="34" charset="-122"/>
                <a:ea typeface="微软雅黑" panose="020B0503020204020204" pitchFamily="34" charset="-122"/>
              </a:rPr>
              <a:t>      </a:t>
            </a:r>
            <a:r>
              <a:rPr sz="1700" dirty="0">
                <a:latin typeface="微软雅黑" panose="020B0503020204020204" pitchFamily="34" charset="-122"/>
                <a:ea typeface="微软雅黑" panose="020B0503020204020204" pitchFamily="34" charset="-122"/>
              </a:rPr>
              <a:t>金融体制改革</a:t>
            </a:r>
            <a:r>
              <a:rPr lang="zh-CN" sz="1700" dirty="0">
                <a:latin typeface="微软雅黑" panose="020B0503020204020204" pitchFamily="34" charset="-122"/>
                <a:ea typeface="微软雅黑" panose="020B0503020204020204" pitchFamily="34" charset="-122"/>
              </a:rPr>
              <a:t>、</a:t>
            </a:r>
            <a:r>
              <a:rPr sz="1700" dirty="0">
                <a:latin typeface="微软雅黑" panose="020B0503020204020204" pitchFamily="34" charset="-122"/>
                <a:ea typeface="微软雅黑" panose="020B0503020204020204" pitchFamily="34" charset="-122"/>
              </a:rPr>
              <a:t>金融高质量发展要坚持以人民为中心而不是以资本为中心。</a:t>
            </a:r>
          </a:p>
        </p:txBody>
      </p:sp>
      <p:pic>
        <p:nvPicPr>
          <p:cNvPr id="14" name="图片 13">
            <a:extLst>
              <a:ext uri="{FF2B5EF4-FFF2-40B4-BE49-F238E27FC236}">
                <a16:creationId xmlns:a16="http://schemas.microsoft.com/office/drawing/2014/main" xmlns="" id="{39F5A09D-8C6D-411F-A60D-007B3D30D749}"/>
              </a:ext>
            </a:extLst>
          </p:cNvPr>
          <p:cNvPicPr>
            <a:picLocks noChangeAspect="1"/>
          </p:cNvPicPr>
          <p:nvPr>
            <p:custDataLst>
              <p:tags r:id="rId6"/>
            </p:custDataLst>
          </p:nvPr>
        </p:nvPicPr>
        <p:blipFill rotWithShape="1">
          <a:blip r:embed="rId13"/>
          <a:srcRect l="15" r="15"/>
          <a:stretch/>
        </p:blipFill>
        <p:spPr>
          <a:xfrm>
            <a:off x="6824852" y="1338556"/>
            <a:ext cx="3840000" cy="2160000"/>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Tree>
    <p:extLst>
      <p:ext uri="{BB962C8B-B14F-4D97-AF65-F5344CB8AC3E}">
        <p14:creationId xmlns:p14="http://schemas.microsoft.com/office/powerpoint/2010/main" val="4133452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组合 19">
            <a:extLst>
              <a:ext uri="{FF2B5EF4-FFF2-40B4-BE49-F238E27FC236}">
                <a16:creationId xmlns:a16="http://schemas.microsoft.com/office/drawing/2014/main" xmlns="" id="{9309F1FD-88A5-D306-A6CA-5403479EC870}"/>
              </a:ext>
            </a:extLst>
          </p:cNvPr>
          <p:cNvGrpSpPr/>
          <p:nvPr/>
        </p:nvGrpSpPr>
        <p:grpSpPr>
          <a:xfrm>
            <a:off x="582445" y="1981882"/>
            <a:ext cx="11027110" cy="4238843"/>
            <a:chOff x="577095" y="1981882"/>
            <a:chExt cx="11027110" cy="4238843"/>
          </a:xfrm>
        </p:grpSpPr>
        <p:grpSp>
          <p:nvGrpSpPr>
            <p:cNvPr id="18" name="组合 17">
              <a:extLst>
                <a:ext uri="{FF2B5EF4-FFF2-40B4-BE49-F238E27FC236}">
                  <a16:creationId xmlns:a16="http://schemas.microsoft.com/office/drawing/2014/main" xmlns="" id="{D22F6007-6C7A-2367-6F5A-C39DB2BEE1C5}"/>
                </a:ext>
              </a:extLst>
            </p:cNvPr>
            <p:cNvGrpSpPr/>
            <p:nvPr/>
          </p:nvGrpSpPr>
          <p:grpSpPr>
            <a:xfrm>
              <a:off x="577095" y="1981882"/>
              <a:ext cx="3456000" cy="1910080"/>
              <a:chOff x="577095" y="1981882"/>
              <a:chExt cx="3456000" cy="1910080"/>
            </a:xfrm>
          </p:grpSpPr>
          <p:sp>
            <p:nvSpPr>
              <p:cNvPr id="29" name="işlídê"/>
              <p:cNvSpPr/>
              <p:nvPr/>
            </p:nvSpPr>
            <p:spPr>
              <a:xfrm>
                <a:off x="577095" y="1981882"/>
                <a:ext cx="3456000" cy="1910080"/>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8" name="AutoShape 7"/>
              <p:cNvSpPr>
                <a:spLocks noChangeArrowheads="1"/>
              </p:cNvSpPr>
              <p:nvPr/>
            </p:nvSpPr>
            <p:spPr bwMode="auto">
              <a:xfrm>
                <a:off x="738295" y="2024086"/>
                <a:ext cx="3132000" cy="1753235"/>
              </a:xfrm>
              <a:prstGeom prst="rect">
                <a:avLst/>
              </a:prstGeom>
              <a:noFill/>
            </p:spPr>
            <p:txBody>
              <a:bodyPr wrap="square" rtlCol="0">
                <a:spAutoFit/>
              </a:bodyPr>
              <a:lstStyle/>
              <a:p>
                <a:pPr algn="just">
                  <a:lnSpc>
                    <a:spcPct val="150000"/>
                  </a:lnSpc>
                  <a:buClrTx/>
                  <a:buSzTx/>
                  <a:buFontTx/>
                </a:pPr>
                <a:r>
                  <a:rPr lang="zh-CN" altLang="en-US" dirty="0">
                    <a:latin typeface="微软雅黑" panose="020B0503020204020204" pitchFamily="34" charset="-122"/>
                    <a:ea typeface="微软雅黑" panose="020B0503020204020204" pitchFamily="34" charset="-122"/>
                  </a:rPr>
                  <a:t>1.要</a:t>
                </a:r>
                <a:r>
                  <a:rPr lang="zh-CN" b="1" dirty="0">
                    <a:solidFill>
                      <a:srgbClr val="C00000"/>
                    </a:solidFill>
                    <a:latin typeface="微软雅黑" panose="020B0503020204020204" pitchFamily="34" charset="-122"/>
                    <a:ea typeface="微软雅黑" panose="020B0503020204020204" pitchFamily="34" charset="-122"/>
                  </a:rPr>
                  <a:t>厘清重大改革的逻辑关系</a:t>
                </a:r>
                <a:r>
                  <a:rPr lang="zh-CN" altLang="en-US" dirty="0">
                    <a:latin typeface="微软雅黑" panose="020B0503020204020204" pitchFamily="34" charset="-122"/>
                    <a:ea typeface="微软雅黑" panose="020B0503020204020204" pitchFamily="34" charset="-122"/>
                  </a:rPr>
                  <a:t>，打好改革</a:t>
                </a:r>
                <a:r>
                  <a:rPr lang="en-US" altLang="zh-CN" dirty="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组合拳</a:t>
                </a:r>
                <a:r>
                  <a:rPr lang="en-US" altLang="zh-CN" dirty="0">
                    <a:latin typeface="微软雅黑" panose="020B0503020204020204" pitchFamily="34" charset="-122"/>
                    <a:ea typeface="微软雅黑" panose="020B0503020204020204" pitchFamily="34" charset="-122"/>
                  </a:rPr>
                  <a:t>”</a:t>
                </a:r>
                <a:r>
                  <a:rPr lang="zh-CN" altLang="en-US" dirty="0">
                    <a:latin typeface="微软雅黑" panose="020B0503020204020204" pitchFamily="34" charset="-122"/>
                    <a:ea typeface="微软雅黑" panose="020B0503020204020204" pitchFamily="34" charset="-122"/>
                  </a:rPr>
                  <a:t>，压茬推进重要改革，做到前后呼应、衔接配套。</a:t>
                </a:r>
              </a:p>
            </p:txBody>
          </p:sp>
          <p:cxnSp>
            <p:nvCxnSpPr>
              <p:cNvPr id="49" name="直接连接符 48"/>
              <p:cNvCxnSpPr>
                <a:cxnSpLocks/>
              </p:cNvCxnSpPr>
              <p:nvPr/>
            </p:nvCxnSpPr>
            <p:spPr>
              <a:xfrm>
                <a:off x="577095" y="2470831"/>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19" name="组合 18">
              <a:extLst>
                <a:ext uri="{FF2B5EF4-FFF2-40B4-BE49-F238E27FC236}">
                  <a16:creationId xmlns:a16="http://schemas.microsoft.com/office/drawing/2014/main" xmlns="" id="{CB995918-FFD4-8737-0D29-36C89CC157E6}"/>
                </a:ext>
              </a:extLst>
            </p:cNvPr>
            <p:cNvGrpSpPr/>
            <p:nvPr/>
          </p:nvGrpSpPr>
          <p:grpSpPr>
            <a:xfrm>
              <a:off x="577095" y="4310645"/>
              <a:ext cx="3454400" cy="1910080"/>
              <a:chOff x="577095" y="4342177"/>
              <a:chExt cx="3454400" cy="1910080"/>
            </a:xfrm>
          </p:grpSpPr>
          <p:sp>
            <p:nvSpPr>
              <p:cNvPr id="13" name="işlídê"/>
              <p:cNvSpPr/>
              <p:nvPr/>
            </p:nvSpPr>
            <p:spPr>
              <a:xfrm>
                <a:off x="577095" y="4342177"/>
                <a:ext cx="3454400" cy="1910080"/>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AutoShape 7"/>
              <p:cNvSpPr>
                <a:spLocks noChangeArrowheads="1"/>
              </p:cNvSpPr>
              <p:nvPr/>
            </p:nvSpPr>
            <p:spPr bwMode="auto">
              <a:xfrm>
                <a:off x="738295" y="4412517"/>
                <a:ext cx="3132000" cy="1753235"/>
              </a:xfrm>
              <a:prstGeom prst="rect">
                <a:avLst/>
              </a:prstGeom>
              <a:noFill/>
            </p:spPr>
            <p:txBody>
              <a:bodyPr wrap="square" rtlCol="0">
                <a:spAutoFit/>
              </a:bodyPr>
              <a:lstStyle/>
              <a:p>
                <a:pPr algn="just">
                  <a:lnSpc>
                    <a:spcPct val="150000"/>
                  </a:lnSpc>
                  <a:buClrTx/>
                  <a:buSzTx/>
                  <a:buFontTx/>
                </a:pPr>
                <a:r>
                  <a:rPr lang="en-US" altLang="zh-CN" dirty="0">
                    <a:latin typeface="微软雅黑" panose="020B0503020204020204" pitchFamily="34" charset="-122"/>
                    <a:ea typeface="微软雅黑" panose="020B0503020204020204" pitchFamily="34" charset="-122"/>
                  </a:rPr>
                  <a:t>3</a:t>
                </a:r>
                <a:r>
                  <a:rPr lang="zh-CN" altLang="en-US" dirty="0">
                    <a:latin typeface="微软雅黑" panose="020B0503020204020204" pitchFamily="34" charset="-122"/>
                    <a:ea typeface="微软雅黑" panose="020B0503020204020204" pitchFamily="34" charset="-122"/>
                  </a:rPr>
                  <a:t>.</a:t>
                </a:r>
                <a:r>
                  <a:rPr lang="zh-CN" dirty="0">
                    <a:latin typeface="微软雅黑" panose="020B0503020204020204" pitchFamily="34" charset="-122"/>
                    <a:ea typeface="微软雅黑" panose="020B0503020204020204" pitchFamily="34" charset="-122"/>
                  </a:rPr>
                  <a:t>坚持</a:t>
                </a:r>
                <a:r>
                  <a:rPr lang="zh-CN" b="1" dirty="0">
                    <a:solidFill>
                      <a:srgbClr val="C00000"/>
                    </a:solidFill>
                    <a:latin typeface="微软雅黑" panose="020B0503020204020204" pitchFamily="34" charset="-122"/>
                    <a:ea typeface="微软雅黑" panose="020B0503020204020204" pitchFamily="34" charset="-122"/>
                  </a:rPr>
                  <a:t>重点突破</a:t>
                </a:r>
                <a:r>
                  <a:rPr lang="zh-CN" dirty="0">
                    <a:latin typeface="微软雅黑" panose="020B0503020204020204" pitchFamily="34" charset="-122"/>
                    <a:ea typeface="微软雅黑" panose="020B0503020204020204" pitchFamily="34" charset="-122"/>
                  </a:rPr>
                  <a:t>，注重抓主要矛盾和矛盾的主要方面，注重抓重要领域和关键环节，避免平均用力、齐头并进</a:t>
                </a:r>
                <a:r>
                  <a:rPr lang="zh-CN" altLang="en-US" dirty="0">
                    <a:latin typeface="微软雅黑" panose="020B0503020204020204" pitchFamily="34" charset="-122"/>
                    <a:ea typeface="微软雅黑" panose="020B0503020204020204" pitchFamily="34" charset="-122"/>
                  </a:rPr>
                  <a:t>。</a:t>
                </a:r>
                <a:endParaRPr lang="zh-CN" dirty="0">
                  <a:latin typeface="微软雅黑" panose="020B0503020204020204" pitchFamily="34" charset="-122"/>
                  <a:ea typeface="微软雅黑" panose="020B0503020204020204" pitchFamily="34" charset="-122"/>
                </a:endParaRPr>
              </a:p>
            </p:txBody>
          </p:sp>
          <p:cxnSp>
            <p:nvCxnSpPr>
              <p:cNvPr id="15" name="直接连接符 14"/>
              <p:cNvCxnSpPr>
                <a:cxnSpLocks/>
              </p:cNvCxnSpPr>
              <p:nvPr/>
            </p:nvCxnSpPr>
            <p:spPr>
              <a:xfrm>
                <a:off x="577095" y="4831126"/>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16" name="组合 15">
              <a:extLst>
                <a:ext uri="{FF2B5EF4-FFF2-40B4-BE49-F238E27FC236}">
                  <a16:creationId xmlns:a16="http://schemas.microsoft.com/office/drawing/2014/main" xmlns="" id="{0114410F-9EF6-3D54-9DFA-705B1807B05A}"/>
                </a:ext>
              </a:extLst>
            </p:cNvPr>
            <p:cNvGrpSpPr/>
            <p:nvPr/>
          </p:nvGrpSpPr>
          <p:grpSpPr>
            <a:xfrm>
              <a:off x="7464205" y="1981882"/>
              <a:ext cx="4140000" cy="1537335"/>
              <a:chOff x="7464205" y="1981882"/>
              <a:chExt cx="4140000" cy="1537335"/>
            </a:xfrm>
          </p:grpSpPr>
          <p:sp>
            <p:nvSpPr>
              <p:cNvPr id="28" name="işlídê"/>
              <p:cNvSpPr/>
              <p:nvPr/>
            </p:nvSpPr>
            <p:spPr>
              <a:xfrm>
                <a:off x="7464205" y="1981882"/>
                <a:ext cx="4140000" cy="1537335"/>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p:cNvSpPr txBox="1"/>
              <p:nvPr/>
            </p:nvSpPr>
            <p:spPr>
              <a:xfrm>
                <a:off x="7626205" y="2080881"/>
                <a:ext cx="3816000" cy="1362188"/>
              </a:xfrm>
              <a:prstGeom prst="rect">
                <a:avLst/>
              </a:prstGeom>
              <a:noFill/>
            </p:spPr>
            <p:txBody>
              <a:bodyPr wrap="square" rtlCol="0">
                <a:noAutofit/>
              </a:bodyPr>
              <a:lstStyle/>
              <a:p>
                <a:pPr algn="just">
                  <a:lnSpc>
                    <a:spcPct val="150000"/>
                  </a:lnSpc>
                </a:pPr>
                <a:r>
                  <a:rPr lang="en-US" altLang="zh-CN" dirty="0">
                    <a:latin typeface="微软雅黑" panose="020B0503020204020204" pitchFamily="34" charset="-122"/>
                    <a:ea typeface="微软雅黑" panose="020B0503020204020204" pitchFamily="34" charset="-122"/>
                  </a:rPr>
                  <a:t>2.</a:t>
                </a:r>
                <a:r>
                  <a:rPr lang="zh-CN" altLang="en-US" dirty="0">
                    <a:latin typeface="微软雅黑" panose="020B0503020204020204" pitchFamily="34" charset="-122"/>
                    <a:ea typeface="微软雅黑" panose="020B0503020204020204" pitchFamily="34" charset="-122"/>
                  </a:rPr>
                  <a:t>坚持</a:t>
                </a:r>
                <a:r>
                  <a:rPr lang="zh-CN" b="1" dirty="0">
                    <a:solidFill>
                      <a:srgbClr val="C00000"/>
                    </a:solidFill>
                    <a:latin typeface="微软雅黑" panose="020B0503020204020204" pitchFamily="34" charset="-122"/>
                    <a:ea typeface="微软雅黑" panose="020B0503020204020204" pitchFamily="34" charset="-122"/>
                  </a:rPr>
                  <a:t>整体推进</a:t>
                </a:r>
                <a:r>
                  <a:rPr lang="zh-CN" dirty="0">
                    <a:latin typeface="微软雅黑" panose="020B0503020204020204" pitchFamily="34" charset="-122"/>
                    <a:ea typeface="微软雅黑" panose="020B0503020204020204" pitchFamily="34" charset="-122"/>
                  </a:rPr>
                  <a:t>，增强各项措施的关联性和耦合性，防止畸轻畸重、单兵突进、顾此失彼。</a:t>
                </a:r>
              </a:p>
            </p:txBody>
          </p:sp>
          <p:cxnSp>
            <p:nvCxnSpPr>
              <p:cNvPr id="6" name="直接连接符 5"/>
              <p:cNvCxnSpPr>
                <a:cxnSpLocks/>
              </p:cNvCxnSpPr>
              <p:nvPr/>
            </p:nvCxnSpPr>
            <p:spPr>
              <a:xfrm>
                <a:off x="11604205" y="2367128"/>
                <a:ext cx="0" cy="766842"/>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17" name="组合 16">
              <a:extLst>
                <a:ext uri="{FF2B5EF4-FFF2-40B4-BE49-F238E27FC236}">
                  <a16:creationId xmlns:a16="http://schemas.microsoft.com/office/drawing/2014/main" xmlns="" id="{B5BA540E-D035-0364-4C42-57CCC4A8C2C1}"/>
                </a:ext>
              </a:extLst>
            </p:cNvPr>
            <p:cNvGrpSpPr/>
            <p:nvPr/>
          </p:nvGrpSpPr>
          <p:grpSpPr>
            <a:xfrm>
              <a:off x="7464204" y="3846460"/>
              <a:ext cx="4139999" cy="2374265"/>
              <a:chOff x="7464204" y="3877992"/>
              <a:chExt cx="4139999" cy="2374265"/>
            </a:xfrm>
          </p:grpSpPr>
          <p:sp>
            <p:nvSpPr>
              <p:cNvPr id="31" name="işlídê"/>
              <p:cNvSpPr/>
              <p:nvPr/>
            </p:nvSpPr>
            <p:spPr>
              <a:xfrm>
                <a:off x="7464204" y="3877992"/>
                <a:ext cx="4139999" cy="2374265"/>
              </a:xfrm>
              <a:prstGeom prst="round2DiagRect">
                <a:avLst>
                  <a:gd name="adj1" fmla="val 0"/>
                  <a:gd name="adj2" fmla="val 0"/>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2" name="AutoShape 7"/>
              <p:cNvSpPr>
                <a:spLocks noChangeArrowheads="1"/>
              </p:cNvSpPr>
              <p:nvPr/>
            </p:nvSpPr>
            <p:spPr bwMode="auto">
              <a:xfrm>
                <a:off x="7626205" y="3969432"/>
                <a:ext cx="3816000" cy="2168525"/>
              </a:xfrm>
              <a:prstGeom prst="rect">
                <a:avLst/>
              </a:prstGeom>
              <a:noFill/>
            </p:spPr>
            <p:txBody>
              <a:bodyPr wrap="square" rtlCol="0">
                <a:spAutoFit/>
              </a:bodyPr>
              <a:lstStyle/>
              <a:p>
                <a:pPr algn="just">
                  <a:lnSpc>
                    <a:spcPct val="150000"/>
                  </a:lnSpc>
                </a:pPr>
                <a:r>
                  <a:rPr lang="en-US" dirty="0">
                    <a:latin typeface="微软雅黑" panose="020B0503020204020204" pitchFamily="34" charset="-122"/>
                    <a:ea typeface="微软雅黑" panose="020B0503020204020204" pitchFamily="34" charset="-122"/>
                  </a:rPr>
                  <a:t>4.</a:t>
                </a:r>
                <a:r>
                  <a:rPr lang="zh-CN" altLang="en-US" dirty="0">
                    <a:latin typeface="微软雅黑" panose="020B0503020204020204" pitchFamily="34" charset="-122"/>
                    <a:ea typeface="微软雅黑" panose="020B0503020204020204" pitchFamily="34" charset="-122"/>
                  </a:rPr>
                  <a:t>坚持</a:t>
                </a:r>
                <a:r>
                  <a:rPr lang="zh-CN" altLang="en-US" b="1" dirty="0">
                    <a:solidFill>
                      <a:srgbClr val="C00000"/>
                    </a:solidFill>
                    <a:latin typeface="微软雅黑" panose="020B0503020204020204" pitchFamily="34" charset="-122"/>
                    <a:ea typeface="微软雅黑" panose="020B0503020204020204" pitchFamily="34" charset="-122"/>
                  </a:rPr>
                  <a:t>协同配合</a:t>
                </a:r>
                <a:r>
                  <a:rPr lang="zh-CN" altLang="en-US" dirty="0">
                    <a:latin typeface="微软雅黑" panose="020B0503020204020204" pitchFamily="34" charset="-122"/>
                    <a:ea typeface="微软雅黑" panose="020B0503020204020204" pitchFamily="34" charset="-122"/>
                  </a:rPr>
                  <a:t>，要既抓改革方案协同，也抓改革落实协同，更抓改革效果协同，促进各项改革举措在政策取向上相互配合、在实施过程中相互促进、在改革成效上相得益彰。</a:t>
                </a:r>
              </a:p>
            </p:txBody>
          </p:sp>
          <p:cxnSp>
            <p:nvCxnSpPr>
              <p:cNvPr id="36" name="直接连接符 35"/>
              <p:cNvCxnSpPr>
                <a:cxnSpLocks/>
              </p:cNvCxnSpPr>
              <p:nvPr/>
            </p:nvCxnSpPr>
            <p:spPr>
              <a:xfrm>
                <a:off x="11604203" y="4599033"/>
                <a:ext cx="0" cy="932183"/>
              </a:xfrm>
              <a:prstGeom prst="line">
                <a:avLst/>
              </a:prstGeom>
              <a:ln w="25400">
                <a:solidFill>
                  <a:srgbClr val="C00000"/>
                </a:solidFill>
              </a:ln>
              <a:effectLst/>
            </p:spPr>
            <p:style>
              <a:lnRef idx="1">
                <a:schemeClr val="accent1"/>
              </a:lnRef>
              <a:fillRef idx="0">
                <a:schemeClr val="accent1"/>
              </a:fillRef>
              <a:effectRef idx="0">
                <a:schemeClr val="accent1"/>
              </a:effectRef>
              <a:fontRef idx="minor">
                <a:schemeClr val="tx1"/>
              </a:fontRef>
            </p:style>
          </p:cxnSp>
        </p:grpSp>
        <p:grpSp>
          <p:nvGrpSpPr>
            <p:cNvPr id="4" name="组合 3"/>
            <p:cNvGrpSpPr/>
            <p:nvPr/>
          </p:nvGrpSpPr>
          <p:grpSpPr>
            <a:xfrm>
              <a:off x="4033166" y="2432141"/>
              <a:ext cx="3414507" cy="3570839"/>
              <a:chOff x="4438314" y="2577404"/>
              <a:chExt cx="3414507" cy="3570839"/>
            </a:xfrm>
          </p:grpSpPr>
          <p:sp>
            <p:nvSpPr>
              <p:cNvPr id="35" name="任意多边形: 形状 53"/>
              <p:cNvSpPr/>
              <p:nvPr/>
            </p:nvSpPr>
            <p:spPr>
              <a:xfrm flipH="1">
                <a:off x="4438314" y="2577404"/>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7" name="任意多边形: 形状 46"/>
              <p:cNvSpPr/>
              <p:nvPr/>
            </p:nvSpPr>
            <p:spPr>
              <a:xfrm flipV="1">
                <a:off x="7024821" y="5491806"/>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8" name="任意多边形: 形状 44"/>
              <p:cNvSpPr/>
              <p:nvPr/>
            </p:nvSpPr>
            <p:spPr>
              <a:xfrm>
                <a:off x="7024821" y="2577404"/>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8" name="任意多边形: 形状 46"/>
              <p:cNvSpPr/>
              <p:nvPr/>
            </p:nvSpPr>
            <p:spPr>
              <a:xfrm rot="18720000" flipV="1">
                <a:off x="4396556" y="5580071"/>
                <a:ext cx="828000" cy="308344"/>
              </a:xfrm>
              <a:custGeom>
                <a:avLst/>
                <a:gdLst>
                  <a:gd name="connsiteX0" fmla="*/ 829339 w 829339"/>
                  <a:gd name="connsiteY0" fmla="*/ 0 h 308344"/>
                  <a:gd name="connsiteX1" fmla="*/ 308344 w 829339"/>
                  <a:gd name="connsiteY1" fmla="*/ 0 h 308344"/>
                  <a:gd name="connsiteX2" fmla="*/ 0 w 829339"/>
                  <a:gd name="connsiteY2" fmla="*/ 308344 h 308344"/>
                </a:gdLst>
                <a:ahLst/>
                <a:cxnLst>
                  <a:cxn ang="0">
                    <a:pos x="connsiteX0" y="connsiteY0"/>
                  </a:cxn>
                  <a:cxn ang="0">
                    <a:pos x="connsiteX1" y="connsiteY1"/>
                  </a:cxn>
                  <a:cxn ang="0">
                    <a:pos x="connsiteX2" y="connsiteY2"/>
                  </a:cxn>
                </a:cxnLst>
                <a:rect l="l" t="t" r="r" b="b"/>
                <a:pathLst>
                  <a:path w="829339" h="308344">
                    <a:moveTo>
                      <a:pt x="829339" y="0"/>
                    </a:moveTo>
                    <a:lnTo>
                      <a:pt x="308344" y="0"/>
                    </a:lnTo>
                    <a:lnTo>
                      <a:pt x="0" y="308344"/>
                    </a:lnTo>
                  </a:path>
                </a:pathLst>
              </a:custGeom>
              <a:noFill/>
              <a:ln>
                <a:solidFill>
                  <a:srgbClr val="DF5500"/>
                </a:solidFill>
                <a:headEnd type="oval"/>
                <a:tail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85000"/>
                      <a:lumOff val="15000"/>
                    </a:schemeClr>
                  </a:solidFill>
                  <a:latin typeface="微软雅黑" panose="020B0503020204020204" pitchFamily="34" charset="-122"/>
                  <a:ea typeface="微软雅黑" panose="020B0503020204020204" pitchFamily="34" charset="-122"/>
                </a:endParaRPr>
              </a:p>
            </p:txBody>
          </p:sp>
        </p:grpSp>
        <p:grpSp>
          <p:nvGrpSpPr>
            <p:cNvPr id="2" name="组合 1"/>
            <p:cNvGrpSpPr/>
            <p:nvPr/>
          </p:nvGrpSpPr>
          <p:grpSpPr>
            <a:xfrm>
              <a:off x="4246745" y="2554797"/>
              <a:ext cx="2987348" cy="2993598"/>
              <a:chOff x="4174686" y="2398181"/>
              <a:chExt cx="3639354" cy="3646968"/>
            </a:xfrm>
          </p:grpSpPr>
          <p:sp>
            <p:nvSpPr>
              <p:cNvPr id="39" name="îsľidê"/>
              <p:cNvSpPr/>
              <p:nvPr/>
            </p:nvSpPr>
            <p:spPr bwMode="auto">
              <a:xfrm>
                <a:off x="6060348" y="2398181"/>
                <a:ext cx="1449143" cy="1230884"/>
              </a:xfrm>
              <a:custGeom>
                <a:avLst/>
                <a:gdLst/>
                <a:ahLst/>
                <a:cxnLst/>
                <a:rect l="0" t="0" r="r" b="b"/>
                <a:pathLst>
                  <a:path w="21458" h="21246">
                    <a:moveTo>
                      <a:pt x="12562" y="20852"/>
                    </a:moveTo>
                    <a:lnTo>
                      <a:pt x="20998" y="15182"/>
                    </a:lnTo>
                    <a:cubicBezTo>
                      <a:pt x="21463" y="14870"/>
                      <a:pt x="21600" y="14162"/>
                      <a:pt x="21297" y="13646"/>
                    </a:cubicBezTo>
                    <a:cubicBezTo>
                      <a:pt x="16781" y="5972"/>
                      <a:pt x="9426" y="742"/>
                      <a:pt x="994" y="3"/>
                    </a:cubicBezTo>
                    <a:cubicBezTo>
                      <a:pt x="458" y="-44"/>
                      <a:pt x="0" y="447"/>
                      <a:pt x="0" y="1072"/>
                    </a:cubicBezTo>
                    <a:lnTo>
                      <a:pt x="0" y="12411"/>
                    </a:lnTo>
                    <a:cubicBezTo>
                      <a:pt x="0" y="13814"/>
                      <a:pt x="846" y="15011"/>
                      <a:pt x="2023" y="15315"/>
                    </a:cubicBezTo>
                    <a:cubicBezTo>
                      <a:pt x="4902" y="16059"/>
                      <a:pt x="7451" y="17818"/>
                      <a:pt x="9380" y="20255"/>
                    </a:cubicBezTo>
                    <a:cubicBezTo>
                      <a:pt x="10200" y="21292"/>
                      <a:pt x="11514" y="21556"/>
                      <a:pt x="12562" y="20852"/>
                    </a:cubicBezTo>
                    <a:close/>
                    <a:moveTo>
                      <a:pt x="12562" y="20852"/>
                    </a:moveTo>
                  </a:path>
                </a:pathLst>
              </a:custGeom>
              <a:solidFill>
                <a:srgbClr val="FFA219"/>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0" name="îŝļíďè"/>
              <p:cNvSpPr/>
              <p:nvPr/>
            </p:nvSpPr>
            <p:spPr bwMode="auto">
              <a:xfrm>
                <a:off x="6062887" y="4814265"/>
                <a:ext cx="1446605" cy="1230884"/>
              </a:xfrm>
              <a:custGeom>
                <a:avLst/>
                <a:gdLst/>
                <a:ahLst/>
                <a:cxnLst/>
                <a:rect l="0" t="0" r="r" b="b"/>
                <a:pathLst>
                  <a:path w="21458" h="21246">
                    <a:moveTo>
                      <a:pt x="0" y="8835"/>
                    </a:moveTo>
                    <a:lnTo>
                      <a:pt x="0" y="20174"/>
                    </a:lnTo>
                    <a:cubicBezTo>
                      <a:pt x="0" y="20799"/>
                      <a:pt x="458" y="21290"/>
                      <a:pt x="994" y="21243"/>
                    </a:cubicBezTo>
                    <a:cubicBezTo>
                      <a:pt x="9426" y="20504"/>
                      <a:pt x="16780" y="15274"/>
                      <a:pt x="21297" y="7600"/>
                    </a:cubicBezTo>
                    <a:cubicBezTo>
                      <a:pt x="21600" y="7084"/>
                      <a:pt x="21462" y="6377"/>
                      <a:pt x="20998" y="6064"/>
                    </a:cubicBezTo>
                    <a:lnTo>
                      <a:pt x="12562" y="394"/>
                    </a:lnTo>
                    <a:cubicBezTo>
                      <a:pt x="11514" y="-310"/>
                      <a:pt x="10199" y="-46"/>
                      <a:pt x="9379" y="990"/>
                    </a:cubicBezTo>
                    <a:cubicBezTo>
                      <a:pt x="7451" y="3428"/>
                      <a:pt x="4901" y="5187"/>
                      <a:pt x="2023" y="5931"/>
                    </a:cubicBezTo>
                    <a:cubicBezTo>
                      <a:pt x="846" y="6235"/>
                      <a:pt x="0" y="7432"/>
                      <a:pt x="0" y="8835"/>
                    </a:cubicBezTo>
                    <a:close/>
                    <a:moveTo>
                      <a:pt x="0" y="8835"/>
                    </a:moveTo>
                  </a:path>
                </a:pathLst>
              </a:custGeom>
              <a:solidFill>
                <a:srgbClr val="FF501F"/>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1" name="îS1ïḍe"/>
              <p:cNvSpPr/>
              <p:nvPr/>
            </p:nvSpPr>
            <p:spPr bwMode="auto">
              <a:xfrm>
                <a:off x="4174686" y="3393038"/>
                <a:ext cx="918722" cy="1652175"/>
              </a:xfrm>
              <a:custGeom>
                <a:avLst/>
                <a:gdLst/>
                <a:ahLst/>
                <a:cxnLst/>
                <a:rect l="0" t="0" r="r" b="b"/>
                <a:pathLst>
                  <a:path w="21228" h="21348">
                    <a:moveTo>
                      <a:pt x="20038" y="10674"/>
                    </a:moveTo>
                    <a:cubicBezTo>
                      <a:pt x="20038" y="9387"/>
                      <a:pt x="20388" y="8146"/>
                      <a:pt x="21039" y="6979"/>
                    </a:cubicBezTo>
                    <a:cubicBezTo>
                      <a:pt x="21600" y="5971"/>
                      <a:pt x="20886" y="4879"/>
                      <a:pt x="19256" y="4351"/>
                    </a:cubicBezTo>
                    <a:lnTo>
                      <a:pt x="6147" y="107"/>
                    </a:lnTo>
                    <a:cubicBezTo>
                      <a:pt x="5426" y="-126"/>
                      <a:pt x="4502" y="34"/>
                      <a:pt x="4141" y="455"/>
                    </a:cubicBezTo>
                    <a:cubicBezTo>
                      <a:pt x="1488" y="3547"/>
                      <a:pt x="0" y="7013"/>
                      <a:pt x="0" y="10674"/>
                    </a:cubicBezTo>
                    <a:cubicBezTo>
                      <a:pt x="0" y="14335"/>
                      <a:pt x="1488" y="17801"/>
                      <a:pt x="4141" y="20893"/>
                    </a:cubicBezTo>
                    <a:cubicBezTo>
                      <a:pt x="4502" y="21314"/>
                      <a:pt x="5426" y="21474"/>
                      <a:pt x="6147" y="21241"/>
                    </a:cubicBezTo>
                    <a:lnTo>
                      <a:pt x="19255" y="16997"/>
                    </a:lnTo>
                    <a:cubicBezTo>
                      <a:pt x="20886" y="16469"/>
                      <a:pt x="21600" y="15377"/>
                      <a:pt x="21038" y="14369"/>
                    </a:cubicBezTo>
                    <a:cubicBezTo>
                      <a:pt x="20388" y="13202"/>
                      <a:pt x="20038" y="11961"/>
                      <a:pt x="20038" y="10674"/>
                    </a:cubicBezTo>
                    <a:close/>
                    <a:moveTo>
                      <a:pt x="20038" y="10674"/>
                    </a:moveTo>
                  </a:path>
                </a:pathLst>
              </a:custGeom>
              <a:solidFill>
                <a:srgbClr val="F32A32"/>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2" name="ïślïde"/>
              <p:cNvSpPr/>
              <p:nvPr/>
            </p:nvSpPr>
            <p:spPr bwMode="auto">
              <a:xfrm>
                <a:off x="4479235" y="4814265"/>
                <a:ext cx="1446605" cy="1230884"/>
              </a:xfrm>
              <a:custGeom>
                <a:avLst/>
                <a:gdLst/>
                <a:ahLst/>
                <a:cxnLst/>
                <a:rect l="0" t="0" r="r" b="b"/>
                <a:pathLst>
                  <a:path w="21458" h="21246">
                    <a:moveTo>
                      <a:pt x="8896" y="394"/>
                    </a:moveTo>
                    <a:lnTo>
                      <a:pt x="460" y="6064"/>
                    </a:lnTo>
                    <a:cubicBezTo>
                      <a:pt x="-5" y="6376"/>
                      <a:pt x="-142" y="7084"/>
                      <a:pt x="161" y="7600"/>
                    </a:cubicBezTo>
                    <a:cubicBezTo>
                      <a:pt x="4677" y="15274"/>
                      <a:pt x="12032" y="20504"/>
                      <a:pt x="20464" y="21243"/>
                    </a:cubicBezTo>
                    <a:cubicBezTo>
                      <a:pt x="21000" y="21290"/>
                      <a:pt x="21458" y="20799"/>
                      <a:pt x="21458" y="20174"/>
                    </a:cubicBezTo>
                    <a:lnTo>
                      <a:pt x="21458" y="8834"/>
                    </a:lnTo>
                    <a:cubicBezTo>
                      <a:pt x="21458" y="7431"/>
                      <a:pt x="20612" y="6234"/>
                      <a:pt x="19435" y="5931"/>
                    </a:cubicBezTo>
                    <a:cubicBezTo>
                      <a:pt x="16556" y="5187"/>
                      <a:pt x="14007" y="3428"/>
                      <a:pt x="12078" y="990"/>
                    </a:cubicBezTo>
                    <a:cubicBezTo>
                      <a:pt x="11258" y="-46"/>
                      <a:pt x="9944" y="-310"/>
                      <a:pt x="8896" y="394"/>
                    </a:cubicBezTo>
                    <a:close/>
                    <a:moveTo>
                      <a:pt x="8896" y="394"/>
                    </a:moveTo>
                  </a:path>
                </a:pathLst>
              </a:custGeom>
              <a:solidFill>
                <a:srgbClr val="A9040B"/>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3" name="ïsļiḋè"/>
              <p:cNvSpPr/>
              <p:nvPr/>
            </p:nvSpPr>
            <p:spPr bwMode="auto">
              <a:xfrm>
                <a:off x="6895318" y="3393038"/>
                <a:ext cx="918722" cy="1652175"/>
              </a:xfrm>
              <a:custGeom>
                <a:avLst/>
                <a:gdLst/>
                <a:ahLst/>
                <a:cxnLst/>
                <a:rect l="0" t="0" r="r" b="b"/>
                <a:pathLst>
                  <a:path w="21228" h="21348">
                    <a:moveTo>
                      <a:pt x="1191" y="10674"/>
                    </a:moveTo>
                    <a:cubicBezTo>
                      <a:pt x="1191" y="11961"/>
                      <a:pt x="840" y="13202"/>
                      <a:pt x="190" y="14369"/>
                    </a:cubicBezTo>
                    <a:cubicBezTo>
                      <a:pt x="-372" y="15377"/>
                      <a:pt x="342" y="16469"/>
                      <a:pt x="1973" y="16997"/>
                    </a:cubicBezTo>
                    <a:lnTo>
                      <a:pt x="15081" y="21241"/>
                    </a:lnTo>
                    <a:cubicBezTo>
                      <a:pt x="15802" y="21474"/>
                      <a:pt x="16726" y="21314"/>
                      <a:pt x="17087" y="20893"/>
                    </a:cubicBezTo>
                    <a:cubicBezTo>
                      <a:pt x="19740" y="17801"/>
                      <a:pt x="21228" y="14335"/>
                      <a:pt x="21228" y="10674"/>
                    </a:cubicBezTo>
                    <a:cubicBezTo>
                      <a:pt x="21228" y="7013"/>
                      <a:pt x="19740" y="3547"/>
                      <a:pt x="17087" y="455"/>
                    </a:cubicBezTo>
                    <a:cubicBezTo>
                      <a:pt x="16726" y="34"/>
                      <a:pt x="15802" y="-126"/>
                      <a:pt x="15081" y="107"/>
                    </a:cubicBezTo>
                    <a:lnTo>
                      <a:pt x="1972" y="4351"/>
                    </a:lnTo>
                    <a:cubicBezTo>
                      <a:pt x="341" y="4878"/>
                      <a:pt x="-372" y="5971"/>
                      <a:pt x="189" y="6978"/>
                    </a:cubicBezTo>
                    <a:cubicBezTo>
                      <a:pt x="840" y="8145"/>
                      <a:pt x="1191" y="9386"/>
                      <a:pt x="1191" y="10674"/>
                    </a:cubicBezTo>
                    <a:close/>
                    <a:moveTo>
                      <a:pt x="1191" y="10674"/>
                    </a:moveTo>
                  </a:path>
                </a:pathLst>
              </a:custGeom>
              <a:solidFill>
                <a:srgbClr val="C8161D"/>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4" name="îś1ïḋé"/>
              <p:cNvSpPr/>
              <p:nvPr/>
            </p:nvSpPr>
            <p:spPr bwMode="auto">
              <a:xfrm>
                <a:off x="4479235" y="2398181"/>
                <a:ext cx="1446605" cy="1230884"/>
              </a:xfrm>
              <a:custGeom>
                <a:avLst/>
                <a:gdLst/>
                <a:ahLst/>
                <a:cxnLst/>
                <a:rect l="0" t="0" r="r" b="b"/>
                <a:pathLst>
                  <a:path w="21458" h="21246">
                    <a:moveTo>
                      <a:pt x="21458" y="12411"/>
                    </a:moveTo>
                    <a:lnTo>
                      <a:pt x="21458" y="1072"/>
                    </a:lnTo>
                    <a:cubicBezTo>
                      <a:pt x="21458" y="447"/>
                      <a:pt x="21000" y="-44"/>
                      <a:pt x="20464" y="3"/>
                    </a:cubicBezTo>
                    <a:cubicBezTo>
                      <a:pt x="12032" y="742"/>
                      <a:pt x="4677" y="5972"/>
                      <a:pt x="161" y="13646"/>
                    </a:cubicBezTo>
                    <a:cubicBezTo>
                      <a:pt x="-142" y="14162"/>
                      <a:pt x="-5" y="14870"/>
                      <a:pt x="460" y="15182"/>
                    </a:cubicBezTo>
                    <a:lnTo>
                      <a:pt x="8896" y="20852"/>
                    </a:lnTo>
                    <a:cubicBezTo>
                      <a:pt x="9944" y="21556"/>
                      <a:pt x="11258" y="21292"/>
                      <a:pt x="12078" y="20256"/>
                    </a:cubicBezTo>
                    <a:cubicBezTo>
                      <a:pt x="14006" y="17818"/>
                      <a:pt x="16556" y="16059"/>
                      <a:pt x="19435" y="15315"/>
                    </a:cubicBezTo>
                    <a:cubicBezTo>
                      <a:pt x="20612" y="15011"/>
                      <a:pt x="21458" y="13814"/>
                      <a:pt x="21458" y="12411"/>
                    </a:cubicBezTo>
                    <a:close/>
                    <a:moveTo>
                      <a:pt x="21458" y="12411"/>
                    </a:moveTo>
                  </a:path>
                </a:pathLst>
              </a:custGeom>
              <a:solidFill>
                <a:srgbClr val="E20016"/>
              </a:solidFill>
              <a:ln>
                <a:noFill/>
              </a:ln>
              <a:effectLst/>
            </p:spPr>
            <p:txBody>
              <a:bodyPr lIns="0" tIns="0" rIns="0" bIns="0"/>
              <a:lstStyle/>
              <a:p>
                <a:endParaRPr 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5" name="ïṩḷîḑè"/>
              <p:cNvSpPr/>
              <p:nvPr/>
            </p:nvSpPr>
            <p:spPr>
              <a:xfrm>
                <a:off x="4495406" y="2722709"/>
                <a:ext cx="2997914" cy="2997912"/>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6" name="ïṩḷîḑè"/>
              <p:cNvSpPr/>
              <p:nvPr/>
            </p:nvSpPr>
            <p:spPr>
              <a:xfrm>
                <a:off x="4424815" y="2652118"/>
                <a:ext cx="3139096" cy="3139094"/>
              </a:xfrm>
              <a:prstGeom prst="ellipse">
                <a:avLst/>
              </a:prstGeom>
              <a:solidFill>
                <a:schemeClr val="bg2">
                  <a:alpha val="24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2" name="ïṩḷîḑè"/>
              <p:cNvSpPr/>
              <p:nvPr/>
            </p:nvSpPr>
            <p:spPr>
              <a:xfrm>
                <a:off x="4617688" y="2844992"/>
                <a:ext cx="2753349" cy="2753347"/>
              </a:xfrm>
              <a:prstGeom prst="ellipse">
                <a:avLst/>
              </a:prstGeom>
              <a:solidFill>
                <a:schemeClr val="bg1"/>
              </a:solidFill>
              <a:ln>
                <a:solidFill>
                  <a:schemeClr val="bg2"/>
                </a:solidFill>
              </a:ln>
              <a:effectLst>
                <a:outerShdw blurRad="190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lang="en-US"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7" name="矩形 46"/>
            <p:cNvSpPr/>
            <p:nvPr/>
          </p:nvSpPr>
          <p:spPr>
            <a:xfrm>
              <a:off x="4878738" y="3308636"/>
              <a:ext cx="1723362" cy="1529715"/>
            </a:xfrm>
            <a:prstGeom prst="rect">
              <a:avLst/>
            </a:prstGeom>
          </p:spPr>
          <p:txBody>
            <a:bodyPr wrap="square">
              <a:spAutoFit/>
            </a:bodyPr>
            <a:lstStyle/>
            <a:p>
              <a:pPr algn="ctr">
                <a:lnSpc>
                  <a:spcPct val="130000"/>
                </a:lnSpc>
              </a:pPr>
              <a:r>
                <a:rPr lang="zh-CN" altLang="en-US" sz="2400" b="1" dirty="0">
                  <a:solidFill>
                    <a:srgbClr val="C00000"/>
                  </a:solidFill>
                  <a:latin typeface="微软雅黑" panose="020B0503020204020204" pitchFamily="34" charset="-122"/>
                  <a:ea typeface="微软雅黑" panose="020B0503020204020204" pitchFamily="34" charset="-122"/>
                </a:rPr>
                <a:t>系统性</a:t>
              </a:r>
              <a:endParaRPr lang="en-US" altLang="zh-CN" sz="2400" b="1" dirty="0">
                <a:solidFill>
                  <a:srgbClr val="C00000"/>
                </a:solidFill>
                <a:latin typeface="微软雅黑" panose="020B0503020204020204" pitchFamily="34" charset="-122"/>
                <a:ea typeface="微软雅黑" panose="020B0503020204020204" pitchFamily="34" charset="-122"/>
              </a:endParaRPr>
            </a:p>
            <a:p>
              <a:pPr algn="ctr">
                <a:lnSpc>
                  <a:spcPct val="130000"/>
                </a:lnSpc>
                <a:buClrTx/>
                <a:buSzTx/>
                <a:buFontTx/>
              </a:pPr>
              <a:r>
                <a:rPr lang="zh-CN" altLang="en-US" sz="2400" b="1" dirty="0">
                  <a:solidFill>
                    <a:srgbClr val="C00000"/>
                  </a:solidFill>
                  <a:latin typeface="微软雅黑" panose="020B0503020204020204" pitchFamily="34" charset="-122"/>
                  <a:ea typeface="微软雅黑" panose="020B0503020204020204" pitchFamily="34" charset="-122"/>
                </a:rPr>
                <a:t>整体性</a:t>
              </a:r>
            </a:p>
            <a:p>
              <a:pPr algn="ctr">
                <a:lnSpc>
                  <a:spcPct val="130000"/>
                </a:lnSpc>
                <a:buClrTx/>
                <a:buSzTx/>
                <a:buFontTx/>
              </a:pPr>
              <a:r>
                <a:rPr lang="zh-CN" altLang="en-US" sz="2400" b="1" dirty="0">
                  <a:solidFill>
                    <a:srgbClr val="C00000"/>
                  </a:solidFill>
                  <a:latin typeface="微软雅黑" panose="020B0503020204020204" pitchFamily="34" charset="-122"/>
                  <a:ea typeface="微软雅黑" panose="020B0503020204020204" pitchFamily="34" charset="-122"/>
                </a:rPr>
                <a:t>协同性</a:t>
              </a:r>
              <a:endParaRPr lang="zh-CN" altLang="en-US" sz="24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23" name="对角圆角矩形 1"/>
          <p:cNvSpPr/>
          <p:nvPr>
            <p:custDataLst>
              <p:tags r:id="rId1"/>
            </p:custDataLst>
          </p:nvPr>
        </p:nvSpPr>
        <p:spPr>
          <a:xfrm flipH="1">
            <a:off x="3123883" y="1239520"/>
            <a:ext cx="594423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增强全面深化改革的系统性、整体性、协同性</a:t>
            </a:r>
          </a:p>
        </p:txBody>
      </p:sp>
      <p:sp>
        <p:nvSpPr>
          <p:cNvPr id="5" name="矩形 4"/>
          <p:cNvSpPr/>
          <p:nvPr>
            <p:custDataLst>
              <p:tags r:id="rId2"/>
            </p:custDataLst>
          </p:nvPr>
        </p:nvSpPr>
        <p:spPr>
          <a:xfrm>
            <a:off x="2085024" y="595630"/>
            <a:ext cx="7832700" cy="429895"/>
          </a:xfrm>
          <a:prstGeom prst="rect">
            <a:avLst/>
          </a:prstGeom>
          <a:noFill/>
        </p:spPr>
        <p:txBody>
          <a:bodyPr wrap="square" rtlCol="0">
            <a:spAutoFit/>
          </a:bodyPr>
          <a:lstStyle/>
          <a:p>
            <a:pPr algn="ctr">
              <a:buClr>
                <a:srgbClr val="C00000"/>
              </a:buClr>
              <a:buSzPct val="80000"/>
              <a:buFontTx/>
            </a:pPr>
            <a:r>
              <a:rPr lang="zh-CN" sz="2200" b="1" dirty="0">
                <a:solidFill>
                  <a:schemeClr val="tx1">
                    <a:lumMod val="95000"/>
                    <a:lumOff val="5000"/>
                  </a:schemeClr>
                </a:solidFill>
                <a:latin typeface="微软雅黑" panose="020B0503020204020204" pitchFamily="34" charset="-122"/>
                <a:ea typeface="微软雅黑" panose="020B0503020204020204" pitchFamily="34" charset="-122"/>
                <a:sym typeface="+mn-ea"/>
              </a:rPr>
              <a:t>（四）全面深化改革开放要坚持正确方法论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custDataLst>
              <p:tags r:id="rId1"/>
            </p:custDataLst>
          </p:nvPr>
        </p:nvGrpSpPr>
        <p:grpSpPr>
          <a:xfrm>
            <a:off x="5398677" y="2967990"/>
            <a:ext cx="6331789" cy="3309620"/>
            <a:chOff x="1422515" y="2826094"/>
            <a:chExt cx="11489467" cy="4838310"/>
          </a:xfrm>
        </p:grpSpPr>
        <p:sp>
          <p:nvSpPr>
            <p:cNvPr id="17" name="矩形 16"/>
            <p:cNvSpPr/>
            <p:nvPr>
              <p:custDataLst>
                <p:tags r:id="rId4"/>
              </p:custDataLst>
            </p:nvPr>
          </p:nvSpPr>
          <p:spPr>
            <a:xfrm flipV="1">
              <a:off x="1535982" y="2912404"/>
              <a:ext cx="11376000" cy="4752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custDataLst>
                <p:tags r:id="rId5"/>
              </p:custDataLst>
            </p:nvPr>
          </p:nvSpPr>
          <p:spPr>
            <a:xfrm flipV="1">
              <a:off x="1422515" y="2826094"/>
              <a:ext cx="11376001" cy="4752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3" name="对角圆角矩形 1"/>
          <p:cNvSpPr/>
          <p:nvPr/>
        </p:nvSpPr>
        <p:spPr>
          <a:xfrm flipH="1">
            <a:off x="3500120" y="935990"/>
            <a:ext cx="519176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加强顶层设计和摸着石头过河相结合</a:t>
            </a:r>
          </a:p>
        </p:txBody>
      </p:sp>
      <p:grpSp>
        <p:nvGrpSpPr>
          <p:cNvPr id="24" name="组合 23"/>
          <p:cNvGrpSpPr/>
          <p:nvPr/>
        </p:nvGrpSpPr>
        <p:grpSpPr>
          <a:xfrm>
            <a:off x="461535" y="1534796"/>
            <a:ext cx="11268931" cy="1264635"/>
            <a:chOff x="1450770" y="2826094"/>
            <a:chExt cx="10842842" cy="2265134"/>
          </a:xfrm>
        </p:grpSpPr>
        <p:sp>
          <p:nvSpPr>
            <p:cNvPr id="25" name="矩形 24"/>
            <p:cNvSpPr/>
            <p:nvPr/>
          </p:nvSpPr>
          <p:spPr>
            <a:xfrm flipV="1">
              <a:off x="1493612" y="2931228"/>
              <a:ext cx="10800000" cy="2160000"/>
            </a:xfrm>
            <a:prstGeom prst="rect">
              <a:avLst/>
            </a:prstGeom>
            <a:gradFill>
              <a:gsLst>
                <a:gs pos="0">
                  <a:srgbClr val="B51317"/>
                </a:gs>
                <a:gs pos="100000">
                  <a:srgbClr val="FFFFFF"/>
                </a:gs>
              </a:gsLst>
              <a:lin ang="5400000" scaled="0"/>
            </a:gradFill>
            <a:ln w="19050">
              <a:gradFill>
                <a:gsLst>
                  <a:gs pos="100000">
                    <a:schemeClr val="bg1"/>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25"/>
            <p:cNvSpPr/>
            <p:nvPr/>
          </p:nvSpPr>
          <p:spPr>
            <a:xfrm flipV="1">
              <a:off x="1450770" y="2826094"/>
              <a:ext cx="10800000" cy="2160000"/>
            </a:xfrm>
            <a:prstGeom prst="rect">
              <a:avLst/>
            </a:prstGeom>
            <a:solidFill>
              <a:schemeClr val="bg1"/>
            </a:solidFill>
            <a:ln w="12700">
              <a:gradFill>
                <a:gsLst>
                  <a:gs pos="95000">
                    <a:srgbClr val="B51317"/>
                  </a:gs>
                  <a:gs pos="0">
                    <a:srgbClr val="FFFFFF"/>
                  </a:gs>
                </a:gsLst>
                <a:lin ang="540000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7" name="文本框 26"/>
          <p:cNvSpPr txBox="1"/>
          <p:nvPr/>
        </p:nvSpPr>
        <p:spPr>
          <a:xfrm>
            <a:off x="624000" y="1630045"/>
            <a:ext cx="10944000" cy="1377950"/>
          </a:xfrm>
          <a:prstGeom prst="rect">
            <a:avLst/>
          </a:prstGeom>
          <a:noFill/>
        </p:spPr>
        <p:txBody>
          <a:bodyPr wrap="square" rtlCol="0">
            <a:noAutofit/>
          </a:bodyPr>
          <a:lstStyle/>
          <a:p>
            <a:pPr algn="just">
              <a:lnSpc>
                <a:spcPct val="150000"/>
              </a:lnSpc>
            </a:pPr>
            <a:r>
              <a:rPr lang="zh-CN" altLang="en-US" sz="2000" b="1"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latin typeface="微软雅黑" panose="020B0503020204020204" pitchFamily="34" charset="-122"/>
                <a:ea typeface="微软雅黑" panose="020B0503020204020204" pitchFamily="34" charset="-122"/>
                <a:cs typeface="+mn-ea"/>
                <a:sym typeface="+mn-lt"/>
              </a:rPr>
              <a:t>新时代全面深化改革同过去相比，广度和深度都大大拓展了，要把改革推向前进，必须加强顶层设计和总体规划，提高改革决策科学性，增强改革措施协调性。但加强顶层设计，并不是要否定摸着石头过河。</a:t>
            </a:r>
          </a:p>
        </p:txBody>
      </p:sp>
      <p:pic>
        <p:nvPicPr>
          <p:cNvPr id="100" name="图片 99"/>
          <p:cNvPicPr/>
          <p:nvPr/>
        </p:nvPicPr>
        <p:blipFill>
          <a:blip r:embed="rId8"/>
          <a:stretch>
            <a:fillRect/>
          </a:stretch>
        </p:blipFill>
        <p:spPr>
          <a:xfrm>
            <a:off x="471712" y="2967990"/>
            <a:ext cx="4926965" cy="3265805"/>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4" name="文本框 3"/>
          <p:cNvSpPr txBox="1"/>
          <p:nvPr>
            <p:custDataLst>
              <p:tags r:id="rId2"/>
            </p:custDataLst>
          </p:nvPr>
        </p:nvSpPr>
        <p:spPr>
          <a:xfrm>
            <a:off x="681897" y="6275510"/>
            <a:ext cx="4506595" cy="295145"/>
          </a:xfrm>
          <a:prstGeom prst="rect">
            <a:avLst/>
          </a:prstGeom>
        </p:spPr>
        <p:txBody>
          <a:bodyPr wrap="square">
            <a:spAutoFit/>
          </a:bodyPr>
          <a:lstStyle>
            <a:defPPr>
              <a:defRPr lang="zh-CN"/>
            </a:defPPr>
            <a:lvl1pPr>
              <a:defRPr sz="1400">
                <a:solidFill>
                  <a:schemeClr val="tx1">
                    <a:lumMod val="50000"/>
                    <a:lumOff val="50000"/>
                  </a:schemeClr>
                </a:solidFill>
                <a:latin typeface="微软雅黑" panose="020B0503020204020204" pitchFamily="34" charset="-122"/>
                <a:ea typeface="微软雅黑" panose="020B0503020204020204" pitchFamily="34" charset="-122"/>
              </a:defRPr>
            </a:lvl1pPr>
          </a:lstStyle>
          <a:p>
            <a:pPr algn="ctr">
              <a:lnSpc>
                <a:spcPct val="120000"/>
              </a:lnSpc>
            </a:pPr>
            <a:r>
              <a:rPr lang="zh-CN" altLang="en-US" sz="1200" dirty="0"/>
              <a:t>图为航拍罗平县红瑞村村容村貌改造现场</a:t>
            </a:r>
          </a:p>
        </p:txBody>
      </p:sp>
      <p:sp>
        <p:nvSpPr>
          <p:cNvPr id="19" name="文本框 18"/>
          <p:cNvSpPr txBox="1"/>
          <p:nvPr>
            <p:custDataLst>
              <p:tags r:id="rId3"/>
            </p:custDataLst>
          </p:nvPr>
        </p:nvSpPr>
        <p:spPr>
          <a:xfrm>
            <a:off x="5497830" y="3109924"/>
            <a:ext cx="5989977" cy="3025753"/>
          </a:xfrm>
          <a:prstGeom prst="rect">
            <a:avLst/>
          </a:prstGeom>
          <a:noFill/>
        </p:spPr>
        <p:txBody>
          <a:bodyPr wrap="square" rtlCol="0">
            <a:noAutofit/>
          </a:bodyPr>
          <a:lstStyle/>
          <a:p>
            <a:pPr>
              <a:lnSpc>
                <a:spcPct val="150000"/>
              </a:lnSpc>
              <a:spcAft>
                <a:spcPts val="600"/>
              </a:spcAft>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dirty="0">
                <a:latin typeface="微软雅黑" panose="020B0503020204020204" pitchFamily="34" charset="-122"/>
                <a:ea typeface="微软雅黑" panose="020B0503020204020204" pitchFamily="34" charset="-122"/>
              </a:rPr>
              <a:t>乡村振兴进程中，各地都在探索解决农村“空心化”带来的土地大量闲置问题。从2020年开始，作为全国首个集成农村改革试点县，平罗县通过确权颁证、产权自愿有偿退出转让、入市交易等，盘活闲置宅基地，为乡村振兴腾出发展新空间。</a:t>
            </a:r>
            <a:r>
              <a:rPr lang="zh-CN" dirty="0">
                <a:latin typeface="微软雅黑" panose="020B0503020204020204" pitchFamily="34" charset="-122"/>
                <a:ea typeface="微软雅黑" panose="020B0503020204020204" pitchFamily="34" charset="-122"/>
              </a:rPr>
              <a:t>期间，</a:t>
            </a:r>
            <a:r>
              <a:rPr dirty="0">
                <a:latin typeface="微软雅黑" panose="020B0503020204020204" pitchFamily="34" charset="-122"/>
                <a:ea typeface="微软雅黑" panose="020B0503020204020204" pitchFamily="34" charset="-122"/>
              </a:rPr>
              <a:t>清理腾退建设用地近3000亩，累计入市交易土地161宗1588亩1.14亿元，村集体分享增值收益3893万元。</a:t>
            </a:r>
            <a:r>
              <a:rPr lang="en-US" dirty="0">
                <a:latin typeface="微软雅黑" panose="020B0503020204020204" pitchFamily="34" charset="-122"/>
                <a:ea typeface="微软雅黑" panose="020B0503020204020204" pitchFamily="34" charset="-122"/>
              </a:rPr>
              <a:t>      </a:t>
            </a:r>
            <a:endParaRPr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işlídê"/>
          <p:cNvSpPr/>
          <p:nvPr/>
        </p:nvSpPr>
        <p:spPr>
          <a:xfrm>
            <a:off x="1125985" y="1634937"/>
            <a:ext cx="9940030" cy="3791298"/>
          </a:xfrm>
          <a:prstGeom prst="foldedCorner">
            <a:avLst>
              <a:gd name="adj" fmla="val 0"/>
            </a:avLst>
          </a:prstGeom>
          <a:solidFill>
            <a:schemeClr val="bg1"/>
          </a:solidFill>
          <a:ln w="38100">
            <a:solidFill>
              <a:srgbClr val="C00000"/>
            </a:solid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39" name="í$ḷïḑe"/>
          <p:cNvGrpSpPr/>
          <p:nvPr/>
        </p:nvGrpSpPr>
        <p:grpSpPr>
          <a:xfrm>
            <a:off x="4070185" y="1891147"/>
            <a:ext cx="3825459" cy="1175092"/>
            <a:chOff x="980679" y="2526044"/>
            <a:chExt cx="3459416" cy="1319608"/>
          </a:xfrm>
        </p:grpSpPr>
        <p:sp>
          <p:nvSpPr>
            <p:cNvPr id="40" name="iSlîďè"/>
            <p:cNvSpPr/>
            <p:nvPr/>
          </p:nvSpPr>
          <p:spPr>
            <a:xfrm>
              <a:off x="980679" y="3173204"/>
              <a:ext cx="3459416" cy="67244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lIns="90000" anchor="t" anchorCtr="0">
              <a:spAutoFit/>
            </a:bodyPr>
            <a:lstStyle/>
            <a:p>
              <a:pPr algn="ctr">
                <a:lnSpc>
                  <a:spcPct val="150000"/>
                </a:lnSpc>
              </a:pPr>
              <a:r>
                <a:rPr lang="zh-CN" altLang="en-US" sz="2200" dirty="0">
                  <a:solidFill>
                    <a:schemeClr val="tx1">
                      <a:lumMod val="75000"/>
                    </a:schemeClr>
                  </a:solidFill>
                  <a:latin typeface="微软雅黑" panose="020B0503020204020204" pitchFamily="34" charset="-122"/>
                  <a:ea typeface="微软雅黑" panose="020B0503020204020204" pitchFamily="34" charset="-122"/>
                </a:rPr>
                <a:t>是经济社会发展的强大动力</a:t>
              </a:r>
            </a:p>
          </p:txBody>
        </p:sp>
        <p:sp>
          <p:nvSpPr>
            <p:cNvPr id="41" name="îSľide"/>
            <p:cNvSpPr txBox="1"/>
            <p:nvPr/>
          </p:nvSpPr>
          <p:spPr bwMode="auto">
            <a:xfrm>
              <a:off x="2257106" y="2526044"/>
              <a:ext cx="906570" cy="659143"/>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eaLnBrk="1" hangingPunct="1">
                <a:spcBef>
                  <a:spcPct val="0"/>
                </a:spcBef>
              </a:pPr>
              <a:r>
                <a:rPr lang="zh-CN" altLang="en-US" sz="3200" b="1" dirty="0">
                  <a:solidFill>
                    <a:srgbClr val="C00000"/>
                  </a:solidFill>
                  <a:latin typeface="华文新魏" panose="02010800040101010101" pitchFamily="2" charset="-122"/>
                  <a:ea typeface="华文新魏" panose="02010800040101010101" pitchFamily="2" charset="-122"/>
                </a:rPr>
                <a:t>改革</a:t>
              </a:r>
            </a:p>
          </p:txBody>
        </p:sp>
      </p:grpSp>
      <p:grpSp>
        <p:nvGrpSpPr>
          <p:cNvPr id="42" name="í$ḷïḑe"/>
          <p:cNvGrpSpPr/>
          <p:nvPr/>
        </p:nvGrpSpPr>
        <p:grpSpPr>
          <a:xfrm>
            <a:off x="1665292" y="3289584"/>
            <a:ext cx="3139622" cy="1699505"/>
            <a:chOff x="1285541" y="2268665"/>
            <a:chExt cx="2839204" cy="1908514"/>
          </a:xfrm>
        </p:grpSpPr>
        <p:sp>
          <p:nvSpPr>
            <p:cNvPr id="43" name="iSlîďè"/>
            <p:cNvSpPr/>
            <p:nvPr/>
          </p:nvSpPr>
          <p:spPr>
            <a:xfrm>
              <a:off x="1285541" y="2934256"/>
              <a:ext cx="2839204" cy="124292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lIns="90000" anchor="t" anchorCtr="0">
              <a:spAutoFit/>
            </a:bodyPr>
            <a:lstStyle/>
            <a:p>
              <a:pPr algn="ctr">
                <a:lnSpc>
                  <a:spcPct val="150000"/>
                </a:lnSpc>
              </a:pPr>
              <a:r>
                <a:rPr lang="zh-CN" altLang="en-US" sz="2200" dirty="0">
                  <a:solidFill>
                    <a:schemeClr val="tx1">
                      <a:lumMod val="75000"/>
                    </a:schemeClr>
                  </a:solidFill>
                  <a:latin typeface="微软雅黑" panose="020B0503020204020204" pitchFamily="34" charset="-122"/>
                  <a:ea typeface="微软雅黑" panose="020B0503020204020204" pitchFamily="34" charset="-122"/>
                </a:rPr>
                <a:t>是解决一切经济社会</a:t>
              </a:r>
            </a:p>
            <a:p>
              <a:pPr algn="ctr">
                <a:lnSpc>
                  <a:spcPct val="150000"/>
                </a:lnSpc>
              </a:pPr>
              <a:r>
                <a:rPr lang="zh-CN" altLang="en-US" sz="2200" dirty="0">
                  <a:solidFill>
                    <a:schemeClr val="tx1">
                      <a:lumMod val="75000"/>
                    </a:schemeClr>
                  </a:solidFill>
                  <a:latin typeface="微软雅黑" panose="020B0503020204020204" pitchFamily="34" charset="-122"/>
                  <a:ea typeface="微软雅黑" panose="020B0503020204020204" pitchFamily="34" charset="-122"/>
                </a:rPr>
                <a:t>问题的关键</a:t>
              </a:r>
            </a:p>
          </p:txBody>
        </p:sp>
        <p:sp>
          <p:nvSpPr>
            <p:cNvPr id="44" name="îSľide"/>
            <p:cNvSpPr txBox="1"/>
            <p:nvPr/>
          </p:nvSpPr>
          <p:spPr bwMode="auto">
            <a:xfrm>
              <a:off x="2257104" y="2268665"/>
              <a:ext cx="906570" cy="659142"/>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r>
                <a:rPr lang="zh-CN" altLang="en-US" sz="3200" b="1" dirty="0">
                  <a:solidFill>
                    <a:srgbClr val="C00000"/>
                  </a:solidFill>
                  <a:latin typeface="华文新魏" panose="02010800040101010101" pitchFamily="2" charset="-122"/>
                  <a:ea typeface="华文新魏" panose="02010800040101010101" pitchFamily="2" charset="-122"/>
                </a:rPr>
                <a:t>发展</a:t>
              </a:r>
              <a:endParaRPr lang="en-US" altLang="zh-CN" sz="3200" b="1" dirty="0">
                <a:solidFill>
                  <a:srgbClr val="D55D0E"/>
                </a:solidFill>
                <a:latin typeface="华文新魏" panose="02010800040101010101" pitchFamily="2" charset="-122"/>
                <a:ea typeface="华文新魏" panose="02010800040101010101" pitchFamily="2" charset="-122"/>
              </a:endParaRPr>
            </a:p>
          </p:txBody>
        </p:sp>
      </p:grpSp>
      <p:grpSp>
        <p:nvGrpSpPr>
          <p:cNvPr id="45" name="í$ḷïḑe"/>
          <p:cNvGrpSpPr/>
          <p:nvPr/>
        </p:nvGrpSpPr>
        <p:grpSpPr>
          <a:xfrm>
            <a:off x="7168203" y="3289584"/>
            <a:ext cx="3426350" cy="1168855"/>
            <a:chOff x="1046928" y="2268660"/>
            <a:chExt cx="3098496" cy="1312603"/>
          </a:xfrm>
        </p:grpSpPr>
        <p:sp>
          <p:nvSpPr>
            <p:cNvPr id="46" name="iSlîďè"/>
            <p:cNvSpPr/>
            <p:nvPr/>
          </p:nvSpPr>
          <p:spPr>
            <a:xfrm>
              <a:off x="1046928" y="2908816"/>
              <a:ext cx="3098496" cy="672447"/>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lIns="90000" anchor="t" anchorCtr="0">
              <a:spAutoFit/>
            </a:bodyPr>
            <a:lstStyle/>
            <a:p>
              <a:pPr algn="ctr">
                <a:lnSpc>
                  <a:spcPct val="150000"/>
                </a:lnSpc>
              </a:pPr>
              <a:r>
                <a:rPr lang="zh-CN" altLang="en-US" sz="2200" dirty="0">
                  <a:solidFill>
                    <a:schemeClr val="tx1">
                      <a:lumMod val="75000"/>
                    </a:schemeClr>
                  </a:solidFill>
                  <a:latin typeface="微软雅黑" panose="020B0503020204020204" pitchFamily="34" charset="-122"/>
                  <a:ea typeface="微软雅黑" panose="020B0503020204020204" pitchFamily="34" charset="-122"/>
                </a:rPr>
                <a:t>是改革发展的前提</a:t>
              </a:r>
            </a:p>
          </p:txBody>
        </p:sp>
        <p:sp>
          <p:nvSpPr>
            <p:cNvPr id="47" name="îSľide"/>
            <p:cNvSpPr txBox="1"/>
            <p:nvPr/>
          </p:nvSpPr>
          <p:spPr bwMode="auto">
            <a:xfrm>
              <a:off x="2245966" y="2268660"/>
              <a:ext cx="906570" cy="659142"/>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r>
                <a:rPr lang="zh-CN" altLang="en-US" sz="3200" b="1" dirty="0">
                  <a:solidFill>
                    <a:srgbClr val="C00000"/>
                  </a:solidFill>
                  <a:latin typeface="华文新魏" panose="02010800040101010101" pitchFamily="2" charset="-122"/>
                  <a:ea typeface="华文新魏" panose="02010800040101010101" pitchFamily="2" charset="-122"/>
                </a:rPr>
                <a:t>稳定</a:t>
              </a:r>
              <a:endParaRPr lang="en-US" altLang="zh-CN" sz="3200" b="1" dirty="0">
                <a:solidFill>
                  <a:srgbClr val="F56637"/>
                </a:solidFill>
                <a:latin typeface="华文新魏" panose="02010800040101010101" pitchFamily="2" charset="-122"/>
                <a:ea typeface="华文新魏" panose="02010800040101010101" pitchFamily="2" charset="-122"/>
              </a:endParaRPr>
            </a:p>
          </p:txBody>
        </p:sp>
      </p:grpSp>
      <p:grpSp>
        <p:nvGrpSpPr>
          <p:cNvPr id="54" name="组合 53"/>
          <p:cNvGrpSpPr/>
          <p:nvPr/>
        </p:nvGrpSpPr>
        <p:grpSpPr>
          <a:xfrm>
            <a:off x="5216889" y="3337361"/>
            <a:ext cx="1758223" cy="1646516"/>
            <a:chOff x="827088" y="1827174"/>
            <a:chExt cx="3959761" cy="3708181"/>
          </a:xfrm>
        </p:grpSpPr>
        <p:sp>
          <p:nvSpPr>
            <p:cNvPr id="55" name="Freeform 4"/>
            <p:cNvSpPr/>
            <p:nvPr/>
          </p:nvSpPr>
          <p:spPr bwMode="gray">
            <a:xfrm>
              <a:off x="827088" y="2963863"/>
              <a:ext cx="1447800" cy="1954212"/>
            </a:xfrm>
            <a:custGeom>
              <a:avLst/>
              <a:gdLst>
                <a:gd name="T0" fmla="*/ 1233 w 1233"/>
                <a:gd name="T1" fmla="*/ 343 h 1764"/>
                <a:gd name="T2" fmla="*/ 413 w 1233"/>
                <a:gd name="T3" fmla="*/ 1764 h 1764"/>
                <a:gd name="T4" fmla="*/ 0 w 1233"/>
                <a:gd name="T5" fmla="*/ 1226 h 1764"/>
                <a:gd name="T6" fmla="*/ 6 w 1233"/>
                <a:gd name="T7" fmla="*/ 1098 h 1764"/>
                <a:gd name="T8" fmla="*/ 638 w 1233"/>
                <a:gd name="T9" fmla="*/ 0 h 1764"/>
                <a:gd name="T10" fmla="*/ 1233 w 1233"/>
                <a:gd name="T11" fmla="*/ 343 h 1764"/>
                <a:gd name="T12" fmla="*/ 1233 w 1233"/>
                <a:gd name="T13" fmla="*/ 343 h 1764"/>
              </a:gdLst>
              <a:ahLst/>
              <a:cxnLst>
                <a:cxn ang="0">
                  <a:pos x="T0" y="T1"/>
                </a:cxn>
                <a:cxn ang="0">
                  <a:pos x="T2" y="T3"/>
                </a:cxn>
                <a:cxn ang="0">
                  <a:pos x="T4" y="T5"/>
                </a:cxn>
                <a:cxn ang="0">
                  <a:pos x="T6" y="T7"/>
                </a:cxn>
                <a:cxn ang="0">
                  <a:pos x="T8" y="T9"/>
                </a:cxn>
                <a:cxn ang="0">
                  <a:pos x="T10" y="T11"/>
                </a:cxn>
                <a:cxn ang="0">
                  <a:pos x="T12" y="T13"/>
                </a:cxn>
              </a:cxnLst>
              <a:rect l="0" t="0" r="r" b="b"/>
              <a:pathLst>
                <a:path w="1233" h="1764">
                  <a:moveTo>
                    <a:pt x="1233" y="343"/>
                  </a:moveTo>
                  <a:lnTo>
                    <a:pt x="413" y="1764"/>
                  </a:lnTo>
                  <a:lnTo>
                    <a:pt x="0" y="1226"/>
                  </a:lnTo>
                  <a:lnTo>
                    <a:pt x="6" y="1098"/>
                  </a:lnTo>
                  <a:lnTo>
                    <a:pt x="638" y="0"/>
                  </a:lnTo>
                  <a:lnTo>
                    <a:pt x="1233" y="343"/>
                  </a:lnTo>
                  <a:lnTo>
                    <a:pt x="1233" y="343"/>
                  </a:lnTo>
                  <a:close/>
                </a:path>
              </a:pathLst>
            </a:custGeom>
            <a:solidFill>
              <a:srgbClr val="6F3107"/>
            </a:solidFill>
            <a:ln>
              <a:noFill/>
            </a:ln>
          </p:spPr>
          <p:txBody>
            <a:bodyPr/>
            <a:lstStyle/>
            <a:p>
              <a:pPr eaLnBrk="1" fontAlgn="auto" hangingPunct="1">
                <a:spcBef>
                  <a:spcPts val="0"/>
                </a:spcBef>
                <a:spcAft>
                  <a:spcPts val="0"/>
                </a:spcAft>
                <a:defRPr/>
              </a:pPr>
              <a:endParaRPr lang="id-ID">
                <a:latin typeface="+mn-lt"/>
              </a:endParaRPr>
            </a:p>
          </p:txBody>
        </p:sp>
        <p:sp>
          <p:nvSpPr>
            <p:cNvPr id="56" name="Freeform 5"/>
            <p:cNvSpPr/>
            <p:nvPr/>
          </p:nvSpPr>
          <p:spPr bwMode="gray">
            <a:xfrm rot="7200000">
              <a:off x="2534444" y="1839119"/>
              <a:ext cx="1365250" cy="2071688"/>
            </a:xfrm>
            <a:custGeom>
              <a:avLst/>
              <a:gdLst>
                <a:gd name="T0" fmla="*/ 1233 w 1233"/>
                <a:gd name="T1" fmla="*/ 343 h 1764"/>
                <a:gd name="T2" fmla="*/ 413 w 1233"/>
                <a:gd name="T3" fmla="*/ 1764 h 1764"/>
                <a:gd name="T4" fmla="*/ 0 w 1233"/>
                <a:gd name="T5" fmla="*/ 1226 h 1764"/>
                <a:gd name="T6" fmla="*/ 6 w 1233"/>
                <a:gd name="T7" fmla="*/ 1098 h 1764"/>
                <a:gd name="T8" fmla="*/ 638 w 1233"/>
                <a:gd name="T9" fmla="*/ 0 h 1764"/>
                <a:gd name="T10" fmla="*/ 1233 w 1233"/>
                <a:gd name="T11" fmla="*/ 343 h 1764"/>
                <a:gd name="T12" fmla="*/ 1233 w 1233"/>
                <a:gd name="T13" fmla="*/ 343 h 1764"/>
              </a:gdLst>
              <a:ahLst/>
              <a:cxnLst>
                <a:cxn ang="0">
                  <a:pos x="T0" y="T1"/>
                </a:cxn>
                <a:cxn ang="0">
                  <a:pos x="T2" y="T3"/>
                </a:cxn>
                <a:cxn ang="0">
                  <a:pos x="T4" y="T5"/>
                </a:cxn>
                <a:cxn ang="0">
                  <a:pos x="T6" y="T7"/>
                </a:cxn>
                <a:cxn ang="0">
                  <a:pos x="T8" y="T9"/>
                </a:cxn>
                <a:cxn ang="0">
                  <a:pos x="T10" y="T11"/>
                </a:cxn>
                <a:cxn ang="0">
                  <a:pos x="T12" y="T13"/>
                </a:cxn>
              </a:cxnLst>
              <a:rect l="0" t="0" r="r" b="b"/>
              <a:pathLst>
                <a:path w="1233" h="1764">
                  <a:moveTo>
                    <a:pt x="1233" y="343"/>
                  </a:moveTo>
                  <a:lnTo>
                    <a:pt x="413" y="1764"/>
                  </a:lnTo>
                  <a:lnTo>
                    <a:pt x="0" y="1226"/>
                  </a:lnTo>
                  <a:lnTo>
                    <a:pt x="6" y="1098"/>
                  </a:lnTo>
                  <a:lnTo>
                    <a:pt x="638" y="0"/>
                  </a:lnTo>
                  <a:lnTo>
                    <a:pt x="1233" y="343"/>
                  </a:lnTo>
                  <a:lnTo>
                    <a:pt x="1233" y="343"/>
                  </a:lnTo>
                  <a:close/>
                </a:path>
              </a:pathLst>
            </a:custGeom>
            <a:solidFill>
              <a:srgbClr val="68120E"/>
            </a:solidFill>
            <a:ln>
              <a:noFill/>
            </a:ln>
          </p:spPr>
          <p:txBody>
            <a:bodyPr/>
            <a:lstStyle/>
            <a:p>
              <a:pPr eaLnBrk="1" fontAlgn="auto" hangingPunct="1">
                <a:spcBef>
                  <a:spcPts val="0"/>
                </a:spcBef>
                <a:spcAft>
                  <a:spcPts val="0"/>
                </a:spcAft>
                <a:defRPr/>
              </a:pPr>
              <a:endParaRPr lang="id-ID">
                <a:latin typeface="+mn-lt"/>
              </a:endParaRPr>
            </a:p>
          </p:txBody>
        </p:sp>
        <p:grpSp>
          <p:nvGrpSpPr>
            <p:cNvPr id="57" name="Group 6"/>
            <p:cNvGrpSpPr/>
            <p:nvPr/>
          </p:nvGrpSpPr>
          <p:grpSpPr bwMode="auto">
            <a:xfrm>
              <a:off x="924462" y="1827174"/>
              <a:ext cx="2349500" cy="2066925"/>
              <a:chOff x="1712" y="1389"/>
              <a:chExt cx="1480" cy="1302"/>
            </a:xfrm>
            <a:solidFill>
              <a:schemeClr val="accent1"/>
            </a:solidFill>
          </p:grpSpPr>
          <p:sp>
            <p:nvSpPr>
              <p:cNvPr id="67" name="AutoShape 7"/>
              <p:cNvSpPr>
                <a:spLocks noChangeArrowheads="1"/>
              </p:cNvSpPr>
              <p:nvPr/>
            </p:nvSpPr>
            <p:spPr bwMode="gray">
              <a:xfrm rot="12600000">
                <a:off x="1712" y="2311"/>
                <a:ext cx="908" cy="380"/>
              </a:xfrm>
              <a:prstGeom prst="triangle">
                <a:avLst>
                  <a:gd name="adj" fmla="val 50000"/>
                </a:avLst>
              </a:prstGeom>
              <a:solidFill>
                <a:srgbClr val="A41D16"/>
              </a:solidFill>
              <a:ln>
                <a:noFill/>
              </a:ln>
              <a:effectLst/>
            </p:spPr>
            <p:txBody>
              <a:bodyPr wrap="none" anchor="ctr"/>
              <a:lstStyle/>
              <a:p>
                <a:pPr eaLnBrk="1" fontAlgn="auto" hangingPunct="1">
                  <a:spcBef>
                    <a:spcPts val="0"/>
                  </a:spcBef>
                  <a:spcAft>
                    <a:spcPts val="0"/>
                  </a:spcAft>
                  <a:defRPr/>
                </a:pPr>
                <a:endParaRPr lang="id-ID">
                  <a:latin typeface="+mn-lt"/>
                </a:endParaRPr>
              </a:p>
            </p:txBody>
          </p:sp>
          <p:sp>
            <p:nvSpPr>
              <p:cNvPr id="68" name="Freeform 8"/>
              <p:cNvSpPr/>
              <p:nvPr/>
            </p:nvSpPr>
            <p:spPr bwMode="gray">
              <a:xfrm rot="7200000">
                <a:off x="1961" y="1810"/>
                <a:ext cx="948" cy="508"/>
              </a:xfrm>
              <a:custGeom>
                <a:avLst/>
                <a:gdLst>
                  <a:gd name="T0" fmla="*/ 750 w 750"/>
                  <a:gd name="T1" fmla="*/ 0 h 378"/>
                  <a:gd name="T2" fmla="*/ 0 w 750"/>
                  <a:gd name="T3" fmla="*/ 0 h 378"/>
                  <a:gd name="T4" fmla="*/ 2 w 750"/>
                  <a:gd name="T5" fmla="*/ 194 h 378"/>
                  <a:gd name="T6" fmla="*/ 28 w 750"/>
                  <a:gd name="T7" fmla="*/ 378 h 378"/>
                  <a:gd name="T8" fmla="*/ 750 w 750"/>
                  <a:gd name="T9" fmla="*/ 378 h 378"/>
                  <a:gd name="T10" fmla="*/ 750 w 750"/>
                  <a:gd name="T11" fmla="*/ 0 h 378"/>
                  <a:gd name="T12" fmla="*/ 750 w 750"/>
                  <a:gd name="T13" fmla="*/ 0 h 378"/>
                </a:gdLst>
                <a:ahLst/>
                <a:cxnLst>
                  <a:cxn ang="0">
                    <a:pos x="T0" y="T1"/>
                  </a:cxn>
                  <a:cxn ang="0">
                    <a:pos x="T2" y="T3"/>
                  </a:cxn>
                  <a:cxn ang="0">
                    <a:pos x="T4" y="T5"/>
                  </a:cxn>
                  <a:cxn ang="0">
                    <a:pos x="T6" y="T7"/>
                  </a:cxn>
                  <a:cxn ang="0">
                    <a:pos x="T8" y="T9"/>
                  </a:cxn>
                  <a:cxn ang="0">
                    <a:pos x="T10" y="T11"/>
                  </a:cxn>
                  <a:cxn ang="0">
                    <a:pos x="T12" y="T13"/>
                  </a:cxn>
                </a:cxnLst>
                <a:rect l="0" t="0" r="r" b="b"/>
                <a:pathLst>
                  <a:path w="750" h="378">
                    <a:moveTo>
                      <a:pt x="750" y="0"/>
                    </a:moveTo>
                    <a:lnTo>
                      <a:pt x="0" y="0"/>
                    </a:lnTo>
                    <a:lnTo>
                      <a:pt x="2" y="194"/>
                    </a:lnTo>
                    <a:lnTo>
                      <a:pt x="28" y="378"/>
                    </a:lnTo>
                    <a:lnTo>
                      <a:pt x="750" y="378"/>
                    </a:lnTo>
                    <a:lnTo>
                      <a:pt x="750" y="0"/>
                    </a:lnTo>
                    <a:lnTo>
                      <a:pt x="750" y="0"/>
                    </a:lnTo>
                    <a:close/>
                  </a:path>
                </a:pathLst>
              </a:custGeom>
              <a:solidFill>
                <a:srgbClr val="A41D16"/>
              </a:solidFill>
              <a:ln>
                <a:noFill/>
              </a:ln>
            </p:spPr>
            <p:txBody>
              <a:bodyPr/>
              <a:lstStyle/>
              <a:p>
                <a:pPr eaLnBrk="1" fontAlgn="auto" hangingPunct="1">
                  <a:spcBef>
                    <a:spcPts val="0"/>
                  </a:spcBef>
                  <a:spcAft>
                    <a:spcPts val="0"/>
                  </a:spcAft>
                  <a:defRPr/>
                </a:pPr>
                <a:endParaRPr lang="id-ID">
                  <a:latin typeface="+mn-lt"/>
                </a:endParaRPr>
              </a:p>
            </p:txBody>
          </p:sp>
          <p:sp>
            <p:nvSpPr>
              <p:cNvPr id="69" name="Freeform 9"/>
              <p:cNvSpPr/>
              <p:nvPr/>
            </p:nvSpPr>
            <p:spPr bwMode="gray">
              <a:xfrm rot="7200000">
                <a:off x="2637" y="1226"/>
                <a:ext cx="392" cy="718"/>
              </a:xfrm>
              <a:custGeom>
                <a:avLst/>
                <a:gdLst>
                  <a:gd name="T0" fmla="*/ 495 w 495"/>
                  <a:gd name="T1" fmla="*/ 285 h 971"/>
                  <a:gd name="T2" fmla="*/ 495 w 495"/>
                  <a:gd name="T3" fmla="*/ 971 h 971"/>
                  <a:gd name="T4" fmla="*/ 462 w 495"/>
                  <a:gd name="T5" fmla="*/ 964 h 971"/>
                  <a:gd name="T6" fmla="*/ 430 w 495"/>
                  <a:gd name="T7" fmla="*/ 953 h 971"/>
                  <a:gd name="T8" fmla="*/ 401 w 495"/>
                  <a:gd name="T9" fmla="*/ 931 h 971"/>
                  <a:gd name="T10" fmla="*/ 372 w 495"/>
                  <a:gd name="T11" fmla="*/ 898 h 971"/>
                  <a:gd name="T12" fmla="*/ 339 w 495"/>
                  <a:gd name="T13" fmla="*/ 855 h 971"/>
                  <a:gd name="T14" fmla="*/ 306 w 495"/>
                  <a:gd name="T15" fmla="*/ 801 h 971"/>
                  <a:gd name="T16" fmla="*/ 270 w 495"/>
                  <a:gd name="T17" fmla="*/ 732 h 971"/>
                  <a:gd name="T18" fmla="*/ 227 w 495"/>
                  <a:gd name="T19" fmla="*/ 648 h 971"/>
                  <a:gd name="T20" fmla="*/ 183 w 495"/>
                  <a:gd name="T21" fmla="*/ 554 h 971"/>
                  <a:gd name="T22" fmla="*/ 129 w 495"/>
                  <a:gd name="T23" fmla="*/ 438 h 971"/>
                  <a:gd name="T24" fmla="*/ 96 w 495"/>
                  <a:gd name="T25" fmla="*/ 369 h 971"/>
                  <a:gd name="T26" fmla="*/ 29 w 495"/>
                  <a:gd name="T27" fmla="*/ 211 h 971"/>
                  <a:gd name="T28" fmla="*/ 2 w 495"/>
                  <a:gd name="T29" fmla="*/ 127 h 971"/>
                  <a:gd name="T30" fmla="*/ 0 w 495"/>
                  <a:gd name="T31" fmla="*/ 60 h 971"/>
                  <a:gd name="T32" fmla="*/ 15 w 495"/>
                  <a:gd name="T33" fmla="*/ 0 h 971"/>
                  <a:gd name="T34" fmla="*/ 15 w 495"/>
                  <a:gd name="T35" fmla="*/ 43 h 971"/>
                  <a:gd name="T36" fmla="*/ 15 w 495"/>
                  <a:gd name="T37" fmla="*/ 72 h 971"/>
                  <a:gd name="T38" fmla="*/ 15 w 495"/>
                  <a:gd name="T39" fmla="*/ 99 h 971"/>
                  <a:gd name="T40" fmla="*/ 18 w 495"/>
                  <a:gd name="T41" fmla="*/ 126 h 971"/>
                  <a:gd name="T42" fmla="*/ 29 w 495"/>
                  <a:gd name="T43" fmla="*/ 162 h 971"/>
                  <a:gd name="T44" fmla="*/ 53 w 495"/>
                  <a:gd name="T45" fmla="*/ 198 h 971"/>
                  <a:gd name="T46" fmla="*/ 85 w 495"/>
                  <a:gd name="T47" fmla="*/ 231 h 971"/>
                  <a:gd name="T48" fmla="*/ 125 w 495"/>
                  <a:gd name="T49" fmla="*/ 260 h 971"/>
                  <a:gd name="T50" fmla="*/ 180 w 495"/>
                  <a:gd name="T51" fmla="*/ 278 h 971"/>
                  <a:gd name="T52" fmla="*/ 245 w 495"/>
                  <a:gd name="T53" fmla="*/ 282 h 971"/>
                  <a:gd name="T54" fmla="*/ 495 w 495"/>
                  <a:gd name="T55" fmla="*/ 285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5" h="971">
                    <a:moveTo>
                      <a:pt x="495" y="285"/>
                    </a:moveTo>
                    <a:lnTo>
                      <a:pt x="495" y="971"/>
                    </a:lnTo>
                    <a:lnTo>
                      <a:pt x="462" y="964"/>
                    </a:lnTo>
                    <a:lnTo>
                      <a:pt x="430" y="953"/>
                    </a:lnTo>
                    <a:lnTo>
                      <a:pt x="401" y="931"/>
                    </a:lnTo>
                    <a:lnTo>
                      <a:pt x="372" y="898"/>
                    </a:lnTo>
                    <a:lnTo>
                      <a:pt x="339" y="855"/>
                    </a:lnTo>
                    <a:lnTo>
                      <a:pt x="306" y="801"/>
                    </a:lnTo>
                    <a:lnTo>
                      <a:pt x="270" y="732"/>
                    </a:lnTo>
                    <a:lnTo>
                      <a:pt x="227" y="648"/>
                    </a:lnTo>
                    <a:lnTo>
                      <a:pt x="183" y="554"/>
                    </a:lnTo>
                    <a:lnTo>
                      <a:pt x="129" y="438"/>
                    </a:lnTo>
                    <a:lnTo>
                      <a:pt x="96" y="369"/>
                    </a:lnTo>
                    <a:lnTo>
                      <a:pt x="29" y="211"/>
                    </a:lnTo>
                    <a:lnTo>
                      <a:pt x="2" y="127"/>
                    </a:lnTo>
                    <a:lnTo>
                      <a:pt x="0" y="60"/>
                    </a:lnTo>
                    <a:lnTo>
                      <a:pt x="15" y="0"/>
                    </a:lnTo>
                    <a:lnTo>
                      <a:pt x="15" y="43"/>
                    </a:lnTo>
                    <a:lnTo>
                      <a:pt x="15" y="72"/>
                    </a:lnTo>
                    <a:lnTo>
                      <a:pt x="15" y="99"/>
                    </a:lnTo>
                    <a:lnTo>
                      <a:pt x="18" y="126"/>
                    </a:lnTo>
                    <a:lnTo>
                      <a:pt x="29" y="162"/>
                    </a:lnTo>
                    <a:lnTo>
                      <a:pt x="53" y="198"/>
                    </a:lnTo>
                    <a:lnTo>
                      <a:pt x="85" y="231"/>
                    </a:lnTo>
                    <a:lnTo>
                      <a:pt x="125" y="260"/>
                    </a:lnTo>
                    <a:lnTo>
                      <a:pt x="180" y="278"/>
                    </a:lnTo>
                    <a:lnTo>
                      <a:pt x="245" y="282"/>
                    </a:lnTo>
                    <a:lnTo>
                      <a:pt x="495" y="285"/>
                    </a:lnTo>
                    <a:close/>
                  </a:path>
                </a:pathLst>
              </a:custGeom>
              <a:solidFill>
                <a:srgbClr val="A41D16"/>
              </a:solidFill>
              <a:ln>
                <a:noFill/>
              </a:ln>
            </p:spPr>
            <p:txBody>
              <a:bodyPr/>
              <a:lstStyle/>
              <a:p>
                <a:pPr eaLnBrk="1" fontAlgn="auto" hangingPunct="1">
                  <a:spcBef>
                    <a:spcPts val="0"/>
                  </a:spcBef>
                  <a:spcAft>
                    <a:spcPts val="0"/>
                  </a:spcAft>
                  <a:defRPr/>
                </a:pPr>
                <a:endParaRPr lang="id-ID">
                  <a:latin typeface="+mn-lt"/>
                </a:endParaRPr>
              </a:p>
            </p:txBody>
          </p:sp>
        </p:grpSp>
        <p:sp>
          <p:nvSpPr>
            <p:cNvPr id="58" name="Freeform 10"/>
            <p:cNvSpPr/>
            <p:nvPr/>
          </p:nvSpPr>
          <p:spPr bwMode="gray">
            <a:xfrm rot="14400000">
              <a:off x="2648744" y="3707606"/>
              <a:ext cx="1365250" cy="2071688"/>
            </a:xfrm>
            <a:custGeom>
              <a:avLst/>
              <a:gdLst>
                <a:gd name="T0" fmla="*/ 1233 w 1233"/>
                <a:gd name="T1" fmla="*/ 343 h 1764"/>
                <a:gd name="T2" fmla="*/ 413 w 1233"/>
                <a:gd name="T3" fmla="*/ 1764 h 1764"/>
                <a:gd name="T4" fmla="*/ 0 w 1233"/>
                <a:gd name="T5" fmla="*/ 1226 h 1764"/>
                <a:gd name="T6" fmla="*/ 6 w 1233"/>
                <a:gd name="T7" fmla="*/ 1098 h 1764"/>
                <a:gd name="T8" fmla="*/ 638 w 1233"/>
                <a:gd name="T9" fmla="*/ 0 h 1764"/>
                <a:gd name="T10" fmla="*/ 1233 w 1233"/>
                <a:gd name="T11" fmla="*/ 343 h 1764"/>
                <a:gd name="T12" fmla="*/ 1233 w 1233"/>
                <a:gd name="T13" fmla="*/ 343 h 1764"/>
              </a:gdLst>
              <a:ahLst/>
              <a:cxnLst>
                <a:cxn ang="0">
                  <a:pos x="T0" y="T1"/>
                </a:cxn>
                <a:cxn ang="0">
                  <a:pos x="T2" y="T3"/>
                </a:cxn>
                <a:cxn ang="0">
                  <a:pos x="T4" y="T5"/>
                </a:cxn>
                <a:cxn ang="0">
                  <a:pos x="T6" y="T7"/>
                </a:cxn>
                <a:cxn ang="0">
                  <a:pos x="T8" y="T9"/>
                </a:cxn>
                <a:cxn ang="0">
                  <a:pos x="T10" y="T11"/>
                </a:cxn>
                <a:cxn ang="0">
                  <a:pos x="T12" y="T13"/>
                </a:cxn>
              </a:cxnLst>
              <a:rect l="0" t="0" r="r" b="b"/>
              <a:pathLst>
                <a:path w="1233" h="1764">
                  <a:moveTo>
                    <a:pt x="1233" y="343"/>
                  </a:moveTo>
                  <a:lnTo>
                    <a:pt x="413" y="1764"/>
                  </a:lnTo>
                  <a:lnTo>
                    <a:pt x="0" y="1226"/>
                  </a:lnTo>
                  <a:lnTo>
                    <a:pt x="6" y="1098"/>
                  </a:lnTo>
                  <a:lnTo>
                    <a:pt x="638" y="0"/>
                  </a:lnTo>
                  <a:lnTo>
                    <a:pt x="1233" y="343"/>
                  </a:lnTo>
                  <a:lnTo>
                    <a:pt x="1233" y="343"/>
                  </a:lnTo>
                  <a:close/>
                </a:path>
              </a:pathLst>
            </a:custGeom>
            <a:solidFill>
              <a:srgbClr val="BF3409"/>
            </a:solidFill>
            <a:ln>
              <a:noFill/>
            </a:ln>
          </p:spPr>
          <p:txBody>
            <a:bodyPr/>
            <a:lstStyle/>
            <a:p>
              <a:pPr eaLnBrk="1" fontAlgn="auto" hangingPunct="1">
                <a:spcBef>
                  <a:spcPts val="0"/>
                </a:spcBef>
                <a:spcAft>
                  <a:spcPts val="0"/>
                </a:spcAft>
                <a:defRPr/>
              </a:pPr>
              <a:endParaRPr lang="id-ID">
                <a:latin typeface="+mn-lt"/>
              </a:endParaRPr>
            </a:p>
          </p:txBody>
        </p:sp>
        <p:grpSp>
          <p:nvGrpSpPr>
            <p:cNvPr id="59" name="Group 11"/>
            <p:cNvGrpSpPr/>
            <p:nvPr/>
          </p:nvGrpSpPr>
          <p:grpSpPr bwMode="auto">
            <a:xfrm>
              <a:off x="2729449" y="2782849"/>
              <a:ext cx="2057400" cy="2192338"/>
              <a:chOff x="2854" y="1996"/>
              <a:chExt cx="1296" cy="1381"/>
            </a:xfrm>
            <a:solidFill>
              <a:schemeClr val="accent3"/>
            </a:solidFill>
          </p:grpSpPr>
          <p:sp>
            <p:nvSpPr>
              <p:cNvPr id="64" name="AutoShape 12"/>
              <p:cNvSpPr>
                <a:spLocks noChangeArrowheads="1"/>
              </p:cNvSpPr>
              <p:nvPr/>
            </p:nvSpPr>
            <p:spPr bwMode="gray">
              <a:xfrm rot="19800000">
                <a:off x="2854" y="1996"/>
                <a:ext cx="906" cy="380"/>
              </a:xfrm>
              <a:prstGeom prst="triangle">
                <a:avLst>
                  <a:gd name="adj" fmla="val 50000"/>
                </a:avLst>
              </a:prstGeom>
              <a:solidFill>
                <a:srgbClr val="F56637"/>
              </a:solidFill>
              <a:ln>
                <a:noFill/>
              </a:ln>
              <a:effectLst/>
            </p:spPr>
            <p:txBody>
              <a:bodyPr wrap="none" anchor="ctr"/>
              <a:lstStyle/>
              <a:p>
                <a:pPr eaLnBrk="1" fontAlgn="auto" hangingPunct="1">
                  <a:spcBef>
                    <a:spcPts val="0"/>
                  </a:spcBef>
                  <a:spcAft>
                    <a:spcPts val="0"/>
                  </a:spcAft>
                  <a:defRPr/>
                </a:pPr>
                <a:endParaRPr lang="id-ID">
                  <a:latin typeface="+mn-lt"/>
                </a:endParaRPr>
              </a:p>
            </p:txBody>
          </p:sp>
          <p:sp>
            <p:nvSpPr>
              <p:cNvPr id="65" name="Freeform 13"/>
              <p:cNvSpPr/>
              <p:nvPr/>
            </p:nvSpPr>
            <p:spPr bwMode="gray">
              <a:xfrm rot="14400000">
                <a:off x="3102" y="2371"/>
                <a:ext cx="948" cy="507"/>
              </a:xfrm>
              <a:custGeom>
                <a:avLst/>
                <a:gdLst>
                  <a:gd name="T0" fmla="*/ 750 w 750"/>
                  <a:gd name="T1" fmla="*/ 0 h 378"/>
                  <a:gd name="T2" fmla="*/ 0 w 750"/>
                  <a:gd name="T3" fmla="*/ 0 h 378"/>
                  <a:gd name="T4" fmla="*/ 2 w 750"/>
                  <a:gd name="T5" fmla="*/ 194 h 378"/>
                  <a:gd name="T6" fmla="*/ 28 w 750"/>
                  <a:gd name="T7" fmla="*/ 378 h 378"/>
                  <a:gd name="T8" fmla="*/ 750 w 750"/>
                  <a:gd name="T9" fmla="*/ 378 h 378"/>
                  <a:gd name="T10" fmla="*/ 750 w 750"/>
                  <a:gd name="T11" fmla="*/ 0 h 378"/>
                  <a:gd name="T12" fmla="*/ 750 w 750"/>
                  <a:gd name="T13" fmla="*/ 0 h 378"/>
                </a:gdLst>
                <a:ahLst/>
                <a:cxnLst>
                  <a:cxn ang="0">
                    <a:pos x="T0" y="T1"/>
                  </a:cxn>
                  <a:cxn ang="0">
                    <a:pos x="T2" y="T3"/>
                  </a:cxn>
                  <a:cxn ang="0">
                    <a:pos x="T4" y="T5"/>
                  </a:cxn>
                  <a:cxn ang="0">
                    <a:pos x="T6" y="T7"/>
                  </a:cxn>
                  <a:cxn ang="0">
                    <a:pos x="T8" y="T9"/>
                  </a:cxn>
                  <a:cxn ang="0">
                    <a:pos x="T10" y="T11"/>
                  </a:cxn>
                  <a:cxn ang="0">
                    <a:pos x="T12" y="T13"/>
                  </a:cxn>
                </a:cxnLst>
                <a:rect l="0" t="0" r="r" b="b"/>
                <a:pathLst>
                  <a:path w="750" h="378">
                    <a:moveTo>
                      <a:pt x="750" y="0"/>
                    </a:moveTo>
                    <a:lnTo>
                      <a:pt x="0" y="0"/>
                    </a:lnTo>
                    <a:lnTo>
                      <a:pt x="2" y="194"/>
                    </a:lnTo>
                    <a:lnTo>
                      <a:pt x="28" y="378"/>
                    </a:lnTo>
                    <a:lnTo>
                      <a:pt x="750" y="378"/>
                    </a:lnTo>
                    <a:lnTo>
                      <a:pt x="750" y="0"/>
                    </a:lnTo>
                    <a:lnTo>
                      <a:pt x="750" y="0"/>
                    </a:lnTo>
                    <a:close/>
                  </a:path>
                </a:pathLst>
              </a:custGeom>
              <a:solidFill>
                <a:srgbClr val="F56637"/>
              </a:solidFill>
              <a:ln>
                <a:noFill/>
              </a:ln>
            </p:spPr>
            <p:txBody>
              <a:bodyPr/>
              <a:lstStyle/>
              <a:p>
                <a:pPr eaLnBrk="1" fontAlgn="auto" hangingPunct="1">
                  <a:spcBef>
                    <a:spcPts val="0"/>
                  </a:spcBef>
                  <a:spcAft>
                    <a:spcPts val="0"/>
                  </a:spcAft>
                  <a:defRPr/>
                </a:pPr>
                <a:endParaRPr lang="id-ID">
                  <a:latin typeface="+mn-lt"/>
                </a:endParaRPr>
              </a:p>
            </p:txBody>
          </p:sp>
          <p:sp>
            <p:nvSpPr>
              <p:cNvPr id="66" name="Freeform 14"/>
              <p:cNvSpPr/>
              <p:nvPr/>
            </p:nvSpPr>
            <p:spPr bwMode="gray">
              <a:xfrm rot="14400000">
                <a:off x="3618" y="2845"/>
                <a:ext cx="346" cy="718"/>
              </a:xfrm>
              <a:custGeom>
                <a:avLst/>
                <a:gdLst>
                  <a:gd name="T0" fmla="*/ 495 w 495"/>
                  <a:gd name="T1" fmla="*/ 285 h 971"/>
                  <a:gd name="T2" fmla="*/ 495 w 495"/>
                  <a:gd name="T3" fmla="*/ 971 h 971"/>
                  <a:gd name="T4" fmla="*/ 462 w 495"/>
                  <a:gd name="T5" fmla="*/ 964 h 971"/>
                  <a:gd name="T6" fmla="*/ 430 w 495"/>
                  <a:gd name="T7" fmla="*/ 953 h 971"/>
                  <a:gd name="T8" fmla="*/ 401 w 495"/>
                  <a:gd name="T9" fmla="*/ 931 h 971"/>
                  <a:gd name="T10" fmla="*/ 372 w 495"/>
                  <a:gd name="T11" fmla="*/ 898 h 971"/>
                  <a:gd name="T12" fmla="*/ 339 w 495"/>
                  <a:gd name="T13" fmla="*/ 855 h 971"/>
                  <a:gd name="T14" fmla="*/ 306 w 495"/>
                  <a:gd name="T15" fmla="*/ 801 h 971"/>
                  <a:gd name="T16" fmla="*/ 270 w 495"/>
                  <a:gd name="T17" fmla="*/ 732 h 971"/>
                  <a:gd name="T18" fmla="*/ 227 w 495"/>
                  <a:gd name="T19" fmla="*/ 648 h 971"/>
                  <a:gd name="T20" fmla="*/ 183 w 495"/>
                  <a:gd name="T21" fmla="*/ 554 h 971"/>
                  <a:gd name="T22" fmla="*/ 129 w 495"/>
                  <a:gd name="T23" fmla="*/ 438 h 971"/>
                  <a:gd name="T24" fmla="*/ 96 w 495"/>
                  <a:gd name="T25" fmla="*/ 369 h 971"/>
                  <a:gd name="T26" fmla="*/ 29 w 495"/>
                  <a:gd name="T27" fmla="*/ 211 h 971"/>
                  <a:gd name="T28" fmla="*/ 2 w 495"/>
                  <a:gd name="T29" fmla="*/ 127 h 971"/>
                  <a:gd name="T30" fmla="*/ 0 w 495"/>
                  <a:gd name="T31" fmla="*/ 60 h 971"/>
                  <a:gd name="T32" fmla="*/ 15 w 495"/>
                  <a:gd name="T33" fmla="*/ 0 h 971"/>
                  <a:gd name="T34" fmla="*/ 15 w 495"/>
                  <a:gd name="T35" fmla="*/ 43 h 971"/>
                  <a:gd name="T36" fmla="*/ 15 w 495"/>
                  <a:gd name="T37" fmla="*/ 72 h 971"/>
                  <a:gd name="T38" fmla="*/ 15 w 495"/>
                  <a:gd name="T39" fmla="*/ 99 h 971"/>
                  <a:gd name="T40" fmla="*/ 18 w 495"/>
                  <a:gd name="T41" fmla="*/ 126 h 971"/>
                  <a:gd name="T42" fmla="*/ 29 w 495"/>
                  <a:gd name="T43" fmla="*/ 162 h 971"/>
                  <a:gd name="T44" fmla="*/ 53 w 495"/>
                  <a:gd name="T45" fmla="*/ 198 h 971"/>
                  <a:gd name="T46" fmla="*/ 85 w 495"/>
                  <a:gd name="T47" fmla="*/ 231 h 971"/>
                  <a:gd name="T48" fmla="*/ 125 w 495"/>
                  <a:gd name="T49" fmla="*/ 260 h 971"/>
                  <a:gd name="T50" fmla="*/ 180 w 495"/>
                  <a:gd name="T51" fmla="*/ 278 h 971"/>
                  <a:gd name="T52" fmla="*/ 245 w 495"/>
                  <a:gd name="T53" fmla="*/ 282 h 971"/>
                  <a:gd name="T54" fmla="*/ 495 w 495"/>
                  <a:gd name="T55" fmla="*/ 285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5" h="971">
                    <a:moveTo>
                      <a:pt x="495" y="285"/>
                    </a:moveTo>
                    <a:lnTo>
                      <a:pt x="495" y="971"/>
                    </a:lnTo>
                    <a:lnTo>
                      <a:pt x="462" y="964"/>
                    </a:lnTo>
                    <a:lnTo>
                      <a:pt x="430" y="953"/>
                    </a:lnTo>
                    <a:lnTo>
                      <a:pt x="401" y="931"/>
                    </a:lnTo>
                    <a:lnTo>
                      <a:pt x="372" y="898"/>
                    </a:lnTo>
                    <a:lnTo>
                      <a:pt x="339" y="855"/>
                    </a:lnTo>
                    <a:lnTo>
                      <a:pt x="306" y="801"/>
                    </a:lnTo>
                    <a:lnTo>
                      <a:pt x="270" y="732"/>
                    </a:lnTo>
                    <a:lnTo>
                      <a:pt x="227" y="648"/>
                    </a:lnTo>
                    <a:lnTo>
                      <a:pt x="183" y="554"/>
                    </a:lnTo>
                    <a:lnTo>
                      <a:pt x="129" y="438"/>
                    </a:lnTo>
                    <a:lnTo>
                      <a:pt x="96" y="369"/>
                    </a:lnTo>
                    <a:lnTo>
                      <a:pt x="29" y="211"/>
                    </a:lnTo>
                    <a:lnTo>
                      <a:pt x="2" y="127"/>
                    </a:lnTo>
                    <a:lnTo>
                      <a:pt x="0" y="60"/>
                    </a:lnTo>
                    <a:lnTo>
                      <a:pt x="15" y="0"/>
                    </a:lnTo>
                    <a:lnTo>
                      <a:pt x="15" y="43"/>
                    </a:lnTo>
                    <a:lnTo>
                      <a:pt x="15" y="72"/>
                    </a:lnTo>
                    <a:lnTo>
                      <a:pt x="15" y="99"/>
                    </a:lnTo>
                    <a:lnTo>
                      <a:pt x="18" y="126"/>
                    </a:lnTo>
                    <a:lnTo>
                      <a:pt x="29" y="162"/>
                    </a:lnTo>
                    <a:lnTo>
                      <a:pt x="53" y="198"/>
                    </a:lnTo>
                    <a:lnTo>
                      <a:pt x="85" y="231"/>
                    </a:lnTo>
                    <a:lnTo>
                      <a:pt x="125" y="260"/>
                    </a:lnTo>
                    <a:lnTo>
                      <a:pt x="180" y="278"/>
                    </a:lnTo>
                    <a:lnTo>
                      <a:pt x="245" y="282"/>
                    </a:lnTo>
                    <a:lnTo>
                      <a:pt x="495" y="285"/>
                    </a:lnTo>
                    <a:close/>
                  </a:path>
                </a:pathLst>
              </a:custGeom>
              <a:solidFill>
                <a:srgbClr val="F56637"/>
              </a:solidFill>
              <a:ln>
                <a:noFill/>
              </a:ln>
            </p:spPr>
            <p:txBody>
              <a:bodyPr/>
              <a:lstStyle/>
              <a:p>
                <a:pPr eaLnBrk="1" fontAlgn="auto" hangingPunct="1">
                  <a:spcBef>
                    <a:spcPts val="0"/>
                  </a:spcBef>
                  <a:spcAft>
                    <a:spcPts val="0"/>
                  </a:spcAft>
                  <a:defRPr/>
                </a:pPr>
                <a:endParaRPr lang="id-ID">
                  <a:latin typeface="+mn-lt"/>
                </a:endParaRPr>
              </a:p>
            </p:txBody>
          </p:sp>
        </p:grpSp>
        <p:grpSp>
          <p:nvGrpSpPr>
            <p:cNvPr id="60" name="Group 15"/>
            <p:cNvGrpSpPr/>
            <p:nvPr/>
          </p:nvGrpSpPr>
          <p:grpSpPr bwMode="auto">
            <a:xfrm>
              <a:off x="833974" y="4139942"/>
              <a:ext cx="2493963" cy="1395413"/>
              <a:chOff x="1655" y="2837"/>
              <a:chExt cx="1571" cy="879"/>
            </a:xfrm>
            <a:solidFill>
              <a:schemeClr val="accent2"/>
            </a:solidFill>
          </p:grpSpPr>
          <p:sp>
            <p:nvSpPr>
              <p:cNvPr id="61" name="Freeform 16"/>
              <p:cNvSpPr/>
              <p:nvPr/>
            </p:nvSpPr>
            <p:spPr bwMode="gray">
              <a:xfrm>
                <a:off x="1655" y="2837"/>
                <a:ext cx="366" cy="692"/>
              </a:xfrm>
              <a:custGeom>
                <a:avLst/>
                <a:gdLst>
                  <a:gd name="T0" fmla="*/ 495 w 495"/>
                  <a:gd name="T1" fmla="*/ 285 h 971"/>
                  <a:gd name="T2" fmla="*/ 495 w 495"/>
                  <a:gd name="T3" fmla="*/ 971 h 971"/>
                  <a:gd name="T4" fmla="*/ 462 w 495"/>
                  <a:gd name="T5" fmla="*/ 964 h 971"/>
                  <a:gd name="T6" fmla="*/ 430 w 495"/>
                  <a:gd name="T7" fmla="*/ 953 h 971"/>
                  <a:gd name="T8" fmla="*/ 401 w 495"/>
                  <a:gd name="T9" fmla="*/ 931 h 971"/>
                  <a:gd name="T10" fmla="*/ 372 w 495"/>
                  <a:gd name="T11" fmla="*/ 898 h 971"/>
                  <a:gd name="T12" fmla="*/ 339 w 495"/>
                  <a:gd name="T13" fmla="*/ 855 h 971"/>
                  <a:gd name="T14" fmla="*/ 306 w 495"/>
                  <a:gd name="T15" fmla="*/ 801 h 971"/>
                  <a:gd name="T16" fmla="*/ 270 w 495"/>
                  <a:gd name="T17" fmla="*/ 732 h 971"/>
                  <a:gd name="T18" fmla="*/ 227 w 495"/>
                  <a:gd name="T19" fmla="*/ 648 h 971"/>
                  <a:gd name="T20" fmla="*/ 183 w 495"/>
                  <a:gd name="T21" fmla="*/ 554 h 971"/>
                  <a:gd name="T22" fmla="*/ 129 w 495"/>
                  <a:gd name="T23" fmla="*/ 438 h 971"/>
                  <a:gd name="T24" fmla="*/ 96 w 495"/>
                  <a:gd name="T25" fmla="*/ 369 h 971"/>
                  <a:gd name="T26" fmla="*/ 29 w 495"/>
                  <a:gd name="T27" fmla="*/ 211 h 971"/>
                  <a:gd name="T28" fmla="*/ 2 w 495"/>
                  <a:gd name="T29" fmla="*/ 127 h 971"/>
                  <a:gd name="T30" fmla="*/ 0 w 495"/>
                  <a:gd name="T31" fmla="*/ 60 h 971"/>
                  <a:gd name="T32" fmla="*/ 15 w 495"/>
                  <a:gd name="T33" fmla="*/ 0 h 971"/>
                  <a:gd name="T34" fmla="*/ 15 w 495"/>
                  <a:gd name="T35" fmla="*/ 43 h 971"/>
                  <a:gd name="T36" fmla="*/ 15 w 495"/>
                  <a:gd name="T37" fmla="*/ 72 h 971"/>
                  <a:gd name="T38" fmla="*/ 15 w 495"/>
                  <a:gd name="T39" fmla="*/ 99 h 971"/>
                  <a:gd name="T40" fmla="*/ 18 w 495"/>
                  <a:gd name="T41" fmla="*/ 126 h 971"/>
                  <a:gd name="T42" fmla="*/ 29 w 495"/>
                  <a:gd name="T43" fmla="*/ 162 h 971"/>
                  <a:gd name="T44" fmla="*/ 53 w 495"/>
                  <a:gd name="T45" fmla="*/ 198 h 971"/>
                  <a:gd name="T46" fmla="*/ 85 w 495"/>
                  <a:gd name="T47" fmla="*/ 231 h 971"/>
                  <a:gd name="T48" fmla="*/ 125 w 495"/>
                  <a:gd name="T49" fmla="*/ 260 h 971"/>
                  <a:gd name="T50" fmla="*/ 180 w 495"/>
                  <a:gd name="T51" fmla="*/ 278 h 971"/>
                  <a:gd name="T52" fmla="*/ 245 w 495"/>
                  <a:gd name="T53" fmla="*/ 282 h 971"/>
                  <a:gd name="T54" fmla="*/ 495 w 495"/>
                  <a:gd name="T55" fmla="*/ 285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5" h="971">
                    <a:moveTo>
                      <a:pt x="495" y="285"/>
                    </a:moveTo>
                    <a:lnTo>
                      <a:pt x="495" y="971"/>
                    </a:lnTo>
                    <a:lnTo>
                      <a:pt x="462" y="964"/>
                    </a:lnTo>
                    <a:lnTo>
                      <a:pt x="430" y="953"/>
                    </a:lnTo>
                    <a:lnTo>
                      <a:pt x="401" y="931"/>
                    </a:lnTo>
                    <a:lnTo>
                      <a:pt x="372" y="898"/>
                    </a:lnTo>
                    <a:lnTo>
                      <a:pt x="339" y="855"/>
                    </a:lnTo>
                    <a:lnTo>
                      <a:pt x="306" y="801"/>
                    </a:lnTo>
                    <a:lnTo>
                      <a:pt x="270" y="732"/>
                    </a:lnTo>
                    <a:lnTo>
                      <a:pt x="227" y="648"/>
                    </a:lnTo>
                    <a:lnTo>
                      <a:pt x="183" y="554"/>
                    </a:lnTo>
                    <a:lnTo>
                      <a:pt x="129" y="438"/>
                    </a:lnTo>
                    <a:lnTo>
                      <a:pt x="96" y="369"/>
                    </a:lnTo>
                    <a:lnTo>
                      <a:pt x="29" y="211"/>
                    </a:lnTo>
                    <a:lnTo>
                      <a:pt x="2" y="127"/>
                    </a:lnTo>
                    <a:lnTo>
                      <a:pt x="0" y="60"/>
                    </a:lnTo>
                    <a:lnTo>
                      <a:pt x="15" y="0"/>
                    </a:lnTo>
                    <a:lnTo>
                      <a:pt x="15" y="43"/>
                    </a:lnTo>
                    <a:lnTo>
                      <a:pt x="15" y="72"/>
                    </a:lnTo>
                    <a:lnTo>
                      <a:pt x="15" y="99"/>
                    </a:lnTo>
                    <a:lnTo>
                      <a:pt x="18" y="126"/>
                    </a:lnTo>
                    <a:lnTo>
                      <a:pt x="29" y="162"/>
                    </a:lnTo>
                    <a:lnTo>
                      <a:pt x="53" y="198"/>
                    </a:lnTo>
                    <a:lnTo>
                      <a:pt x="85" y="231"/>
                    </a:lnTo>
                    <a:lnTo>
                      <a:pt x="125" y="260"/>
                    </a:lnTo>
                    <a:lnTo>
                      <a:pt x="180" y="278"/>
                    </a:lnTo>
                    <a:lnTo>
                      <a:pt x="245" y="282"/>
                    </a:lnTo>
                    <a:lnTo>
                      <a:pt x="495" y="285"/>
                    </a:lnTo>
                    <a:close/>
                  </a:path>
                </a:pathLst>
              </a:custGeom>
              <a:solidFill>
                <a:srgbClr val="D55D0E"/>
              </a:solidFill>
              <a:ln>
                <a:noFill/>
              </a:ln>
            </p:spPr>
            <p:txBody>
              <a:bodyPr/>
              <a:lstStyle/>
              <a:p>
                <a:pPr eaLnBrk="1" fontAlgn="auto" hangingPunct="1">
                  <a:spcBef>
                    <a:spcPts val="0"/>
                  </a:spcBef>
                  <a:spcAft>
                    <a:spcPts val="0"/>
                  </a:spcAft>
                  <a:defRPr/>
                </a:pPr>
                <a:endParaRPr lang="id-ID">
                  <a:latin typeface="+mn-lt"/>
                </a:endParaRPr>
              </a:p>
            </p:txBody>
          </p:sp>
          <p:sp>
            <p:nvSpPr>
              <p:cNvPr id="62" name="AutoShape 17"/>
              <p:cNvSpPr>
                <a:spLocks noChangeArrowheads="1"/>
              </p:cNvSpPr>
              <p:nvPr/>
            </p:nvSpPr>
            <p:spPr bwMode="gray">
              <a:xfrm rot="5400000">
                <a:off x="2589" y="3078"/>
                <a:ext cx="872" cy="403"/>
              </a:xfrm>
              <a:prstGeom prst="triangle">
                <a:avLst>
                  <a:gd name="adj" fmla="val 50000"/>
                </a:avLst>
              </a:prstGeom>
              <a:solidFill>
                <a:srgbClr val="D55D0E"/>
              </a:solidFill>
              <a:ln>
                <a:noFill/>
              </a:ln>
              <a:effectLst/>
            </p:spPr>
            <p:txBody>
              <a:bodyPr wrap="none" anchor="ctr"/>
              <a:lstStyle/>
              <a:p>
                <a:pPr eaLnBrk="1" fontAlgn="auto" hangingPunct="1">
                  <a:spcBef>
                    <a:spcPts val="0"/>
                  </a:spcBef>
                  <a:spcAft>
                    <a:spcPts val="0"/>
                  </a:spcAft>
                  <a:defRPr/>
                </a:pPr>
                <a:endParaRPr lang="id-ID">
                  <a:latin typeface="+mn-lt"/>
                </a:endParaRPr>
              </a:p>
            </p:txBody>
          </p:sp>
          <p:sp>
            <p:nvSpPr>
              <p:cNvPr id="63" name="Freeform 18"/>
              <p:cNvSpPr/>
              <p:nvPr/>
            </p:nvSpPr>
            <p:spPr bwMode="gray">
              <a:xfrm>
                <a:off x="1985" y="3040"/>
                <a:ext cx="1005" cy="489"/>
              </a:xfrm>
              <a:custGeom>
                <a:avLst/>
                <a:gdLst>
                  <a:gd name="T0" fmla="*/ 750 w 750"/>
                  <a:gd name="T1" fmla="*/ 0 h 378"/>
                  <a:gd name="T2" fmla="*/ 0 w 750"/>
                  <a:gd name="T3" fmla="*/ 0 h 378"/>
                  <a:gd name="T4" fmla="*/ 2 w 750"/>
                  <a:gd name="T5" fmla="*/ 194 h 378"/>
                  <a:gd name="T6" fmla="*/ 28 w 750"/>
                  <a:gd name="T7" fmla="*/ 378 h 378"/>
                  <a:gd name="T8" fmla="*/ 750 w 750"/>
                  <a:gd name="T9" fmla="*/ 378 h 378"/>
                  <a:gd name="T10" fmla="*/ 750 w 750"/>
                  <a:gd name="T11" fmla="*/ 0 h 378"/>
                  <a:gd name="T12" fmla="*/ 750 w 750"/>
                  <a:gd name="T13" fmla="*/ 0 h 378"/>
                </a:gdLst>
                <a:ahLst/>
                <a:cxnLst>
                  <a:cxn ang="0">
                    <a:pos x="T0" y="T1"/>
                  </a:cxn>
                  <a:cxn ang="0">
                    <a:pos x="T2" y="T3"/>
                  </a:cxn>
                  <a:cxn ang="0">
                    <a:pos x="T4" y="T5"/>
                  </a:cxn>
                  <a:cxn ang="0">
                    <a:pos x="T6" y="T7"/>
                  </a:cxn>
                  <a:cxn ang="0">
                    <a:pos x="T8" y="T9"/>
                  </a:cxn>
                  <a:cxn ang="0">
                    <a:pos x="T10" y="T11"/>
                  </a:cxn>
                  <a:cxn ang="0">
                    <a:pos x="T12" y="T13"/>
                  </a:cxn>
                </a:cxnLst>
                <a:rect l="0" t="0" r="r" b="b"/>
                <a:pathLst>
                  <a:path w="750" h="378">
                    <a:moveTo>
                      <a:pt x="750" y="0"/>
                    </a:moveTo>
                    <a:lnTo>
                      <a:pt x="0" y="0"/>
                    </a:lnTo>
                    <a:lnTo>
                      <a:pt x="2" y="194"/>
                    </a:lnTo>
                    <a:lnTo>
                      <a:pt x="28" y="378"/>
                    </a:lnTo>
                    <a:lnTo>
                      <a:pt x="750" y="378"/>
                    </a:lnTo>
                    <a:lnTo>
                      <a:pt x="750" y="0"/>
                    </a:lnTo>
                    <a:lnTo>
                      <a:pt x="750" y="0"/>
                    </a:lnTo>
                    <a:close/>
                  </a:path>
                </a:pathLst>
              </a:custGeom>
              <a:solidFill>
                <a:srgbClr val="D55D0E"/>
              </a:solidFill>
              <a:ln>
                <a:noFill/>
              </a:ln>
            </p:spPr>
            <p:txBody>
              <a:bodyPr/>
              <a:lstStyle/>
              <a:p>
                <a:pPr eaLnBrk="1" fontAlgn="auto" hangingPunct="1">
                  <a:spcBef>
                    <a:spcPts val="0"/>
                  </a:spcBef>
                  <a:spcAft>
                    <a:spcPts val="0"/>
                  </a:spcAft>
                  <a:defRPr/>
                </a:pPr>
                <a:endParaRPr lang="id-ID">
                  <a:latin typeface="+mn-lt"/>
                </a:endParaRPr>
              </a:p>
            </p:txBody>
          </p:sp>
        </p:grpSp>
      </p:grpSp>
      <p:grpSp>
        <p:nvGrpSpPr>
          <p:cNvPr id="16" name="组合 15"/>
          <p:cNvGrpSpPr/>
          <p:nvPr/>
        </p:nvGrpSpPr>
        <p:grpSpPr>
          <a:xfrm>
            <a:off x="416750" y="5211766"/>
            <a:ext cx="11358501" cy="867713"/>
            <a:chOff x="640346" y="5726943"/>
            <a:chExt cx="11358501" cy="597350"/>
          </a:xfrm>
        </p:grpSpPr>
        <p:grpSp>
          <p:nvGrpSpPr>
            <p:cNvPr id="18" name="组合 17"/>
            <p:cNvGrpSpPr/>
            <p:nvPr/>
          </p:nvGrpSpPr>
          <p:grpSpPr>
            <a:xfrm>
              <a:off x="640346" y="5726943"/>
              <a:ext cx="11358501" cy="597350"/>
              <a:chOff x="222787" y="3739833"/>
              <a:chExt cx="6356646" cy="393700"/>
            </a:xfrm>
          </p:grpSpPr>
          <p:sp>
            <p:nvSpPr>
              <p:cNvPr id="19" name="Freeform 95"/>
              <p:cNvSpPr/>
              <p:nvPr/>
            </p:nvSpPr>
            <p:spPr bwMode="auto">
              <a:xfrm>
                <a:off x="222787" y="3739833"/>
                <a:ext cx="3136046" cy="393700"/>
              </a:xfrm>
              <a:custGeom>
                <a:avLst/>
                <a:gdLst>
                  <a:gd name="T0" fmla="*/ 1775 w 1775"/>
                  <a:gd name="T1" fmla="*/ 248 h 248"/>
                  <a:gd name="T2" fmla="*/ 0 w 1775"/>
                  <a:gd name="T3" fmla="*/ 248 h 248"/>
                  <a:gd name="T4" fmla="*/ 168 w 1775"/>
                  <a:gd name="T5" fmla="*/ 124 h 248"/>
                  <a:gd name="T6" fmla="*/ 0 w 1775"/>
                  <a:gd name="T7" fmla="*/ 0 h 248"/>
                  <a:gd name="T8" fmla="*/ 1775 w 1775"/>
                  <a:gd name="T9" fmla="*/ 0 h 248"/>
                  <a:gd name="T10" fmla="*/ 1775 w 1775"/>
                  <a:gd name="T11" fmla="*/ 248 h 248"/>
                </a:gdLst>
                <a:ahLst/>
                <a:cxnLst>
                  <a:cxn ang="0">
                    <a:pos x="T0" y="T1"/>
                  </a:cxn>
                  <a:cxn ang="0">
                    <a:pos x="T2" y="T3"/>
                  </a:cxn>
                  <a:cxn ang="0">
                    <a:pos x="T4" y="T5"/>
                  </a:cxn>
                  <a:cxn ang="0">
                    <a:pos x="T6" y="T7"/>
                  </a:cxn>
                  <a:cxn ang="0">
                    <a:pos x="T8" y="T9"/>
                  </a:cxn>
                  <a:cxn ang="0">
                    <a:pos x="T10" y="T11"/>
                  </a:cxn>
                </a:cxnLst>
                <a:rect l="0" t="0" r="r" b="b"/>
                <a:pathLst>
                  <a:path w="1775" h="248">
                    <a:moveTo>
                      <a:pt x="1775" y="248"/>
                    </a:moveTo>
                    <a:lnTo>
                      <a:pt x="0" y="248"/>
                    </a:lnTo>
                    <a:lnTo>
                      <a:pt x="168" y="124"/>
                    </a:lnTo>
                    <a:lnTo>
                      <a:pt x="0" y="0"/>
                    </a:lnTo>
                    <a:lnTo>
                      <a:pt x="1775" y="0"/>
                    </a:lnTo>
                    <a:lnTo>
                      <a:pt x="1775" y="248"/>
                    </a:lnTo>
                    <a:close/>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 name="Freeform 96"/>
              <p:cNvSpPr/>
              <p:nvPr/>
            </p:nvSpPr>
            <p:spPr bwMode="auto">
              <a:xfrm>
                <a:off x="541020" y="3739833"/>
                <a:ext cx="2817813" cy="393700"/>
              </a:xfrm>
              <a:custGeom>
                <a:avLst/>
                <a:gdLst>
                  <a:gd name="T0" fmla="*/ 1775 w 1775"/>
                  <a:gd name="T1" fmla="*/ 248 h 248"/>
                  <a:gd name="T2" fmla="*/ 0 w 1775"/>
                  <a:gd name="T3" fmla="*/ 248 h 248"/>
                  <a:gd name="T4" fmla="*/ 168 w 1775"/>
                  <a:gd name="T5" fmla="*/ 124 h 248"/>
                  <a:gd name="T6" fmla="*/ 0 w 1775"/>
                  <a:gd name="T7" fmla="*/ 0 h 248"/>
                  <a:gd name="T8" fmla="*/ 1775 w 1775"/>
                  <a:gd name="T9" fmla="*/ 0 h 248"/>
                  <a:gd name="T10" fmla="*/ 1775 w 1775"/>
                  <a:gd name="T11" fmla="*/ 248 h 248"/>
                </a:gdLst>
                <a:ahLst/>
                <a:cxnLst>
                  <a:cxn ang="0">
                    <a:pos x="T0" y="T1"/>
                  </a:cxn>
                  <a:cxn ang="0">
                    <a:pos x="T2" y="T3"/>
                  </a:cxn>
                  <a:cxn ang="0">
                    <a:pos x="T4" y="T5"/>
                  </a:cxn>
                  <a:cxn ang="0">
                    <a:pos x="T6" y="T7"/>
                  </a:cxn>
                  <a:cxn ang="0">
                    <a:pos x="T8" y="T9"/>
                  </a:cxn>
                  <a:cxn ang="0">
                    <a:pos x="T10" y="T11"/>
                  </a:cxn>
                </a:cxnLst>
                <a:rect l="0" t="0" r="r" b="b"/>
                <a:pathLst>
                  <a:path w="1775" h="248">
                    <a:moveTo>
                      <a:pt x="1775" y="248"/>
                    </a:moveTo>
                    <a:lnTo>
                      <a:pt x="0" y="248"/>
                    </a:lnTo>
                    <a:lnTo>
                      <a:pt x="168" y="124"/>
                    </a:lnTo>
                    <a:lnTo>
                      <a:pt x="0" y="0"/>
                    </a:lnTo>
                    <a:lnTo>
                      <a:pt x="1775" y="0"/>
                    </a:lnTo>
                    <a:lnTo>
                      <a:pt x="1775" y="24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nvGrpSpPr>
              <p:cNvPr id="31" name="组合 30"/>
              <p:cNvGrpSpPr/>
              <p:nvPr/>
            </p:nvGrpSpPr>
            <p:grpSpPr>
              <a:xfrm>
                <a:off x="3249820" y="3739833"/>
                <a:ext cx="3329613" cy="393700"/>
                <a:chOff x="5421997" y="4944427"/>
                <a:chExt cx="3329613" cy="393700"/>
              </a:xfrm>
            </p:grpSpPr>
            <p:sp>
              <p:nvSpPr>
                <p:cNvPr id="32" name="Freeform 97"/>
                <p:cNvSpPr/>
                <p:nvPr/>
              </p:nvSpPr>
              <p:spPr bwMode="auto">
                <a:xfrm>
                  <a:off x="5421997" y="4944427"/>
                  <a:ext cx="2932698" cy="393700"/>
                </a:xfrm>
                <a:custGeom>
                  <a:avLst/>
                  <a:gdLst>
                    <a:gd name="T0" fmla="*/ 0 w 1777"/>
                    <a:gd name="T1" fmla="*/ 248 h 248"/>
                    <a:gd name="T2" fmla="*/ 1777 w 1777"/>
                    <a:gd name="T3" fmla="*/ 248 h 248"/>
                    <a:gd name="T4" fmla="*/ 1609 w 1777"/>
                    <a:gd name="T5" fmla="*/ 124 h 248"/>
                    <a:gd name="T6" fmla="*/ 1777 w 1777"/>
                    <a:gd name="T7" fmla="*/ 0 h 248"/>
                    <a:gd name="T8" fmla="*/ 0 w 1777"/>
                    <a:gd name="T9" fmla="*/ 0 h 248"/>
                    <a:gd name="T10" fmla="*/ 0 w 1777"/>
                    <a:gd name="T11" fmla="*/ 248 h 248"/>
                  </a:gdLst>
                  <a:ahLst/>
                  <a:cxnLst>
                    <a:cxn ang="0">
                      <a:pos x="T0" y="T1"/>
                    </a:cxn>
                    <a:cxn ang="0">
                      <a:pos x="T2" y="T3"/>
                    </a:cxn>
                    <a:cxn ang="0">
                      <a:pos x="T4" y="T5"/>
                    </a:cxn>
                    <a:cxn ang="0">
                      <a:pos x="T6" y="T7"/>
                    </a:cxn>
                    <a:cxn ang="0">
                      <a:pos x="T8" y="T9"/>
                    </a:cxn>
                    <a:cxn ang="0">
                      <a:pos x="T10" y="T11"/>
                    </a:cxn>
                  </a:cxnLst>
                  <a:rect l="0" t="0" r="r" b="b"/>
                  <a:pathLst>
                    <a:path w="1777" h="248">
                      <a:moveTo>
                        <a:pt x="0" y="248"/>
                      </a:moveTo>
                      <a:lnTo>
                        <a:pt x="1777" y="248"/>
                      </a:lnTo>
                      <a:lnTo>
                        <a:pt x="1609" y="124"/>
                      </a:lnTo>
                      <a:lnTo>
                        <a:pt x="1777" y="0"/>
                      </a:lnTo>
                      <a:lnTo>
                        <a:pt x="0" y="0"/>
                      </a:lnTo>
                      <a:lnTo>
                        <a:pt x="0" y="248"/>
                      </a:lnTo>
                      <a:close/>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p>
              </p:txBody>
            </p:sp>
            <p:sp>
              <p:nvSpPr>
                <p:cNvPr id="33" name="Freeform 98"/>
                <p:cNvSpPr/>
                <p:nvPr/>
              </p:nvSpPr>
              <p:spPr bwMode="auto">
                <a:xfrm>
                  <a:off x="5533707" y="4944427"/>
                  <a:ext cx="3217903" cy="393700"/>
                </a:xfrm>
                <a:custGeom>
                  <a:avLst/>
                  <a:gdLst>
                    <a:gd name="T0" fmla="*/ 0 w 1777"/>
                    <a:gd name="T1" fmla="*/ 248 h 248"/>
                    <a:gd name="T2" fmla="*/ 1777 w 1777"/>
                    <a:gd name="T3" fmla="*/ 248 h 248"/>
                    <a:gd name="T4" fmla="*/ 1609 w 1777"/>
                    <a:gd name="T5" fmla="*/ 124 h 248"/>
                    <a:gd name="T6" fmla="*/ 1777 w 1777"/>
                    <a:gd name="T7" fmla="*/ 0 h 248"/>
                    <a:gd name="T8" fmla="*/ 0 w 1777"/>
                    <a:gd name="T9" fmla="*/ 0 h 248"/>
                    <a:gd name="T10" fmla="*/ 0 w 1777"/>
                    <a:gd name="T11" fmla="*/ 248 h 248"/>
                  </a:gdLst>
                  <a:ahLst/>
                  <a:cxnLst>
                    <a:cxn ang="0">
                      <a:pos x="T0" y="T1"/>
                    </a:cxn>
                    <a:cxn ang="0">
                      <a:pos x="T2" y="T3"/>
                    </a:cxn>
                    <a:cxn ang="0">
                      <a:pos x="T4" y="T5"/>
                    </a:cxn>
                    <a:cxn ang="0">
                      <a:pos x="T6" y="T7"/>
                    </a:cxn>
                    <a:cxn ang="0">
                      <a:pos x="T8" y="T9"/>
                    </a:cxn>
                    <a:cxn ang="0">
                      <a:pos x="T10" y="T11"/>
                    </a:cxn>
                  </a:cxnLst>
                  <a:rect l="0" t="0" r="r" b="b"/>
                  <a:pathLst>
                    <a:path w="1777" h="248">
                      <a:moveTo>
                        <a:pt x="0" y="248"/>
                      </a:moveTo>
                      <a:lnTo>
                        <a:pt x="1777" y="248"/>
                      </a:lnTo>
                      <a:lnTo>
                        <a:pt x="1609" y="124"/>
                      </a:lnTo>
                      <a:lnTo>
                        <a:pt x="1777" y="0"/>
                      </a:lnTo>
                      <a:lnTo>
                        <a:pt x="0" y="0"/>
                      </a:lnTo>
                      <a:lnTo>
                        <a:pt x="0" y="248"/>
                      </a:lnTo>
                    </a:path>
                  </a:pathLst>
                </a:custGeom>
                <a:solidFill>
                  <a:srgbClr val="B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sp>
          <p:nvSpPr>
            <p:cNvPr id="30" name="矩形 29"/>
            <p:cNvSpPr/>
            <p:nvPr/>
          </p:nvSpPr>
          <p:spPr>
            <a:xfrm>
              <a:off x="1279036" y="5885924"/>
              <a:ext cx="10081120" cy="398780"/>
            </a:xfrm>
            <a:prstGeom prst="rect">
              <a:avLst/>
            </a:prstGeom>
          </p:spPr>
          <p:txBody>
            <a:bodyPr wrap="square">
              <a:spAutoFit/>
            </a:bodyPr>
            <a:lstStyle/>
            <a:p>
              <a:pPr lvl="0" algn="ct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改革发展稳定是现代化建设的三个重要支点，全面深化改革必须坚持三者的有机统一</a:t>
              </a:r>
            </a:p>
          </p:txBody>
        </p:sp>
      </p:grpSp>
      <p:sp>
        <p:nvSpPr>
          <p:cNvPr id="2" name="对角圆角矩形 1"/>
          <p:cNvSpPr/>
          <p:nvPr/>
        </p:nvSpPr>
        <p:spPr>
          <a:xfrm flipH="1">
            <a:off x="4116000" y="936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统筹改革发展稳定</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işlídê"/>
          <p:cNvSpPr/>
          <p:nvPr/>
        </p:nvSpPr>
        <p:spPr>
          <a:xfrm>
            <a:off x="0" y="1652268"/>
            <a:ext cx="12192000" cy="4562475"/>
          </a:xfrm>
          <a:prstGeom prst="rect">
            <a:avLst/>
          </a:prstGeom>
          <a:solidFill>
            <a:schemeClr val="bg1"/>
          </a:solidFill>
          <a:ln>
            <a:no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对角圆角矩形 1"/>
          <p:cNvSpPr/>
          <p:nvPr/>
        </p:nvSpPr>
        <p:spPr>
          <a:xfrm flipH="1">
            <a:off x="4116000" y="936000"/>
            <a:ext cx="3960000" cy="468000"/>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胆子要大，步子要稳</a:t>
            </a:r>
          </a:p>
        </p:txBody>
      </p:sp>
      <p:sp>
        <p:nvSpPr>
          <p:cNvPr id="31" name="矩形 30"/>
          <p:cNvSpPr/>
          <p:nvPr/>
        </p:nvSpPr>
        <p:spPr>
          <a:xfrm>
            <a:off x="0" y="6142914"/>
            <a:ext cx="12192000" cy="72000"/>
          </a:xfrm>
          <a:prstGeom prst="rect">
            <a:avLst/>
          </a:prstGeom>
          <a:gradFill>
            <a:gsLst>
              <a:gs pos="0">
                <a:schemeClr val="bg1"/>
              </a:gs>
              <a:gs pos="100000">
                <a:srgbClr val="FF9000"/>
              </a:gs>
            </a:gsLst>
            <a:lin ang="0" scaled="0"/>
          </a:gradFill>
          <a:ln>
            <a:noFill/>
          </a:ln>
          <a:effectLst>
            <a:outerShdw blurRad="127000" dist="635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6" name="组合 55"/>
          <p:cNvGrpSpPr/>
          <p:nvPr/>
        </p:nvGrpSpPr>
        <p:grpSpPr>
          <a:xfrm>
            <a:off x="4437380" y="2346323"/>
            <a:ext cx="3326765" cy="3161665"/>
            <a:chOff x="4437261" y="2707686"/>
            <a:chExt cx="3326998" cy="3161364"/>
          </a:xfrm>
        </p:grpSpPr>
        <p:grpSp>
          <p:nvGrpSpPr>
            <p:cNvPr id="44" name="组合 43"/>
            <p:cNvGrpSpPr/>
            <p:nvPr/>
          </p:nvGrpSpPr>
          <p:grpSpPr>
            <a:xfrm>
              <a:off x="4437261" y="2707686"/>
              <a:ext cx="3326998" cy="3161364"/>
              <a:chOff x="4064718" y="1354722"/>
              <a:chExt cx="4159775" cy="3960000"/>
            </a:xfrm>
          </p:grpSpPr>
          <p:grpSp>
            <p:nvGrpSpPr>
              <p:cNvPr id="47" name="组合 46"/>
              <p:cNvGrpSpPr/>
              <p:nvPr/>
            </p:nvGrpSpPr>
            <p:grpSpPr>
              <a:xfrm>
                <a:off x="4064718" y="1354722"/>
                <a:ext cx="4159775" cy="3960000"/>
                <a:chOff x="4064718" y="1354722"/>
                <a:chExt cx="4159775" cy="3960000"/>
              </a:xfrm>
            </p:grpSpPr>
            <p:sp>
              <p:nvSpPr>
                <p:cNvPr id="53" name="弧形 53"/>
                <p:cNvSpPr/>
                <p:nvPr/>
              </p:nvSpPr>
              <p:spPr>
                <a:xfrm>
                  <a:off x="4264493" y="1354722"/>
                  <a:ext cx="3960000" cy="3960000"/>
                </a:xfrm>
                <a:prstGeom prst="arc">
                  <a:avLst>
                    <a:gd name="adj1" fmla="val 16925776"/>
                    <a:gd name="adj2" fmla="val 4625347"/>
                  </a:avLst>
                </a:prstGeom>
                <a:noFill/>
                <a:ln w="28575">
                  <a:gradFill>
                    <a:gsLst>
                      <a:gs pos="0">
                        <a:srgbClr val="FFFFF5"/>
                      </a:gs>
                      <a:gs pos="75000">
                        <a:schemeClr val="accent5"/>
                      </a:gs>
                      <a:gs pos="25000">
                        <a:schemeClr val="accent5"/>
                      </a:gs>
                      <a:gs pos="50000">
                        <a:schemeClr val="accent1"/>
                      </a:gs>
                      <a:gs pos="100000">
                        <a:srgbClr val="FFFFF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54" name="弧形 54"/>
                <p:cNvSpPr/>
                <p:nvPr/>
              </p:nvSpPr>
              <p:spPr>
                <a:xfrm flipH="1">
                  <a:off x="4064718" y="1354722"/>
                  <a:ext cx="3960000" cy="3960000"/>
                </a:xfrm>
                <a:prstGeom prst="arc">
                  <a:avLst>
                    <a:gd name="adj1" fmla="val 17058084"/>
                    <a:gd name="adj2" fmla="val 4527936"/>
                  </a:avLst>
                </a:prstGeom>
                <a:noFill/>
                <a:ln w="28575">
                  <a:gradFill>
                    <a:gsLst>
                      <a:gs pos="0">
                        <a:srgbClr val="FFFFF5"/>
                      </a:gs>
                      <a:gs pos="75000">
                        <a:srgbClr val="9E0406"/>
                      </a:gs>
                      <a:gs pos="25000">
                        <a:srgbClr val="9E0406"/>
                      </a:gs>
                      <a:gs pos="50000">
                        <a:srgbClr val="9E0406"/>
                      </a:gs>
                      <a:gs pos="100000">
                        <a:srgbClr val="FFFFF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grpSp>
            <p:nvGrpSpPr>
              <p:cNvPr id="48" name="组合 47"/>
              <p:cNvGrpSpPr/>
              <p:nvPr/>
            </p:nvGrpSpPr>
            <p:grpSpPr>
              <a:xfrm>
                <a:off x="4512370" y="1734376"/>
                <a:ext cx="3273276" cy="3204000"/>
                <a:chOff x="4799268" y="1824809"/>
                <a:chExt cx="2653897" cy="2598939"/>
              </a:xfrm>
            </p:grpSpPr>
            <p:grpSp>
              <p:nvGrpSpPr>
                <p:cNvPr id="49" name="组合 48"/>
                <p:cNvGrpSpPr/>
                <p:nvPr/>
              </p:nvGrpSpPr>
              <p:grpSpPr>
                <a:xfrm>
                  <a:off x="4799268" y="1824809"/>
                  <a:ext cx="2653897" cy="2598939"/>
                  <a:chOff x="4799268" y="1824809"/>
                  <a:chExt cx="2653897" cy="2598939"/>
                </a:xfrm>
              </p:grpSpPr>
              <p:sp>
                <p:nvSpPr>
                  <p:cNvPr id="51" name="KSO_Shape"/>
                  <p:cNvSpPr/>
                  <p:nvPr/>
                </p:nvSpPr>
                <p:spPr>
                  <a:xfrm rot="5400000">
                    <a:off x="4138704" y="2485373"/>
                    <a:ext cx="2598938" cy="1277810"/>
                  </a:xfrm>
                  <a:custGeom>
                    <a:avLst/>
                    <a:gdLst>
                      <a:gd name="connsiteX0" fmla="*/ 0 w 3325370"/>
                      <a:gd name="connsiteY0" fmla="*/ 0 h 1637134"/>
                      <a:gd name="connsiteX1" fmla="*/ 3325370 w 3325370"/>
                      <a:gd name="connsiteY1" fmla="*/ 0 h 1637134"/>
                      <a:gd name="connsiteX2" fmla="*/ 3318183 w 3325370"/>
                      <a:gd name="connsiteY2" fmla="*/ 142905 h 1637134"/>
                      <a:gd name="connsiteX3" fmla="*/ 1673347 w 3325370"/>
                      <a:gd name="connsiteY3" fmla="*/ 1637102 h 1637134"/>
                      <a:gd name="connsiteX4" fmla="*/ 10229 w 3325370"/>
                      <a:gd name="connsiteY4" fmla="*/ 163281 h 163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5370" h="1637134">
                        <a:moveTo>
                          <a:pt x="0" y="0"/>
                        </a:moveTo>
                        <a:lnTo>
                          <a:pt x="3325370" y="0"/>
                        </a:lnTo>
                        <a:lnTo>
                          <a:pt x="3318183" y="142905"/>
                        </a:lnTo>
                        <a:cubicBezTo>
                          <a:pt x="3233689" y="978328"/>
                          <a:pt x="2530939" y="1631820"/>
                          <a:pt x="1673347" y="1637102"/>
                        </a:cubicBezTo>
                        <a:cubicBezTo>
                          <a:pt x="815755" y="1642385"/>
                          <a:pt x="105008" y="997600"/>
                          <a:pt x="10229" y="163281"/>
                        </a:cubicBezTo>
                        <a:close/>
                      </a:path>
                    </a:pathLst>
                  </a:custGeom>
                  <a:gradFill>
                    <a:gsLst>
                      <a:gs pos="0">
                        <a:schemeClr val="accent2"/>
                      </a:gs>
                      <a:gs pos="100000">
                        <a:srgbClr val="9E0406"/>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dirty="0">
                      <a:solidFill>
                        <a:srgbClr val="FFFFFF"/>
                      </a:solidFill>
                    </a:endParaRPr>
                  </a:p>
                </p:txBody>
              </p:sp>
              <p:sp>
                <p:nvSpPr>
                  <p:cNvPr id="52" name="KSO_Shape"/>
                  <p:cNvSpPr/>
                  <p:nvPr/>
                </p:nvSpPr>
                <p:spPr>
                  <a:xfrm rot="16200000" flipH="1">
                    <a:off x="5514791" y="2485374"/>
                    <a:ext cx="2598938" cy="1277810"/>
                  </a:xfrm>
                  <a:custGeom>
                    <a:avLst/>
                    <a:gdLst>
                      <a:gd name="connsiteX0" fmla="*/ 0 w 3325370"/>
                      <a:gd name="connsiteY0" fmla="*/ 0 h 1637134"/>
                      <a:gd name="connsiteX1" fmla="*/ 3325370 w 3325370"/>
                      <a:gd name="connsiteY1" fmla="*/ 0 h 1637134"/>
                      <a:gd name="connsiteX2" fmla="*/ 3318183 w 3325370"/>
                      <a:gd name="connsiteY2" fmla="*/ 142905 h 1637134"/>
                      <a:gd name="connsiteX3" fmla="*/ 1673347 w 3325370"/>
                      <a:gd name="connsiteY3" fmla="*/ 1637102 h 1637134"/>
                      <a:gd name="connsiteX4" fmla="*/ 10229 w 3325370"/>
                      <a:gd name="connsiteY4" fmla="*/ 163281 h 163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5370" h="1637134">
                        <a:moveTo>
                          <a:pt x="0" y="0"/>
                        </a:moveTo>
                        <a:lnTo>
                          <a:pt x="3325370" y="0"/>
                        </a:lnTo>
                        <a:lnTo>
                          <a:pt x="3318183" y="142905"/>
                        </a:lnTo>
                        <a:cubicBezTo>
                          <a:pt x="3233689" y="978328"/>
                          <a:pt x="2530939" y="1631820"/>
                          <a:pt x="1673347" y="1637102"/>
                        </a:cubicBezTo>
                        <a:cubicBezTo>
                          <a:pt x="815755" y="1642385"/>
                          <a:pt x="105008" y="997600"/>
                          <a:pt x="10229" y="163281"/>
                        </a:cubicBezTo>
                        <a:close/>
                      </a:path>
                    </a:pathLst>
                  </a:custGeom>
                  <a:gradFill>
                    <a:gsLst>
                      <a:gs pos="0">
                        <a:schemeClr val="accent5"/>
                      </a:gs>
                      <a:gs pos="100000">
                        <a:schemeClr val="accent1">
                          <a:lumMod val="7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grpSp>
            <p:sp>
              <p:nvSpPr>
                <p:cNvPr id="50" name="椭圆 49"/>
                <p:cNvSpPr/>
                <p:nvPr/>
              </p:nvSpPr>
              <p:spPr>
                <a:xfrm>
                  <a:off x="4857819" y="1864278"/>
                  <a:ext cx="2520000" cy="2520000"/>
                </a:xfrm>
                <a:prstGeom prst="ellipse">
                  <a:avLst/>
                </a:prstGeom>
                <a:noFill/>
                <a:ln w="19050">
                  <a:solidFill>
                    <a:srgbClr val="FFFFF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45" name="文本框 44"/>
            <p:cNvSpPr txBox="1"/>
            <p:nvPr/>
          </p:nvSpPr>
          <p:spPr>
            <a:xfrm>
              <a:off x="5242257" y="3321428"/>
              <a:ext cx="736600" cy="1959336"/>
            </a:xfrm>
            <a:prstGeom prst="rect">
              <a:avLst/>
            </a:prstGeom>
            <a:noFill/>
          </p:spPr>
          <p:txBody>
            <a:bodyPr vert="eaVert" wrap="square" rtlCol="0">
              <a:spAutoFit/>
            </a:bodyPr>
            <a:lstStyle/>
            <a:p>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胆子大</a:t>
              </a:r>
            </a:p>
          </p:txBody>
        </p:sp>
        <p:sp>
          <p:nvSpPr>
            <p:cNvPr id="46" name="文本框 45"/>
            <p:cNvSpPr txBox="1"/>
            <p:nvPr/>
          </p:nvSpPr>
          <p:spPr>
            <a:xfrm>
              <a:off x="6217617" y="3321428"/>
              <a:ext cx="736600" cy="1961211"/>
            </a:xfrm>
            <a:prstGeom prst="rect">
              <a:avLst/>
            </a:prstGeom>
            <a:noFill/>
          </p:spPr>
          <p:txBody>
            <a:bodyPr vert="eaVert" wrap="square" rtlCol="0">
              <a:spAutoFit/>
            </a:bodyPr>
            <a:lstStyle/>
            <a:p>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步子稳</a:t>
              </a:r>
            </a:p>
          </p:txBody>
        </p:sp>
      </p:grpSp>
      <p:sp>
        <p:nvSpPr>
          <p:cNvPr id="8" name="文本框 7"/>
          <p:cNvSpPr txBox="1"/>
          <p:nvPr/>
        </p:nvSpPr>
        <p:spPr>
          <a:xfrm>
            <a:off x="554990" y="2502850"/>
            <a:ext cx="3673475" cy="2861310"/>
          </a:xfrm>
          <a:prstGeom prst="rect">
            <a:avLst/>
          </a:prstGeom>
          <a:noFill/>
        </p:spPr>
        <p:txBody>
          <a:bodyPr wrap="square">
            <a:spAutoFit/>
          </a:bodyPr>
          <a:lstStyle/>
          <a:p>
            <a:pPr algn="just">
              <a:lnSpc>
                <a:spcPct val="150000"/>
              </a:lnSpc>
              <a:buClr>
                <a:srgbClr val="9E0406"/>
              </a:buClr>
              <a:buSzPct val="80000"/>
            </a:pPr>
            <a:r>
              <a:rPr lang="en-US" altLang="zh-CN" sz="2000" dirty="0">
                <a:solidFill>
                  <a:srgbClr val="C00000"/>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胆子要大</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，就是改革再难也要向前推进，敢于担当，敢于啃硬骨头，敢于涉险滩。</a:t>
            </a:r>
          </a:p>
          <a:p>
            <a:pPr algn="just">
              <a:lnSpc>
                <a:spcPct val="150000"/>
              </a:lnSpc>
              <a:buClr>
                <a:srgbClr val="9E0406"/>
              </a:buClr>
              <a:buSzPct val="8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胆子大不是蛮干</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，而是在深思熟虑后的突破、实践基础上的创新。</a:t>
            </a:r>
          </a:p>
        </p:txBody>
      </p:sp>
      <p:cxnSp>
        <p:nvCxnSpPr>
          <p:cNvPr id="9" name="直接连接符 8"/>
          <p:cNvCxnSpPr/>
          <p:nvPr/>
        </p:nvCxnSpPr>
        <p:spPr>
          <a:xfrm>
            <a:off x="484277" y="5832855"/>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484277" y="2048255"/>
            <a:ext cx="3780000" cy="0"/>
          </a:xfrm>
          <a:prstGeom prst="line">
            <a:avLst/>
          </a:prstGeom>
          <a:ln>
            <a:solidFill>
              <a:srgbClr val="9E0406"/>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8078470" y="2041205"/>
            <a:ext cx="3681730" cy="3784600"/>
          </a:xfrm>
          <a:prstGeom prst="rect">
            <a:avLst/>
          </a:prstGeom>
          <a:noFill/>
        </p:spPr>
        <p:txBody>
          <a:bodyPr wrap="square">
            <a:spAutoFit/>
          </a:bodyPr>
          <a:lstStyle/>
          <a:p>
            <a:pPr algn="just">
              <a:lnSpc>
                <a:spcPct val="150000"/>
              </a:lnSpc>
              <a:buClr>
                <a:srgbClr val="9E0406"/>
              </a:buClr>
              <a:buSzPct val="8000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步子要稳</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，就是方向一定要准，行驶一定要稳，尤其是不能犯颠覆性错误。</a:t>
            </a:r>
          </a:p>
          <a:p>
            <a:pPr algn="just">
              <a:lnSpc>
                <a:spcPct val="150000"/>
              </a:lnSpc>
              <a:buClr>
                <a:srgbClr val="9E0406"/>
              </a:buClr>
              <a:buSzPct val="80000"/>
            </a:pPr>
            <a:r>
              <a:rPr lang="en-US" altLang="zh-CN" sz="2000" b="1" dirty="0">
                <a:solidFill>
                  <a:srgbClr val="C00000"/>
                </a:solidFill>
                <a:latin typeface="微软雅黑" panose="020B0503020204020204" pitchFamily="34" charset="-122"/>
                <a:ea typeface="微软雅黑" panose="020B0503020204020204" pitchFamily="34" charset="-122"/>
              </a:rPr>
              <a:t>      </a:t>
            </a:r>
            <a:r>
              <a:rPr lang="zh-CN" altLang="en-US" sz="2000" b="1" dirty="0">
                <a:solidFill>
                  <a:srgbClr val="C00000"/>
                </a:solidFill>
                <a:latin typeface="微软雅黑" panose="020B0503020204020204" pitchFamily="34" charset="-122"/>
                <a:ea typeface="微软雅黑" panose="020B0503020204020204" pitchFamily="34" charset="-122"/>
              </a:rPr>
              <a:t>步子要稳不是盲目保守</a:t>
            </a: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rPr>
              <a:t>，而是要在大胆突破中把准方向、科学决策。对一些重大改革，不可能毕其功于一役，要稳扎稳打，做到蹄疾而步稳。</a:t>
            </a:r>
          </a:p>
        </p:txBody>
      </p:sp>
      <p:cxnSp>
        <p:nvCxnSpPr>
          <p:cNvPr id="29" name="直接连接符 28"/>
          <p:cNvCxnSpPr/>
          <p:nvPr/>
        </p:nvCxnSpPr>
        <p:spPr>
          <a:xfrm>
            <a:off x="8075877" y="2048815"/>
            <a:ext cx="3780000" cy="0"/>
          </a:xfrm>
          <a:prstGeom prst="line">
            <a:avLst/>
          </a:prstGeom>
          <a:ln>
            <a:solidFill>
              <a:schemeClr val="accent5"/>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7891092" y="5833415"/>
            <a:ext cx="3780000" cy="0"/>
          </a:xfrm>
          <a:prstGeom prst="line">
            <a:avLst/>
          </a:prstGeom>
          <a:ln>
            <a:solidFill>
              <a:schemeClr val="accent5"/>
            </a:solidFill>
            <a:headEnd type="oval"/>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22"/>
          <p:cNvSpPr/>
          <p:nvPr/>
        </p:nvSpPr>
        <p:spPr>
          <a:xfrm>
            <a:off x="-13648" y="4577080"/>
            <a:ext cx="12205648" cy="2302434"/>
          </a:xfrm>
          <a:custGeom>
            <a:avLst/>
            <a:gdLst>
              <a:gd name="connsiteX0" fmla="*/ 0 w 12192000"/>
              <a:gd name="connsiteY0" fmla="*/ 0 h 2880000"/>
              <a:gd name="connsiteX1" fmla="*/ 12192000 w 12192000"/>
              <a:gd name="connsiteY1" fmla="*/ 0 h 2880000"/>
              <a:gd name="connsiteX2" fmla="*/ 12192000 w 12192000"/>
              <a:gd name="connsiteY2" fmla="*/ 2880000 h 2880000"/>
              <a:gd name="connsiteX3" fmla="*/ 0 w 12192000"/>
              <a:gd name="connsiteY3" fmla="*/ 2880000 h 2880000"/>
              <a:gd name="connsiteX4" fmla="*/ 0 w 12192000"/>
              <a:gd name="connsiteY4" fmla="*/ 0 h 2880000"/>
              <a:gd name="connsiteX0-1" fmla="*/ 0 w 12192000"/>
              <a:gd name="connsiteY0-2" fmla="*/ 6501 h 2886501"/>
              <a:gd name="connsiteX1-3" fmla="*/ 2797791 w 12192000"/>
              <a:gd name="connsiteY1-4" fmla="*/ 0 h 2886501"/>
              <a:gd name="connsiteX2-5" fmla="*/ 12192000 w 12192000"/>
              <a:gd name="connsiteY2-6" fmla="*/ 6501 h 2886501"/>
              <a:gd name="connsiteX3-7" fmla="*/ 12192000 w 12192000"/>
              <a:gd name="connsiteY3-8" fmla="*/ 2886501 h 2886501"/>
              <a:gd name="connsiteX4-9" fmla="*/ 0 w 12192000"/>
              <a:gd name="connsiteY4-10" fmla="*/ 2886501 h 2886501"/>
              <a:gd name="connsiteX5" fmla="*/ 0 w 12192000"/>
              <a:gd name="connsiteY5" fmla="*/ 6501 h 2886501"/>
              <a:gd name="connsiteX0-11" fmla="*/ 0 w 12192000"/>
              <a:gd name="connsiteY0-12" fmla="*/ 215513 h 3095513"/>
              <a:gd name="connsiteX1-13" fmla="*/ 2797791 w 12192000"/>
              <a:gd name="connsiteY1-14" fmla="*/ 209012 h 3095513"/>
              <a:gd name="connsiteX2-15" fmla="*/ 12192000 w 12192000"/>
              <a:gd name="connsiteY2-16" fmla="*/ 215513 h 3095513"/>
              <a:gd name="connsiteX3-17" fmla="*/ 12192000 w 12192000"/>
              <a:gd name="connsiteY3-18" fmla="*/ 3095513 h 3095513"/>
              <a:gd name="connsiteX4-19" fmla="*/ 0 w 12192000"/>
              <a:gd name="connsiteY4-20" fmla="*/ 3095513 h 3095513"/>
              <a:gd name="connsiteX5-21" fmla="*/ 0 w 12192000"/>
              <a:gd name="connsiteY5-22" fmla="*/ 215513 h 3095513"/>
              <a:gd name="connsiteX0-23" fmla="*/ 0 w 12192000"/>
              <a:gd name="connsiteY0-24" fmla="*/ 122707 h 3002707"/>
              <a:gd name="connsiteX1-25" fmla="*/ 3330053 w 12192000"/>
              <a:gd name="connsiteY1-26" fmla="*/ 730356 h 3002707"/>
              <a:gd name="connsiteX2-27" fmla="*/ 12192000 w 12192000"/>
              <a:gd name="connsiteY2-28" fmla="*/ 122707 h 3002707"/>
              <a:gd name="connsiteX3-29" fmla="*/ 12192000 w 12192000"/>
              <a:gd name="connsiteY3-30" fmla="*/ 3002707 h 3002707"/>
              <a:gd name="connsiteX4-31" fmla="*/ 0 w 12192000"/>
              <a:gd name="connsiteY4-32" fmla="*/ 3002707 h 3002707"/>
              <a:gd name="connsiteX5-33" fmla="*/ 0 w 12192000"/>
              <a:gd name="connsiteY5-34" fmla="*/ 122707 h 3002707"/>
              <a:gd name="connsiteX0-35" fmla="*/ 0 w 12192000"/>
              <a:gd name="connsiteY0-36" fmla="*/ 106349 h 2986349"/>
              <a:gd name="connsiteX1-37" fmla="*/ 5254387 w 12192000"/>
              <a:gd name="connsiteY1-38" fmla="*/ 932362 h 2986349"/>
              <a:gd name="connsiteX2-39" fmla="*/ 12192000 w 12192000"/>
              <a:gd name="connsiteY2-40" fmla="*/ 106349 h 2986349"/>
              <a:gd name="connsiteX3-41" fmla="*/ 12192000 w 12192000"/>
              <a:gd name="connsiteY3-42" fmla="*/ 2986349 h 2986349"/>
              <a:gd name="connsiteX4-43" fmla="*/ 0 w 12192000"/>
              <a:gd name="connsiteY4-44" fmla="*/ 2986349 h 2986349"/>
              <a:gd name="connsiteX5-45" fmla="*/ 0 w 12192000"/>
              <a:gd name="connsiteY5-46" fmla="*/ 106349 h 2986349"/>
              <a:gd name="connsiteX0-47" fmla="*/ 0 w 12192000"/>
              <a:gd name="connsiteY0-48" fmla="*/ 106349 h 2986349"/>
              <a:gd name="connsiteX1-49" fmla="*/ 5254387 w 12192000"/>
              <a:gd name="connsiteY1-50" fmla="*/ 932362 h 2986349"/>
              <a:gd name="connsiteX2-51" fmla="*/ 12192000 w 12192000"/>
              <a:gd name="connsiteY2-52" fmla="*/ 106349 h 2986349"/>
              <a:gd name="connsiteX3-53" fmla="*/ 12192000 w 12192000"/>
              <a:gd name="connsiteY3-54" fmla="*/ 2986349 h 2986349"/>
              <a:gd name="connsiteX4-55" fmla="*/ 0 w 12192000"/>
              <a:gd name="connsiteY4-56" fmla="*/ 2986349 h 2986349"/>
              <a:gd name="connsiteX5-57" fmla="*/ 0 w 12192000"/>
              <a:gd name="connsiteY5-58" fmla="*/ 106349 h 2986349"/>
              <a:gd name="connsiteX0-59" fmla="*/ 0 w 12192000"/>
              <a:gd name="connsiteY0-60" fmla="*/ 101282 h 2981282"/>
              <a:gd name="connsiteX1-61" fmla="*/ 3643951 w 12192000"/>
              <a:gd name="connsiteY1-62" fmla="*/ 1009181 h 2981282"/>
              <a:gd name="connsiteX2-63" fmla="*/ 12192000 w 12192000"/>
              <a:gd name="connsiteY2-64" fmla="*/ 101282 h 2981282"/>
              <a:gd name="connsiteX3-65" fmla="*/ 12192000 w 12192000"/>
              <a:gd name="connsiteY3-66" fmla="*/ 2981282 h 2981282"/>
              <a:gd name="connsiteX4-67" fmla="*/ 0 w 12192000"/>
              <a:gd name="connsiteY4-68" fmla="*/ 2981282 h 2981282"/>
              <a:gd name="connsiteX5-69" fmla="*/ 0 w 12192000"/>
              <a:gd name="connsiteY5-70" fmla="*/ 101282 h 2981282"/>
              <a:gd name="connsiteX0-71" fmla="*/ 0 w 12192000"/>
              <a:gd name="connsiteY0-72" fmla="*/ 71662 h 2951662"/>
              <a:gd name="connsiteX1-73" fmla="*/ 3985145 w 12192000"/>
              <a:gd name="connsiteY1-74" fmla="*/ 1689244 h 2951662"/>
              <a:gd name="connsiteX2-75" fmla="*/ 12192000 w 12192000"/>
              <a:gd name="connsiteY2-76" fmla="*/ 71662 h 2951662"/>
              <a:gd name="connsiteX3-77" fmla="*/ 12192000 w 12192000"/>
              <a:gd name="connsiteY3-78" fmla="*/ 2951662 h 2951662"/>
              <a:gd name="connsiteX4-79" fmla="*/ 0 w 12192000"/>
              <a:gd name="connsiteY4-80" fmla="*/ 2951662 h 2951662"/>
              <a:gd name="connsiteX5-81" fmla="*/ 0 w 12192000"/>
              <a:gd name="connsiteY5-82" fmla="*/ 71662 h 2951662"/>
              <a:gd name="connsiteX0-83" fmla="*/ 0 w 12192000"/>
              <a:gd name="connsiteY0-84" fmla="*/ 71662 h 2951662"/>
              <a:gd name="connsiteX1-85" fmla="*/ 3944202 w 12192000"/>
              <a:gd name="connsiteY1-86" fmla="*/ 1689244 h 2951662"/>
              <a:gd name="connsiteX2-87" fmla="*/ 12192000 w 12192000"/>
              <a:gd name="connsiteY2-88" fmla="*/ 71662 h 2951662"/>
              <a:gd name="connsiteX3-89" fmla="*/ 12192000 w 12192000"/>
              <a:gd name="connsiteY3-90" fmla="*/ 2951662 h 2951662"/>
              <a:gd name="connsiteX4-91" fmla="*/ 0 w 12192000"/>
              <a:gd name="connsiteY4-92" fmla="*/ 2951662 h 2951662"/>
              <a:gd name="connsiteX5-93" fmla="*/ 0 w 12192000"/>
              <a:gd name="connsiteY5-94" fmla="*/ 71662 h 2951662"/>
              <a:gd name="connsiteX0-95" fmla="*/ 0 w 12192000"/>
              <a:gd name="connsiteY0-96" fmla="*/ 963223 h 2956119"/>
              <a:gd name="connsiteX1-97" fmla="*/ 3944202 w 12192000"/>
              <a:gd name="connsiteY1-98" fmla="*/ 1693701 h 2956119"/>
              <a:gd name="connsiteX2-99" fmla="*/ 12192000 w 12192000"/>
              <a:gd name="connsiteY2-100" fmla="*/ 76119 h 2956119"/>
              <a:gd name="connsiteX3-101" fmla="*/ 12192000 w 12192000"/>
              <a:gd name="connsiteY3-102" fmla="*/ 2956119 h 2956119"/>
              <a:gd name="connsiteX4-103" fmla="*/ 0 w 12192000"/>
              <a:gd name="connsiteY4-104" fmla="*/ 2956119 h 2956119"/>
              <a:gd name="connsiteX5-105" fmla="*/ 0 w 12192000"/>
              <a:gd name="connsiteY5-106" fmla="*/ 963223 h 2956119"/>
              <a:gd name="connsiteX0-107" fmla="*/ 0 w 12192000"/>
              <a:gd name="connsiteY0-108" fmla="*/ 959485 h 2952381"/>
              <a:gd name="connsiteX1-109" fmla="*/ 3944202 w 12192000"/>
              <a:gd name="connsiteY1-110" fmla="*/ 1689963 h 2952381"/>
              <a:gd name="connsiteX2-111" fmla="*/ 12192000 w 12192000"/>
              <a:gd name="connsiteY2-112" fmla="*/ 72381 h 2952381"/>
              <a:gd name="connsiteX3-113" fmla="*/ 12192000 w 12192000"/>
              <a:gd name="connsiteY3-114" fmla="*/ 2952381 h 2952381"/>
              <a:gd name="connsiteX4-115" fmla="*/ 0 w 12192000"/>
              <a:gd name="connsiteY4-116" fmla="*/ 2952381 h 2952381"/>
              <a:gd name="connsiteX5-117" fmla="*/ 0 w 12192000"/>
              <a:gd name="connsiteY5-118" fmla="*/ 959485 h 2952381"/>
              <a:gd name="connsiteX0-119" fmla="*/ 0 w 12192000"/>
              <a:gd name="connsiteY0-120" fmla="*/ 954507 h 2947403"/>
              <a:gd name="connsiteX1-121" fmla="*/ 4490112 w 12192000"/>
              <a:gd name="connsiteY1-122" fmla="*/ 1862406 h 2947403"/>
              <a:gd name="connsiteX2-123" fmla="*/ 12192000 w 12192000"/>
              <a:gd name="connsiteY2-124" fmla="*/ 67403 h 2947403"/>
              <a:gd name="connsiteX3-125" fmla="*/ 12192000 w 12192000"/>
              <a:gd name="connsiteY3-126" fmla="*/ 2947403 h 2947403"/>
              <a:gd name="connsiteX4-127" fmla="*/ 0 w 12192000"/>
              <a:gd name="connsiteY4-128" fmla="*/ 2947403 h 2947403"/>
              <a:gd name="connsiteX5-129" fmla="*/ 0 w 12192000"/>
              <a:gd name="connsiteY5-130" fmla="*/ 954507 h 2947403"/>
              <a:gd name="connsiteX0-131" fmla="*/ 0 w 12192000"/>
              <a:gd name="connsiteY0-132" fmla="*/ 957876 h 2950772"/>
              <a:gd name="connsiteX1-133" fmla="*/ 4490112 w 12192000"/>
              <a:gd name="connsiteY1-134" fmla="*/ 1742945 h 2950772"/>
              <a:gd name="connsiteX2-135" fmla="*/ 12192000 w 12192000"/>
              <a:gd name="connsiteY2-136" fmla="*/ 70772 h 2950772"/>
              <a:gd name="connsiteX3-137" fmla="*/ 12192000 w 12192000"/>
              <a:gd name="connsiteY3-138" fmla="*/ 2950772 h 2950772"/>
              <a:gd name="connsiteX4-139" fmla="*/ 0 w 12192000"/>
              <a:gd name="connsiteY4-140" fmla="*/ 2950772 h 2950772"/>
              <a:gd name="connsiteX5-141" fmla="*/ 0 w 12192000"/>
              <a:gd name="connsiteY5-142" fmla="*/ 957876 h 2950772"/>
              <a:gd name="connsiteX0-143" fmla="*/ 0 w 12192000"/>
              <a:gd name="connsiteY0-144" fmla="*/ 957876 h 2950772"/>
              <a:gd name="connsiteX1-145" fmla="*/ 4490112 w 12192000"/>
              <a:gd name="connsiteY1-146" fmla="*/ 1742945 h 2950772"/>
              <a:gd name="connsiteX2-147" fmla="*/ 12192000 w 12192000"/>
              <a:gd name="connsiteY2-148" fmla="*/ 70772 h 2950772"/>
              <a:gd name="connsiteX3-149" fmla="*/ 12192000 w 12192000"/>
              <a:gd name="connsiteY3-150" fmla="*/ 2950772 h 2950772"/>
              <a:gd name="connsiteX4-151" fmla="*/ 0 w 12192000"/>
              <a:gd name="connsiteY4-152" fmla="*/ 2950772 h 2950772"/>
              <a:gd name="connsiteX5-153" fmla="*/ 0 w 12192000"/>
              <a:gd name="connsiteY5-154" fmla="*/ 957876 h 2950772"/>
              <a:gd name="connsiteX0-155" fmla="*/ 0 w 12192000"/>
              <a:gd name="connsiteY0-156" fmla="*/ 897986 h 2890882"/>
              <a:gd name="connsiteX1-157" fmla="*/ 4490112 w 12192000"/>
              <a:gd name="connsiteY1-158" fmla="*/ 1683055 h 2890882"/>
              <a:gd name="connsiteX2-159" fmla="*/ 12192000 w 12192000"/>
              <a:gd name="connsiteY2-160" fmla="*/ 10882 h 2890882"/>
              <a:gd name="connsiteX3-161" fmla="*/ 12192000 w 12192000"/>
              <a:gd name="connsiteY3-162" fmla="*/ 2890882 h 2890882"/>
              <a:gd name="connsiteX4-163" fmla="*/ 0 w 12192000"/>
              <a:gd name="connsiteY4-164" fmla="*/ 2890882 h 2890882"/>
              <a:gd name="connsiteX5-165" fmla="*/ 0 w 12192000"/>
              <a:gd name="connsiteY5-166" fmla="*/ 897986 h 2890882"/>
              <a:gd name="connsiteX0-167" fmla="*/ 0 w 12192000"/>
              <a:gd name="connsiteY0-168" fmla="*/ 897909 h 2890805"/>
              <a:gd name="connsiteX1-169" fmla="*/ 4258100 w 12192000"/>
              <a:gd name="connsiteY1-170" fmla="*/ 1696626 h 2890805"/>
              <a:gd name="connsiteX2-171" fmla="*/ 12192000 w 12192000"/>
              <a:gd name="connsiteY2-172" fmla="*/ 10805 h 2890805"/>
              <a:gd name="connsiteX3-173" fmla="*/ 12192000 w 12192000"/>
              <a:gd name="connsiteY3-174" fmla="*/ 2890805 h 2890805"/>
              <a:gd name="connsiteX4-175" fmla="*/ 0 w 12192000"/>
              <a:gd name="connsiteY4-176" fmla="*/ 2890805 h 2890805"/>
              <a:gd name="connsiteX5-177" fmla="*/ 0 w 12192000"/>
              <a:gd name="connsiteY5-178" fmla="*/ 897909 h 2890805"/>
              <a:gd name="connsiteX0-179" fmla="*/ 0 w 12205648"/>
              <a:gd name="connsiteY0-180" fmla="*/ 1855051 h 2892603"/>
              <a:gd name="connsiteX1-181" fmla="*/ 4271748 w 12205648"/>
              <a:gd name="connsiteY1-182" fmla="*/ 1698424 h 2892603"/>
              <a:gd name="connsiteX2-183" fmla="*/ 12205648 w 12205648"/>
              <a:gd name="connsiteY2-184" fmla="*/ 12603 h 2892603"/>
              <a:gd name="connsiteX3-185" fmla="*/ 12205648 w 12205648"/>
              <a:gd name="connsiteY3-186" fmla="*/ 2892603 h 2892603"/>
              <a:gd name="connsiteX4-187" fmla="*/ 13648 w 12205648"/>
              <a:gd name="connsiteY4-188" fmla="*/ 2892603 h 2892603"/>
              <a:gd name="connsiteX5-189" fmla="*/ 0 w 12205648"/>
              <a:gd name="connsiteY5-190" fmla="*/ 1855051 h 2892603"/>
              <a:gd name="connsiteX0-191" fmla="*/ 0 w 12205648"/>
              <a:gd name="connsiteY0-192" fmla="*/ 1855051 h 2892603"/>
              <a:gd name="connsiteX1-193" fmla="*/ 4271748 w 12205648"/>
              <a:gd name="connsiteY1-194" fmla="*/ 1698424 h 2892603"/>
              <a:gd name="connsiteX2-195" fmla="*/ 12205648 w 12205648"/>
              <a:gd name="connsiteY2-196" fmla="*/ 12603 h 2892603"/>
              <a:gd name="connsiteX3-197" fmla="*/ 12205648 w 12205648"/>
              <a:gd name="connsiteY3-198" fmla="*/ 2892603 h 2892603"/>
              <a:gd name="connsiteX4-199" fmla="*/ 13648 w 12205648"/>
              <a:gd name="connsiteY4-200" fmla="*/ 2892603 h 2892603"/>
              <a:gd name="connsiteX5-201" fmla="*/ 0 w 12205648"/>
              <a:gd name="connsiteY5-202" fmla="*/ 1855051 h 2892603"/>
              <a:gd name="connsiteX0-203" fmla="*/ 0 w 12205648"/>
              <a:gd name="connsiteY0-204" fmla="*/ 1872828 h 2910380"/>
              <a:gd name="connsiteX1-205" fmla="*/ 4449169 w 12205648"/>
              <a:gd name="connsiteY1-206" fmla="*/ 733562 h 2910380"/>
              <a:gd name="connsiteX2-207" fmla="*/ 12205648 w 12205648"/>
              <a:gd name="connsiteY2-208" fmla="*/ 30380 h 2910380"/>
              <a:gd name="connsiteX3-209" fmla="*/ 12205648 w 12205648"/>
              <a:gd name="connsiteY3-210" fmla="*/ 2910380 h 2910380"/>
              <a:gd name="connsiteX4-211" fmla="*/ 13648 w 12205648"/>
              <a:gd name="connsiteY4-212" fmla="*/ 2910380 h 2910380"/>
              <a:gd name="connsiteX5-213" fmla="*/ 0 w 12205648"/>
              <a:gd name="connsiteY5-214" fmla="*/ 1872828 h 2910380"/>
              <a:gd name="connsiteX0-215" fmla="*/ 0 w 12205648"/>
              <a:gd name="connsiteY0-216" fmla="*/ 1863926 h 2901478"/>
              <a:gd name="connsiteX1-217" fmla="*/ 4449169 w 12205648"/>
              <a:gd name="connsiteY1-218" fmla="*/ 724660 h 2901478"/>
              <a:gd name="connsiteX2-219" fmla="*/ 12205648 w 12205648"/>
              <a:gd name="connsiteY2-220" fmla="*/ 21478 h 2901478"/>
              <a:gd name="connsiteX3-221" fmla="*/ 12205648 w 12205648"/>
              <a:gd name="connsiteY3-222" fmla="*/ 2901478 h 2901478"/>
              <a:gd name="connsiteX4-223" fmla="*/ 13648 w 12205648"/>
              <a:gd name="connsiteY4-224" fmla="*/ 2901478 h 2901478"/>
              <a:gd name="connsiteX5-225" fmla="*/ 0 w 12205648"/>
              <a:gd name="connsiteY5-226" fmla="*/ 1863926 h 2901478"/>
              <a:gd name="connsiteX0-227" fmla="*/ 0 w 12205648"/>
              <a:gd name="connsiteY0-228" fmla="*/ 1864229 h 2901781"/>
              <a:gd name="connsiteX1-229" fmla="*/ 4640238 w 12205648"/>
              <a:gd name="connsiteY1-230" fmla="*/ 711315 h 2901781"/>
              <a:gd name="connsiteX2-231" fmla="*/ 12205648 w 12205648"/>
              <a:gd name="connsiteY2-232" fmla="*/ 21781 h 2901781"/>
              <a:gd name="connsiteX3-233" fmla="*/ 12205648 w 12205648"/>
              <a:gd name="connsiteY3-234" fmla="*/ 2901781 h 2901781"/>
              <a:gd name="connsiteX4-235" fmla="*/ 13648 w 12205648"/>
              <a:gd name="connsiteY4-236" fmla="*/ 2901781 h 2901781"/>
              <a:gd name="connsiteX5-237" fmla="*/ 0 w 12205648"/>
              <a:gd name="connsiteY5-238" fmla="*/ 1864229 h 2901781"/>
              <a:gd name="connsiteX0-239" fmla="*/ 0 w 12205648"/>
              <a:gd name="connsiteY0-240" fmla="*/ 1902244 h 2939796"/>
              <a:gd name="connsiteX1-241" fmla="*/ 5213444 w 12205648"/>
              <a:gd name="connsiteY1-242" fmla="*/ 135181 h 2939796"/>
              <a:gd name="connsiteX2-243" fmla="*/ 12205648 w 12205648"/>
              <a:gd name="connsiteY2-244" fmla="*/ 59796 h 2939796"/>
              <a:gd name="connsiteX3-245" fmla="*/ 12205648 w 12205648"/>
              <a:gd name="connsiteY3-246" fmla="*/ 2939796 h 2939796"/>
              <a:gd name="connsiteX4-247" fmla="*/ 13648 w 12205648"/>
              <a:gd name="connsiteY4-248" fmla="*/ 2939796 h 2939796"/>
              <a:gd name="connsiteX5-249" fmla="*/ 0 w 12205648"/>
              <a:gd name="connsiteY5-250" fmla="*/ 1902244 h 2939796"/>
              <a:gd name="connsiteX0-251" fmla="*/ 0 w 12205648"/>
              <a:gd name="connsiteY0-252" fmla="*/ 1965640 h 3003192"/>
              <a:gd name="connsiteX1-253" fmla="*/ 5213444 w 12205648"/>
              <a:gd name="connsiteY1-254" fmla="*/ 198577 h 3003192"/>
              <a:gd name="connsiteX2-255" fmla="*/ 9034818 w 12205648"/>
              <a:gd name="connsiteY2-256" fmla="*/ 785433 h 3003192"/>
              <a:gd name="connsiteX3-257" fmla="*/ 12205648 w 12205648"/>
              <a:gd name="connsiteY3-258" fmla="*/ 123192 h 3003192"/>
              <a:gd name="connsiteX4-259" fmla="*/ 12205648 w 12205648"/>
              <a:gd name="connsiteY4-260" fmla="*/ 3003192 h 3003192"/>
              <a:gd name="connsiteX5-261" fmla="*/ 13648 w 12205648"/>
              <a:gd name="connsiteY5-262" fmla="*/ 3003192 h 3003192"/>
              <a:gd name="connsiteX6" fmla="*/ 0 w 12205648"/>
              <a:gd name="connsiteY6" fmla="*/ 1965640 h 3003192"/>
              <a:gd name="connsiteX0-263" fmla="*/ 0 w 12205648"/>
              <a:gd name="connsiteY0-264" fmla="*/ 1959194 h 2996746"/>
              <a:gd name="connsiteX1-265" fmla="*/ 5213444 w 12205648"/>
              <a:gd name="connsiteY1-266" fmla="*/ 192131 h 2996746"/>
              <a:gd name="connsiteX2-267" fmla="*/ 9116705 w 12205648"/>
              <a:gd name="connsiteY2-268" fmla="*/ 860874 h 2996746"/>
              <a:gd name="connsiteX3-269" fmla="*/ 12205648 w 12205648"/>
              <a:gd name="connsiteY3-270" fmla="*/ 116746 h 2996746"/>
              <a:gd name="connsiteX4-271" fmla="*/ 12205648 w 12205648"/>
              <a:gd name="connsiteY4-272" fmla="*/ 2996746 h 2996746"/>
              <a:gd name="connsiteX5-273" fmla="*/ 13648 w 12205648"/>
              <a:gd name="connsiteY5-274" fmla="*/ 2996746 h 2996746"/>
              <a:gd name="connsiteX6-275" fmla="*/ 0 w 12205648"/>
              <a:gd name="connsiteY6-276" fmla="*/ 1959194 h 2996746"/>
              <a:gd name="connsiteX0-277" fmla="*/ 0 w 12205648"/>
              <a:gd name="connsiteY0-278" fmla="*/ 1909774 h 2947326"/>
              <a:gd name="connsiteX1-279" fmla="*/ 5213444 w 12205648"/>
              <a:gd name="connsiteY1-280" fmla="*/ 142711 h 2947326"/>
              <a:gd name="connsiteX2-281" fmla="*/ 9116705 w 12205648"/>
              <a:gd name="connsiteY2-282" fmla="*/ 811454 h 2947326"/>
              <a:gd name="connsiteX3-283" fmla="*/ 12205648 w 12205648"/>
              <a:gd name="connsiteY3-284" fmla="*/ 67326 h 2947326"/>
              <a:gd name="connsiteX4-285" fmla="*/ 12205648 w 12205648"/>
              <a:gd name="connsiteY4-286" fmla="*/ 2947326 h 2947326"/>
              <a:gd name="connsiteX5-287" fmla="*/ 13648 w 12205648"/>
              <a:gd name="connsiteY5-288" fmla="*/ 2947326 h 2947326"/>
              <a:gd name="connsiteX6-289" fmla="*/ 0 w 12205648"/>
              <a:gd name="connsiteY6-290" fmla="*/ 1909774 h 2947326"/>
              <a:gd name="connsiteX0-291" fmla="*/ 0 w 12205648"/>
              <a:gd name="connsiteY0-292" fmla="*/ 1910482 h 2948034"/>
              <a:gd name="connsiteX1-293" fmla="*/ 5213444 w 12205648"/>
              <a:gd name="connsiteY1-294" fmla="*/ 143419 h 2948034"/>
              <a:gd name="connsiteX2-295" fmla="*/ 8693625 w 12205648"/>
              <a:gd name="connsiteY2-296" fmla="*/ 798514 h 2948034"/>
              <a:gd name="connsiteX3-297" fmla="*/ 12205648 w 12205648"/>
              <a:gd name="connsiteY3-298" fmla="*/ 68034 h 2948034"/>
              <a:gd name="connsiteX4-299" fmla="*/ 12205648 w 12205648"/>
              <a:gd name="connsiteY4-300" fmla="*/ 2948034 h 2948034"/>
              <a:gd name="connsiteX5-301" fmla="*/ 13648 w 12205648"/>
              <a:gd name="connsiteY5-302" fmla="*/ 2948034 h 2948034"/>
              <a:gd name="connsiteX6-303" fmla="*/ 0 w 12205648"/>
              <a:gd name="connsiteY6-304" fmla="*/ 1910482 h 2948034"/>
              <a:gd name="connsiteX0-305" fmla="*/ 0 w 12205648"/>
              <a:gd name="connsiteY0-306" fmla="*/ 1910482 h 2948034"/>
              <a:gd name="connsiteX1-307" fmla="*/ 4749420 w 12205648"/>
              <a:gd name="connsiteY1-308" fmla="*/ 730273 h 2948034"/>
              <a:gd name="connsiteX2-309" fmla="*/ 8693625 w 12205648"/>
              <a:gd name="connsiteY2-310" fmla="*/ 798514 h 2948034"/>
              <a:gd name="connsiteX3-311" fmla="*/ 12205648 w 12205648"/>
              <a:gd name="connsiteY3-312" fmla="*/ 68034 h 2948034"/>
              <a:gd name="connsiteX4-313" fmla="*/ 12205648 w 12205648"/>
              <a:gd name="connsiteY4-314" fmla="*/ 2948034 h 2948034"/>
              <a:gd name="connsiteX5-315" fmla="*/ 13648 w 12205648"/>
              <a:gd name="connsiteY5-316" fmla="*/ 2948034 h 2948034"/>
              <a:gd name="connsiteX6-317" fmla="*/ 0 w 12205648"/>
              <a:gd name="connsiteY6-318" fmla="*/ 1910482 h 2948034"/>
              <a:gd name="connsiteX0-319" fmla="*/ 0 w 12205648"/>
              <a:gd name="connsiteY0-320" fmla="*/ 1910482 h 2948034"/>
              <a:gd name="connsiteX1-321" fmla="*/ 4749420 w 12205648"/>
              <a:gd name="connsiteY1-322" fmla="*/ 730273 h 2948034"/>
              <a:gd name="connsiteX2-323" fmla="*/ 8693625 w 12205648"/>
              <a:gd name="connsiteY2-324" fmla="*/ 798514 h 2948034"/>
              <a:gd name="connsiteX3-325" fmla="*/ 12205648 w 12205648"/>
              <a:gd name="connsiteY3-326" fmla="*/ 68034 h 2948034"/>
              <a:gd name="connsiteX4-327" fmla="*/ 12205648 w 12205648"/>
              <a:gd name="connsiteY4-328" fmla="*/ 2948034 h 2948034"/>
              <a:gd name="connsiteX5-329" fmla="*/ 13648 w 12205648"/>
              <a:gd name="connsiteY5-330" fmla="*/ 2948034 h 2948034"/>
              <a:gd name="connsiteX6-331" fmla="*/ 0 w 12205648"/>
              <a:gd name="connsiteY6-332" fmla="*/ 1910482 h 2948034"/>
              <a:gd name="connsiteX0-333" fmla="*/ 0 w 12205648"/>
              <a:gd name="connsiteY0-334" fmla="*/ 1910482 h 2948034"/>
              <a:gd name="connsiteX1-335" fmla="*/ 5704763 w 12205648"/>
              <a:gd name="connsiteY1-336" fmla="*/ 252602 h 2948034"/>
              <a:gd name="connsiteX2-337" fmla="*/ 8693625 w 12205648"/>
              <a:gd name="connsiteY2-338" fmla="*/ 798514 h 2948034"/>
              <a:gd name="connsiteX3-339" fmla="*/ 12205648 w 12205648"/>
              <a:gd name="connsiteY3-340" fmla="*/ 68034 h 2948034"/>
              <a:gd name="connsiteX4-341" fmla="*/ 12205648 w 12205648"/>
              <a:gd name="connsiteY4-342" fmla="*/ 2948034 h 2948034"/>
              <a:gd name="connsiteX5-343" fmla="*/ 13648 w 12205648"/>
              <a:gd name="connsiteY5-344" fmla="*/ 2948034 h 2948034"/>
              <a:gd name="connsiteX6-345" fmla="*/ 0 w 12205648"/>
              <a:gd name="connsiteY6-346" fmla="*/ 1910482 h 2948034"/>
              <a:gd name="connsiteX0-347" fmla="*/ 0 w 12205648"/>
              <a:gd name="connsiteY0-348" fmla="*/ 1911207 h 2948759"/>
              <a:gd name="connsiteX1-349" fmla="*/ 5704763 w 12205648"/>
              <a:gd name="connsiteY1-350" fmla="*/ 253327 h 2948759"/>
              <a:gd name="connsiteX2-351" fmla="*/ 9307774 w 12205648"/>
              <a:gd name="connsiteY2-352" fmla="*/ 785591 h 2948759"/>
              <a:gd name="connsiteX3-353" fmla="*/ 12205648 w 12205648"/>
              <a:gd name="connsiteY3-354" fmla="*/ 68759 h 2948759"/>
              <a:gd name="connsiteX4-355" fmla="*/ 12205648 w 12205648"/>
              <a:gd name="connsiteY4-356" fmla="*/ 2948759 h 2948759"/>
              <a:gd name="connsiteX5-357" fmla="*/ 13648 w 12205648"/>
              <a:gd name="connsiteY5-358" fmla="*/ 2948759 h 2948759"/>
              <a:gd name="connsiteX6-359" fmla="*/ 0 w 12205648"/>
              <a:gd name="connsiteY6-360" fmla="*/ 1911207 h 2948759"/>
              <a:gd name="connsiteX0-361" fmla="*/ 0 w 12205648"/>
              <a:gd name="connsiteY0-362" fmla="*/ 1910520 h 2948072"/>
              <a:gd name="connsiteX1-363" fmla="*/ 5704763 w 12205648"/>
              <a:gd name="connsiteY1-364" fmla="*/ 252640 h 2948072"/>
              <a:gd name="connsiteX2-365" fmla="*/ 9307774 w 12205648"/>
              <a:gd name="connsiteY2-366" fmla="*/ 784904 h 2948072"/>
              <a:gd name="connsiteX3-367" fmla="*/ 12205648 w 12205648"/>
              <a:gd name="connsiteY3-368" fmla="*/ 68072 h 2948072"/>
              <a:gd name="connsiteX4-369" fmla="*/ 12205648 w 12205648"/>
              <a:gd name="connsiteY4-370" fmla="*/ 2948072 h 2948072"/>
              <a:gd name="connsiteX5-371" fmla="*/ 13648 w 12205648"/>
              <a:gd name="connsiteY5-372" fmla="*/ 2948072 h 2948072"/>
              <a:gd name="connsiteX6-373" fmla="*/ 0 w 12205648"/>
              <a:gd name="connsiteY6-374" fmla="*/ 1910520 h 2948072"/>
              <a:gd name="connsiteX0-375" fmla="*/ 0 w 12205648"/>
              <a:gd name="connsiteY0-376" fmla="*/ 1909114 h 2946666"/>
              <a:gd name="connsiteX1-377" fmla="*/ 5704763 w 12205648"/>
              <a:gd name="connsiteY1-378" fmla="*/ 251234 h 2946666"/>
              <a:gd name="connsiteX2-379" fmla="*/ 9157649 w 12205648"/>
              <a:gd name="connsiteY2-380" fmla="*/ 810793 h 2946666"/>
              <a:gd name="connsiteX3-381" fmla="*/ 12205648 w 12205648"/>
              <a:gd name="connsiteY3-382" fmla="*/ 66666 h 2946666"/>
              <a:gd name="connsiteX4-383" fmla="*/ 12205648 w 12205648"/>
              <a:gd name="connsiteY4-384" fmla="*/ 2946666 h 2946666"/>
              <a:gd name="connsiteX5-385" fmla="*/ 13648 w 12205648"/>
              <a:gd name="connsiteY5-386" fmla="*/ 2946666 h 2946666"/>
              <a:gd name="connsiteX6-387" fmla="*/ 0 w 12205648"/>
              <a:gd name="connsiteY6-388" fmla="*/ 1909114 h 2946666"/>
              <a:gd name="connsiteX0-389" fmla="*/ 0 w 12205648"/>
              <a:gd name="connsiteY0-390" fmla="*/ 1912303 h 2949855"/>
              <a:gd name="connsiteX1-391" fmla="*/ 5281682 w 12205648"/>
              <a:gd name="connsiteY1-392" fmla="*/ 445492 h 2949855"/>
              <a:gd name="connsiteX2-393" fmla="*/ 9157649 w 12205648"/>
              <a:gd name="connsiteY2-394" fmla="*/ 813982 h 2949855"/>
              <a:gd name="connsiteX3-395" fmla="*/ 12205648 w 12205648"/>
              <a:gd name="connsiteY3-396" fmla="*/ 69855 h 2949855"/>
              <a:gd name="connsiteX4-397" fmla="*/ 12205648 w 12205648"/>
              <a:gd name="connsiteY4-398" fmla="*/ 2949855 h 2949855"/>
              <a:gd name="connsiteX5-399" fmla="*/ 13648 w 12205648"/>
              <a:gd name="connsiteY5-400" fmla="*/ 2949855 h 2949855"/>
              <a:gd name="connsiteX6-401" fmla="*/ 0 w 12205648"/>
              <a:gd name="connsiteY6-402" fmla="*/ 1912303 h 2949855"/>
              <a:gd name="connsiteX0-403" fmla="*/ 0 w 12205648"/>
              <a:gd name="connsiteY0-404" fmla="*/ 1912303 h 2949855"/>
              <a:gd name="connsiteX1-405" fmla="*/ 5281682 w 12205648"/>
              <a:gd name="connsiteY1-406" fmla="*/ 445492 h 2949855"/>
              <a:gd name="connsiteX2-407" fmla="*/ 9157649 w 12205648"/>
              <a:gd name="connsiteY2-408" fmla="*/ 813982 h 2949855"/>
              <a:gd name="connsiteX3-409" fmla="*/ 12205648 w 12205648"/>
              <a:gd name="connsiteY3-410" fmla="*/ 69855 h 2949855"/>
              <a:gd name="connsiteX4-411" fmla="*/ 12205648 w 12205648"/>
              <a:gd name="connsiteY4-412" fmla="*/ 2949855 h 2949855"/>
              <a:gd name="connsiteX5-413" fmla="*/ 13648 w 12205648"/>
              <a:gd name="connsiteY5-414" fmla="*/ 2949855 h 2949855"/>
              <a:gd name="connsiteX6-415" fmla="*/ 0 w 12205648"/>
              <a:gd name="connsiteY6-416" fmla="*/ 1912303 h 2949855"/>
              <a:gd name="connsiteX0-417" fmla="*/ 0 w 12205648"/>
              <a:gd name="connsiteY0-418" fmla="*/ 1909886 h 2947438"/>
              <a:gd name="connsiteX1-419" fmla="*/ 5663820 w 12205648"/>
              <a:gd name="connsiteY1-420" fmla="*/ 156472 h 2947438"/>
              <a:gd name="connsiteX2-421" fmla="*/ 9157649 w 12205648"/>
              <a:gd name="connsiteY2-422" fmla="*/ 811565 h 2947438"/>
              <a:gd name="connsiteX3-423" fmla="*/ 12205648 w 12205648"/>
              <a:gd name="connsiteY3-424" fmla="*/ 67438 h 2947438"/>
              <a:gd name="connsiteX4-425" fmla="*/ 12205648 w 12205648"/>
              <a:gd name="connsiteY4-426" fmla="*/ 2947438 h 2947438"/>
              <a:gd name="connsiteX5-427" fmla="*/ 13648 w 12205648"/>
              <a:gd name="connsiteY5-428" fmla="*/ 2947438 h 2947438"/>
              <a:gd name="connsiteX6-429" fmla="*/ 0 w 12205648"/>
              <a:gd name="connsiteY6-430" fmla="*/ 1909886 h 2947438"/>
              <a:gd name="connsiteX0-431" fmla="*/ 0 w 12205648"/>
              <a:gd name="connsiteY0-432" fmla="*/ 2518300 h 3555852"/>
              <a:gd name="connsiteX1-433" fmla="*/ 5663820 w 12205648"/>
              <a:gd name="connsiteY1-434" fmla="*/ 764886 h 3555852"/>
              <a:gd name="connsiteX2-435" fmla="*/ 9157649 w 12205648"/>
              <a:gd name="connsiteY2-436" fmla="*/ 1419979 h 3555852"/>
              <a:gd name="connsiteX3-437" fmla="*/ 12205648 w 12205648"/>
              <a:gd name="connsiteY3-438" fmla="*/ 48054 h 3555852"/>
              <a:gd name="connsiteX4-439" fmla="*/ 12205648 w 12205648"/>
              <a:gd name="connsiteY4-440" fmla="*/ 3555852 h 3555852"/>
              <a:gd name="connsiteX5-441" fmla="*/ 13648 w 12205648"/>
              <a:gd name="connsiteY5-442" fmla="*/ 3555852 h 3555852"/>
              <a:gd name="connsiteX6-443" fmla="*/ 0 w 12205648"/>
              <a:gd name="connsiteY6-444" fmla="*/ 2518300 h 3555852"/>
              <a:gd name="connsiteX0-445" fmla="*/ 0 w 12205648"/>
              <a:gd name="connsiteY0-446" fmla="*/ 2503119 h 3540671"/>
              <a:gd name="connsiteX1-447" fmla="*/ 5663820 w 12205648"/>
              <a:gd name="connsiteY1-448" fmla="*/ 749705 h 3540671"/>
              <a:gd name="connsiteX2-449" fmla="*/ 9157649 w 12205648"/>
              <a:gd name="connsiteY2-450" fmla="*/ 1404798 h 3540671"/>
              <a:gd name="connsiteX3-451" fmla="*/ 12205648 w 12205648"/>
              <a:gd name="connsiteY3-452" fmla="*/ 32873 h 3540671"/>
              <a:gd name="connsiteX4-453" fmla="*/ 12205648 w 12205648"/>
              <a:gd name="connsiteY4-454" fmla="*/ 3540671 h 3540671"/>
              <a:gd name="connsiteX5-455" fmla="*/ 13648 w 12205648"/>
              <a:gd name="connsiteY5-456" fmla="*/ 3540671 h 3540671"/>
              <a:gd name="connsiteX6-457" fmla="*/ 0 w 12205648"/>
              <a:gd name="connsiteY6-458" fmla="*/ 2503119 h 3540671"/>
              <a:gd name="connsiteX0-459" fmla="*/ 0 w 12205648"/>
              <a:gd name="connsiteY0-460" fmla="*/ 2503764 h 3541316"/>
              <a:gd name="connsiteX1-461" fmla="*/ 5773002 w 12205648"/>
              <a:gd name="connsiteY1-462" fmla="*/ 955067 h 3541316"/>
              <a:gd name="connsiteX2-463" fmla="*/ 9157649 w 12205648"/>
              <a:gd name="connsiteY2-464" fmla="*/ 1405443 h 3541316"/>
              <a:gd name="connsiteX3-465" fmla="*/ 12205648 w 12205648"/>
              <a:gd name="connsiteY3-466" fmla="*/ 33518 h 3541316"/>
              <a:gd name="connsiteX4-467" fmla="*/ 12205648 w 12205648"/>
              <a:gd name="connsiteY4-468" fmla="*/ 3541316 h 3541316"/>
              <a:gd name="connsiteX5-469" fmla="*/ 13648 w 12205648"/>
              <a:gd name="connsiteY5-470" fmla="*/ 3541316 h 3541316"/>
              <a:gd name="connsiteX6-471" fmla="*/ 0 w 12205648"/>
              <a:gd name="connsiteY6-472" fmla="*/ 2503764 h 3541316"/>
              <a:gd name="connsiteX0-473" fmla="*/ 0 w 12205648"/>
              <a:gd name="connsiteY0-474" fmla="*/ 2503764 h 3541316"/>
              <a:gd name="connsiteX1-475" fmla="*/ 5773002 w 12205648"/>
              <a:gd name="connsiteY1-476" fmla="*/ 955067 h 3541316"/>
              <a:gd name="connsiteX2-477" fmla="*/ 9157649 w 12205648"/>
              <a:gd name="connsiteY2-478" fmla="*/ 1405443 h 3541316"/>
              <a:gd name="connsiteX3-479" fmla="*/ 12205648 w 12205648"/>
              <a:gd name="connsiteY3-480" fmla="*/ 33518 h 3541316"/>
              <a:gd name="connsiteX4-481" fmla="*/ 12205648 w 12205648"/>
              <a:gd name="connsiteY4-482" fmla="*/ 3541316 h 3541316"/>
              <a:gd name="connsiteX5-483" fmla="*/ 13648 w 12205648"/>
              <a:gd name="connsiteY5-484" fmla="*/ 3541316 h 3541316"/>
              <a:gd name="connsiteX6-485" fmla="*/ 0 w 12205648"/>
              <a:gd name="connsiteY6-486" fmla="*/ 2503764 h 3541316"/>
              <a:gd name="connsiteX0-487" fmla="*/ 0 w 12205648"/>
              <a:gd name="connsiteY0-488" fmla="*/ 2503764 h 3541316"/>
              <a:gd name="connsiteX1-489" fmla="*/ 5773002 w 12205648"/>
              <a:gd name="connsiteY1-490" fmla="*/ 955067 h 3541316"/>
              <a:gd name="connsiteX2-491" fmla="*/ 9157649 w 12205648"/>
              <a:gd name="connsiteY2-492" fmla="*/ 1405443 h 3541316"/>
              <a:gd name="connsiteX3-493" fmla="*/ 12205648 w 12205648"/>
              <a:gd name="connsiteY3-494" fmla="*/ 33518 h 3541316"/>
              <a:gd name="connsiteX4-495" fmla="*/ 12205648 w 12205648"/>
              <a:gd name="connsiteY4-496" fmla="*/ 3541316 h 3541316"/>
              <a:gd name="connsiteX5-497" fmla="*/ 13648 w 12205648"/>
              <a:gd name="connsiteY5-498" fmla="*/ 3541316 h 3541316"/>
              <a:gd name="connsiteX6-499" fmla="*/ 0 w 12205648"/>
              <a:gd name="connsiteY6-500" fmla="*/ 2503764 h 3541316"/>
              <a:gd name="connsiteX0-501" fmla="*/ 0 w 12205648"/>
              <a:gd name="connsiteY0-502" fmla="*/ 2503764 h 3541316"/>
              <a:gd name="connsiteX1-503" fmla="*/ 5773002 w 12205648"/>
              <a:gd name="connsiteY1-504" fmla="*/ 955067 h 3541316"/>
              <a:gd name="connsiteX2-505" fmla="*/ 9157649 w 12205648"/>
              <a:gd name="connsiteY2-506" fmla="*/ 1405443 h 3541316"/>
              <a:gd name="connsiteX3-507" fmla="*/ 12205648 w 12205648"/>
              <a:gd name="connsiteY3-508" fmla="*/ 33518 h 3541316"/>
              <a:gd name="connsiteX4-509" fmla="*/ 12205648 w 12205648"/>
              <a:gd name="connsiteY4-510" fmla="*/ 3541316 h 3541316"/>
              <a:gd name="connsiteX5-511" fmla="*/ 13648 w 12205648"/>
              <a:gd name="connsiteY5-512" fmla="*/ 3541316 h 3541316"/>
              <a:gd name="connsiteX6-513" fmla="*/ 0 w 12205648"/>
              <a:gd name="connsiteY6-514" fmla="*/ 2503764 h 3541316"/>
              <a:gd name="connsiteX0-515" fmla="*/ 0 w 12205648"/>
              <a:gd name="connsiteY0-516" fmla="*/ 2503764 h 3541316"/>
              <a:gd name="connsiteX1-517" fmla="*/ 5773002 w 12205648"/>
              <a:gd name="connsiteY1-518" fmla="*/ 955067 h 3541316"/>
              <a:gd name="connsiteX2-519" fmla="*/ 9157649 w 12205648"/>
              <a:gd name="connsiteY2-520" fmla="*/ 1405443 h 3541316"/>
              <a:gd name="connsiteX3-521" fmla="*/ 12205648 w 12205648"/>
              <a:gd name="connsiteY3-522" fmla="*/ 33518 h 3541316"/>
              <a:gd name="connsiteX4-523" fmla="*/ 12205648 w 12205648"/>
              <a:gd name="connsiteY4-524" fmla="*/ 3541316 h 3541316"/>
              <a:gd name="connsiteX5-525" fmla="*/ 13648 w 12205648"/>
              <a:gd name="connsiteY5-526" fmla="*/ 3541316 h 3541316"/>
              <a:gd name="connsiteX6-527" fmla="*/ 0 w 12205648"/>
              <a:gd name="connsiteY6-528" fmla="*/ 2503764 h 3541316"/>
              <a:gd name="connsiteX0-529" fmla="*/ 0 w 12205648"/>
              <a:gd name="connsiteY0-530" fmla="*/ 2505176 h 3542728"/>
              <a:gd name="connsiteX1-531" fmla="*/ 5773002 w 12205648"/>
              <a:gd name="connsiteY1-532" fmla="*/ 956479 h 3542728"/>
              <a:gd name="connsiteX2-533" fmla="*/ 9348718 w 12205648"/>
              <a:gd name="connsiteY2-534" fmla="*/ 1338616 h 3542728"/>
              <a:gd name="connsiteX3-535" fmla="*/ 12205648 w 12205648"/>
              <a:gd name="connsiteY3-536" fmla="*/ 34930 h 3542728"/>
              <a:gd name="connsiteX4-537" fmla="*/ 12205648 w 12205648"/>
              <a:gd name="connsiteY4-538" fmla="*/ 3542728 h 3542728"/>
              <a:gd name="connsiteX5-539" fmla="*/ 13648 w 12205648"/>
              <a:gd name="connsiteY5-540" fmla="*/ 3542728 h 3542728"/>
              <a:gd name="connsiteX6-541" fmla="*/ 0 w 12205648"/>
              <a:gd name="connsiteY6-542" fmla="*/ 2505176 h 3542728"/>
              <a:gd name="connsiteX0-543" fmla="*/ 0 w 12205648"/>
              <a:gd name="connsiteY0-544" fmla="*/ 2502290 h 3539842"/>
              <a:gd name="connsiteX1-545" fmla="*/ 5773002 w 12205648"/>
              <a:gd name="connsiteY1-546" fmla="*/ 953593 h 3539842"/>
              <a:gd name="connsiteX2-547" fmla="*/ 9348718 w 12205648"/>
              <a:gd name="connsiteY2-548" fmla="*/ 1335730 h 3539842"/>
              <a:gd name="connsiteX3-549" fmla="*/ 12205648 w 12205648"/>
              <a:gd name="connsiteY3-550" fmla="*/ 32044 h 3539842"/>
              <a:gd name="connsiteX4-551" fmla="*/ 12205648 w 12205648"/>
              <a:gd name="connsiteY4-552" fmla="*/ 3539842 h 3539842"/>
              <a:gd name="connsiteX5-553" fmla="*/ 13648 w 12205648"/>
              <a:gd name="connsiteY5-554" fmla="*/ 3539842 h 3539842"/>
              <a:gd name="connsiteX6-555" fmla="*/ 0 w 12205648"/>
              <a:gd name="connsiteY6-556" fmla="*/ 2502290 h 353984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275" y="connsiteY6-276"/>
              </a:cxn>
            </a:cxnLst>
            <a:rect l="l" t="t" r="r" b="b"/>
            <a:pathLst>
              <a:path w="12205648" h="3539842">
                <a:moveTo>
                  <a:pt x="0" y="2502290"/>
                </a:moveTo>
                <a:cubicBezTo>
                  <a:pt x="3141259" y="2976550"/>
                  <a:pt x="4214882" y="1148020"/>
                  <a:pt x="5773002" y="953593"/>
                </a:cubicBezTo>
                <a:cubicBezTo>
                  <a:pt x="7331122" y="759166"/>
                  <a:pt x="7880825" y="1339196"/>
                  <a:pt x="9348718" y="1335730"/>
                </a:cubicBezTo>
                <a:cubicBezTo>
                  <a:pt x="10816611" y="1332264"/>
                  <a:pt x="11038006" y="-242048"/>
                  <a:pt x="12205648" y="32044"/>
                </a:cubicBezTo>
                <a:lnTo>
                  <a:pt x="12205648" y="3539842"/>
                </a:lnTo>
                <a:lnTo>
                  <a:pt x="13648" y="3539842"/>
                </a:lnTo>
                <a:lnTo>
                  <a:pt x="0" y="2502290"/>
                </a:lnTo>
                <a:close/>
              </a:path>
            </a:pathLst>
          </a:custGeom>
          <a:gradFill>
            <a:gsLst>
              <a:gs pos="0">
                <a:srgbClr val="FF9000"/>
              </a:gs>
              <a:gs pos="100000">
                <a:schemeClr val="bg1"/>
              </a:gs>
            </a:gsLst>
            <a:lin ang="15600000" scaled="0"/>
          </a:gradFill>
          <a:ln>
            <a:noFill/>
          </a:ln>
          <a:effectLst>
            <a:outerShdw blurRad="381000" dist="63500" dir="16200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2"/>
          <p:cNvPicPr>
            <a:picLocks noChangeAspect="1"/>
          </p:cNvPicPr>
          <p:nvPr/>
        </p:nvPicPr>
        <p:blipFill rotWithShape="1">
          <a:blip r:embed="rId3" cstate="print">
            <a:extLst>
              <a:ext uri="{28A0092B-C50C-407E-A947-70E740481C1C}">
                <a14:useLocalDpi xmlns:a14="http://schemas.microsoft.com/office/drawing/2010/main" val="0"/>
              </a:ext>
            </a:extLst>
          </a:blip>
          <a:srcRect t="11815"/>
          <a:stretch>
            <a:fillRect/>
          </a:stretch>
        </p:blipFill>
        <p:spPr>
          <a:xfrm>
            <a:off x="0" y="1092147"/>
            <a:ext cx="12189460" cy="6047793"/>
          </a:xfrm>
          <a:prstGeom prst="rect">
            <a:avLst/>
          </a:prstGeom>
        </p:spPr>
      </p:pic>
      <p:grpSp>
        <p:nvGrpSpPr>
          <p:cNvPr id="33" name="组合 32"/>
          <p:cNvGrpSpPr/>
          <p:nvPr/>
        </p:nvGrpSpPr>
        <p:grpSpPr>
          <a:xfrm>
            <a:off x="1036142" y="1931406"/>
            <a:ext cx="2723059" cy="3598334"/>
            <a:chOff x="4836000" y="2003650"/>
            <a:chExt cx="2723059" cy="3598334"/>
          </a:xfrm>
        </p:grpSpPr>
        <p:sp>
          <p:nvSpPr>
            <p:cNvPr id="34" name="等腰三角形 31"/>
            <p:cNvSpPr/>
            <p:nvPr/>
          </p:nvSpPr>
          <p:spPr>
            <a:xfrm rot="16200000">
              <a:off x="5008054" y="3050979"/>
              <a:ext cx="3598334" cy="1503675"/>
            </a:xfrm>
            <a:prstGeom prst="triangle">
              <a:avLst/>
            </a:prstGeom>
            <a:gradFill>
              <a:gsLst>
                <a:gs pos="0">
                  <a:srgbClr val="B00000">
                    <a:alpha val="40000"/>
                  </a:srgbClr>
                </a:gs>
                <a:gs pos="100000">
                  <a:srgbClr val="B0000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5" name="组合 34"/>
            <p:cNvGrpSpPr/>
            <p:nvPr/>
          </p:nvGrpSpPr>
          <p:grpSpPr>
            <a:xfrm>
              <a:off x="4836000" y="2422999"/>
              <a:ext cx="2520000" cy="2520000"/>
              <a:chOff x="4702281" y="2823891"/>
              <a:chExt cx="2520000" cy="2520000"/>
            </a:xfrm>
          </p:grpSpPr>
          <p:sp>
            <p:nvSpPr>
              <p:cNvPr id="36" name="椭圆 35"/>
              <p:cNvSpPr/>
              <p:nvPr/>
            </p:nvSpPr>
            <p:spPr>
              <a:xfrm>
                <a:off x="4702281" y="2823891"/>
                <a:ext cx="2520000" cy="2520000"/>
              </a:xfrm>
              <a:prstGeom prst="ellipse">
                <a:avLst/>
              </a:prstGeom>
              <a:gradFill>
                <a:gsLst>
                  <a:gs pos="0">
                    <a:srgbClr val="B00000"/>
                  </a:gs>
                  <a:gs pos="100000">
                    <a:srgbClr val="FF9000"/>
                  </a:gs>
                </a:gsLst>
                <a:lin ang="2400000" scaled="0"/>
              </a:gradFill>
              <a:ln w="63500">
                <a:solidFill>
                  <a:schemeClr val="bg1"/>
                </a:soli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2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endParaRPr>
              </a:p>
            </p:txBody>
          </p:sp>
          <p:sp>
            <p:nvSpPr>
              <p:cNvPr id="37" name="文本框 36"/>
              <p:cNvSpPr txBox="1"/>
              <p:nvPr/>
            </p:nvSpPr>
            <p:spPr>
              <a:xfrm>
                <a:off x="4972281" y="3300491"/>
                <a:ext cx="1980000" cy="1850390"/>
              </a:xfrm>
              <a:prstGeom prst="rect">
                <a:avLst/>
              </a:prstGeom>
              <a:noFill/>
            </p:spPr>
            <p:txBody>
              <a:bodyPr wrap="square" rtlCol="0">
                <a:spAutoFit/>
              </a:bodyPr>
              <a:lstStyle/>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改革和法治</a:t>
                </a:r>
              </a:p>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如鸟之两翼</a:t>
                </a:r>
              </a:p>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车之两轮</a:t>
                </a:r>
              </a:p>
              <a:p>
                <a:pPr algn="ctr">
                  <a:lnSpc>
                    <a:spcPct val="130000"/>
                  </a:lnSpc>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ea"/>
                    <a:sym typeface="+mn-lt"/>
                  </a:rPr>
                  <a:t>相辅相成</a:t>
                </a:r>
              </a:p>
            </p:txBody>
          </p:sp>
        </p:grpSp>
      </p:grpSp>
      <p:sp>
        <p:nvSpPr>
          <p:cNvPr id="15" name="işlídê"/>
          <p:cNvSpPr/>
          <p:nvPr/>
        </p:nvSpPr>
        <p:spPr>
          <a:xfrm>
            <a:off x="3888705" y="3797376"/>
            <a:ext cx="7541295" cy="1732363"/>
          </a:xfrm>
          <a:prstGeom prst="round2DiagRect">
            <a:avLst>
              <a:gd name="adj1" fmla="val 18303"/>
              <a:gd name="adj2" fmla="val 0"/>
            </a:avLst>
          </a:prstGeom>
          <a:solidFill>
            <a:schemeClr val="bg1"/>
          </a:solidFill>
          <a:ln>
            <a:gradFill>
              <a:gsLst>
                <a:gs pos="0">
                  <a:schemeClr val="bg1"/>
                </a:gs>
                <a:gs pos="100000">
                  <a:srgbClr val="C00000"/>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işlídê"/>
          <p:cNvSpPr/>
          <p:nvPr/>
        </p:nvSpPr>
        <p:spPr>
          <a:xfrm>
            <a:off x="3888705" y="1931406"/>
            <a:ext cx="7541295" cy="1544738"/>
          </a:xfrm>
          <a:prstGeom prst="round2DiagRect">
            <a:avLst>
              <a:gd name="adj1" fmla="val 18303"/>
              <a:gd name="adj2" fmla="val 0"/>
            </a:avLst>
          </a:prstGeom>
          <a:solidFill>
            <a:schemeClr val="bg1"/>
          </a:solidFill>
          <a:ln>
            <a:gradFill>
              <a:gsLst>
                <a:gs pos="0">
                  <a:schemeClr val="bg1"/>
                </a:gs>
                <a:gs pos="100000">
                  <a:srgbClr val="C00000"/>
                </a:gs>
              </a:gsLst>
              <a:lin ang="5400000" scaled="1"/>
            </a:gradFill>
          </a:ln>
          <a:effectLst>
            <a:outerShdw blurRad="508000" dist="1270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0" name="矩形 29"/>
          <p:cNvSpPr/>
          <p:nvPr/>
        </p:nvSpPr>
        <p:spPr>
          <a:xfrm>
            <a:off x="4123198" y="2093591"/>
            <a:ext cx="7073579" cy="1014730"/>
          </a:xfrm>
          <a:prstGeom prst="rect">
            <a:avLst/>
          </a:prstGeom>
        </p:spPr>
        <p:txBody>
          <a:bodyPr wrap="square">
            <a:spAutoFit/>
          </a:bodyPr>
          <a:lstStyle/>
          <a:p>
            <a:pPr algn="just">
              <a:lnSpc>
                <a:spcPct val="150000"/>
              </a:lnSpc>
              <a:spcBef>
                <a:spcPct val="0"/>
              </a:spcBef>
              <a:spcAft>
                <a:spcPts val="1200"/>
              </a:spcAft>
              <a:buClr>
                <a:srgbClr val="C00000"/>
              </a:buClr>
              <a:defRPr/>
            </a:pPr>
            <a:r>
              <a:rPr lang="en-US" altLang="zh-CN" sz="2000" dirty="0">
                <a:latin typeface="微软雅黑" panose="020B0503020204020204" pitchFamily="34" charset="-122"/>
                <a:ea typeface="微软雅黑" panose="020B0503020204020204" pitchFamily="34" charset="-122"/>
                <a:cs typeface="+mn-ea"/>
                <a:sym typeface="+mn-lt"/>
              </a:rPr>
              <a:t>      </a:t>
            </a:r>
            <a:r>
              <a:rPr sz="2000" dirty="0">
                <a:latin typeface="微软雅黑" panose="020B0503020204020204" pitchFamily="34" charset="-122"/>
                <a:ea typeface="微软雅黑" panose="020B0503020204020204" pitchFamily="34" charset="-122"/>
                <a:cs typeface="+mn-ea"/>
                <a:sym typeface="+mn-lt"/>
              </a:rPr>
              <a:t>要坚持改革决策和立法决策相统一、相衔接，做到改革和法治同步推进，增强改革的</a:t>
            </a:r>
            <a:r>
              <a:rPr lang="zh-CN" sz="2000" dirty="0">
                <a:latin typeface="微软雅黑" panose="020B0503020204020204" pitchFamily="34" charset="-122"/>
                <a:ea typeface="微软雅黑" panose="020B0503020204020204" pitchFamily="34" charset="-122"/>
                <a:cs typeface="+mn-ea"/>
                <a:sym typeface="+mn-lt"/>
              </a:rPr>
              <a:t>穿透力</a:t>
            </a:r>
            <a:r>
              <a:rPr sz="2000" dirty="0">
                <a:latin typeface="微软雅黑" panose="020B0503020204020204" pitchFamily="34" charset="-122"/>
                <a:ea typeface="微软雅黑" panose="020B0503020204020204" pitchFamily="34" charset="-122"/>
                <a:cs typeface="+mn-ea"/>
                <a:sym typeface="+mn-lt"/>
              </a:rPr>
              <a:t>。</a:t>
            </a:r>
          </a:p>
        </p:txBody>
      </p:sp>
      <p:sp>
        <p:nvSpPr>
          <p:cNvPr id="31" name="矩形 30"/>
          <p:cNvSpPr/>
          <p:nvPr/>
        </p:nvSpPr>
        <p:spPr>
          <a:xfrm>
            <a:off x="4122563" y="4003515"/>
            <a:ext cx="7073579" cy="1014730"/>
          </a:xfrm>
          <a:prstGeom prst="rect">
            <a:avLst/>
          </a:prstGeom>
        </p:spPr>
        <p:txBody>
          <a:bodyPr wrap="square">
            <a:spAutoFit/>
          </a:bodyPr>
          <a:lstStyle/>
          <a:p>
            <a:pPr algn="just">
              <a:lnSpc>
                <a:spcPct val="150000"/>
              </a:lnSpc>
              <a:spcBef>
                <a:spcPct val="0"/>
              </a:spcBef>
              <a:buClr>
                <a:srgbClr val="C00000"/>
              </a:buClr>
              <a:defRPr/>
            </a:pPr>
            <a:r>
              <a:rPr lang="zh-CN" altLang="en-US" sz="2000" dirty="0">
                <a:latin typeface="微软雅黑" panose="020B0503020204020204" pitchFamily="34" charset="-122"/>
                <a:ea typeface="微软雅黑" panose="020B0503020204020204" pitchFamily="34" charset="-122"/>
                <a:cs typeface="+mn-ea"/>
              </a:rPr>
              <a:t>       充分运用法治思维和法治方式，积极发挥法治引导、推动、规范、保障改革的作用，确保在法治轨道上推进改革。</a:t>
            </a:r>
          </a:p>
        </p:txBody>
      </p:sp>
      <p:sp>
        <p:nvSpPr>
          <p:cNvPr id="23" name="对角圆角矩形 1"/>
          <p:cNvSpPr/>
          <p:nvPr/>
        </p:nvSpPr>
        <p:spPr>
          <a:xfrm flipH="1">
            <a:off x="3500120" y="935990"/>
            <a:ext cx="5191760"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坚持重大改革于法有据</a:t>
            </a:r>
          </a:p>
        </p:txBody>
      </p:sp>
      <p:pic>
        <p:nvPicPr>
          <p:cNvPr id="3" name="图片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3335" y="5682784"/>
            <a:ext cx="12192000" cy="145715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114000" y="-1494"/>
            <a:ext cx="12420000" cy="6860989"/>
            <a:chOff x="-114000" y="-1494"/>
            <a:chExt cx="12420000" cy="6860989"/>
          </a:xfrm>
        </p:grpSpPr>
        <p:pic>
          <p:nvPicPr>
            <p:cNvPr id="10" name="图片 9"/>
            <p:cNvPicPr>
              <a:picLocks noChangeAspect="1"/>
            </p:cNvPicPr>
            <p:nvPr/>
          </p:nvPicPr>
          <p:blipFill rotWithShape="1">
            <a:blip r:embed="rId3">
              <a:extLst>
                <a:ext uri="{BEBA8EAE-BF5A-486C-A8C5-ECC9F3942E4B}">
                  <a14:imgProps xmlns:a14="http://schemas.microsoft.com/office/drawing/2010/main">
                    <a14:imgLayer r:embed="rId4">
                      <a14:imgEffect>
                        <a14:artisticBlur radius="19"/>
                      </a14:imgEffect>
                    </a14:imgLayer>
                  </a14:imgProps>
                </a:ext>
              </a:extLst>
            </a:blip>
            <a:srcRect l="126"/>
            <a:stretch>
              <a:fillRect/>
            </a:stretch>
          </p:blipFill>
          <p:spPr>
            <a:xfrm>
              <a:off x="0" y="-1494"/>
              <a:ext cx="12191999" cy="6860989"/>
            </a:xfrm>
            <a:prstGeom prst="rect">
              <a:avLst/>
            </a:prstGeom>
          </p:spPr>
        </p:pic>
        <p:sp>
          <p:nvSpPr>
            <p:cNvPr id="11" name="矩形 10"/>
            <p:cNvSpPr/>
            <p:nvPr/>
          </p:nvSpPr>
          <p:spPr>
            <a:xfrm>
              <a:off x="1" y="0"/>
              <a:ext cx="12192000" cy="6858001"/>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12" name="图片 11"/>
            <p:cNvPicPr>
              <a:picLocks noChangeAspect="1"/>
            </p:cNvPicPr>
            <p:nvPr/>
          </p:nvPicPr>
          <p:blipFill rotWithShape="1">
            <a:blip r:embed="rId5" cstate="print">
              <a:duotone>
                <a:schemeClr val="accent2">
                  <a:shade val="45000"/>
                  <a:satMod val="135000"/>
                </a:schemeClr>
                <a:prstClr val="white"/>
              </a:duotone>
              <a:extLst>
                <a:ext uri="{28A0092B-C50C-407E-A947-70E740481C1C}">
                  <a14:useLocalDpi xmlns:a14="http://schemas.microsoft.com/office/drawing/2010/main" val="0"/>
                </a:ext>
              </a:extLst>
            </a:blip>
            <a:srcRect t="1837" b="58414"/>
            <a:stretch>
              <a:fillRect/>
            </a:stretch>
          </p:blipFill>
          <p:spPr>
            <a:xfrm>
              <a:off x="0" y="3611591"/>
              <a:ext cx="12192000" cy="3246410"/>
            </a:xfrm>
            <a:prstGeom prst="rect">
              <a:avLst/>
            </a:prstGeom>
          </p:spPr>
        </p:pic>
        <p:pic>
          <p:nvPicPr>
            <p:cNvPr id="13" name="图片 12"/>
            <p:cNvPicPr preferRelativeResize="0"/>
            <p:nvPr/>
          </p:nvPicPr>
          <p:blipFill rotWithShape="1">
            <a:blip r:embed="rId6" cstate="print">
              <a:extLst>
                <a:ext uri="{28A0092B-C50C-407E-A947-70E740481C1C}">
                  <a14:useLocalDpi xmlns:a14="http://schemas.microsoft.com/office/drawing/2010/main" val="0"/>
                </a:ext>
              </a:extLst>
            </a:blip>
            <a:srcRect t="29937" b="29938"/>
            <a:stretch>
              <a:fillRect/>
            </a:stretch>
          </p:blipFill>
          <p:spPr>
            <a:xfrm>
              <a:off x="-114000" y="2079000"/>
              <a:ext cx="12420000" cy="2700000"/>
            </a:xfrm>
            <a:prstGeom prst="cube">
              <a:avLst>
                <a:gd name="adj" fmla="val 1454"/>
              </a:avLst>
            </a:prstGeom>
            <a:noFill/>
            <a:effectLst>
              <a:outerShdw blurRad="381000" dist="127000" dir="5400000" algn="t" rotWithShape="0">
                <a:prstClr val="black">
                  <a:alpha val="15000"/>
                </a:prstClr>
              </a:outerShdw>
            </a:effectLst>
          </p:spPr>
        </p:pic>
      </p:grpSp>
      <p:grpSp>
        <p:nvGrpSpPr>
          <p:cNvPr id="14" name="组合 13"/>
          <p:cNvGrpSpPr/>
          <p:nvPr/>
        </p:nvGrpSpPr>
        <p:grpSpPr>
          <a:xfrm>
            <a:off x="1416000" y="2592000"/>
            <a:ext cx="9360000" cy="837000"/>
            <a:chOff x="1416000" y="2592000"/>
            <a:chExt cx="9360000" cy="837000"/>
          </a:xfrm>
        </p:grpSpPr>
        <p:sp>
          <p:nvSpPr>
            <p:cNvPr id="15" name="文本框 14"/>
            <p:cNvSpPr txBox="1"/>
            <p:nvPr/>
          </p:nvSpPr>
          <p:spPr>
            <a:xfrm>
              <a:off x="3020378" y="2592000"/>
              <a:ext cx="6151245" cy="645160"/>
            </a:xfrm>
            <a:prstGeom prst="rect">
              <a:avLst/>
            </a:prstGeom>
            <a:noFill/>
          </p:spPr>
          <p:txBody>
            <a:bodyPr wrap="none" rtlCol="0">
              <a:spAutoFit/>
            </a:bodyPr>
            <a:lstStyle/>
            <a:p>
              <a:pPr algn="ctr"/>
              <a:r>
                <a:rPr lang="zh-CN" altLang="en-US" sz="3600" b="1" dirty="0">
                  <a:solidFill>
                    <a:schemeClr val="bg1"/>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rPr>
                <a:t>三、如何将改革开放进行到底</a:t>
              </a:r>
            </a:p>
          </p:txBody>
        </p:sp>
        <p:cxnSp>
          <p:nvCxnSpPr>
            <p:cNvPr id="16" name="直接连接符 15"/>
            <p:cNvCxnSpPr/>
            <p:nvPr/>
          </p:nvCxnSpPr>
          <p:spPr>
            <a:xfrm>
              <a:off x="1416000" y="3429000"/>
              <a:ext cx="9360000" cy="0"/>
            </a:xfrm>
            <a:prstGeom prst="line">
              <a:avLst/>
            </a:prstGeom>
            <a:ln w="12700">
              <a:gradFill>
                <a:gsLst>
                  <a:gs pos="0">
                    <a:schemeClr val="accent4">
                      <a:lumMod val="20000"/>
                      <a:lumOff val="80000"/>
                      <a:alpha val="0"/>
                    </a:schemeClr>
                  </a:gs>
                  <a:gs pos="50000">
                    <a:schemeClr val="accent4">
                      <a:lumMod val="20000"/>
                      <a:lumOff val="80000"/>
                    </a:schemeClr>
                  </a:gs>
                  <a:gs pos="100000">
                    <a:schemeClr val="accent4">
                      <a:lumMod val="20000"/>
                      <a:lumOff val="80000"/>
                      <a:alpha val="0"/>
                    </a:schemeClr>
                  </a:gs>
                </a:gsLst>
                <a:lin ang="0" scaled="0"/>
              </a:gra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1"/>
            </p:custDataLst>
          </p:nvPr>
        </p:nvSpPr>
        <p:spPr>
          <a:xfrm>
            <a:off x="3389629" y="3672000"/>
            <a:ext cx="5412740" cy="460375"/>
          </a:xfrm>
          <a:prstGeom prst="rect">
            <a:avLst/>
          </a:prstGeom>
          <a:noFill/>
        </p:spPr>
        <p:txBody>
          <a:bodyPr wrap="none" rtlCol="0">
            <a:spAutoFit/>
          </a:bodyPr>
          <a:lstStyle/>
          <a:p>
            <a:pPr algn="ctr"/>
            <a:r>
              <a:rPr lang="en-US" altLang="zh-CN"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改革开放只有进行时，没有完成时</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656000" y="560041"/>
            <a:ext cx="16200000" cy="5739959"/>
            <a:chOff x="-1656000" y="560041"/>
            <a:chExt cx="16200000" cy="5739959"/>
          </a:xfrm>
        </p:grpSpPr>
        <p:sp>
          <p:nvSpPr>
            <p:cNvPr id="3" name="平行四边形 2"/>
            <p:cNvSpPr/>
            <p:nvPr/>
          </p:nvSpPr>
          <p:spPr>
            <a:xfrm>
              <a:off x="-1656000" y="4788000"/>
              <a:ext cx="16200000" cy="1512000"/>
            </a:xfrm>
            <a:prstGeom prst="parallelogram">
              <a:avLst>
                <a:gd name="adj" fmla="val 147228"/>
              </a:avLst>
            </a:prstGeom>
            <a:solidFill>
              <a:schemeClr val="bg1">
                <a:lumMod val="95000"/>
              </a:schemeClr>
            </a:solidFill>
            <a:ln>
              <a:noFill/>
            </a:ln>
            <a:effectLst>
              <a:outerShdw dist="63500" dir="5400000" algn="t" rotWithShape="0">
                <a:schemeClr val="bg1">
                  <a:lumMod val="7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立方体 3"/>
            <p:cNvSpPr/>
            <p:nvPr/>
          </p:nvSpPr>
          <p:spPr>
            <a:xfrm>
              <a:off x="10433261" y="560041"/>
              <a:ext cx="1872000" cy="4320000"/>
            </a:xfrm>
            <a:prstGeom prst="cube">
              <a:avLst>
                <a:gd name="adj" fmla="val 4716"/>
              </a:avLst>
            </a:prstGeom>
            <a:gradFill>
              <a:gsLst>
                <a:gs pos="0">
                  <a:srgbClr val="F0BC7C"/>
                </a:gs>
                <a:gs pos="100000">
                  <a:schemeClr val="bg1">
                    <a:alpha val="0"/>
                  </a:schemeClr>
                </a:gs>
              </a:gsLst>
              <a:lin ang="5400000" scaled="0"/>
            </a:gra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p:nvGrpSpPr>
          <p:grpSpPr>
            <a:xfrm>
              <a:off x="0" y="1764000"/>
              <a:ext cx="1800000" cy="624176"/>
              <a:chOff x="11762383" y="4254174"/>
              <a:chExt cx="1800000" cy="624176"/>
            </a:xfrm>
          </p:grpSpPr>
          <p:sp>
            <p:nvSpPr>
              <p:cNvPr id="7" name="矩形 6"/>
              <p:cNvSpPr/>
              <p:nvPr/>
            </p:nvSpPr>
            <p:spPr>
              <a:xfrm>
                <a:off x="11762383" y="4254174"/>
                <a:ext cx="1800000" cy="144000"/>
              </a:xfrm>
              <a:prstGeom prst="rect">
                <a:avLst/>
              </a:prstGeom>
              <a:gradFill>
                <a:gsLst>
                  <a:gs pos="0">
                    <a:srgbClr val="FF9000"/>
                  </a:gs>
                  <a:gs pos="100000">
                    <a:srgbClr val="F7C973">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矩形 7"/>
              <p:cNvSpPr/>
              <p:nvPr/>
            </p:nvSpPr>
            <p:spPr>
              <a:xfrm>
                <a:off x="11762383" y="4494262"/>
                <a:ext cx="1800000" cy="144000"/>
              </a:xfrm>
              <a:prstGeom prst="rect">
                <a:avLst/>
              </a:prstGeom>
              <a:gradFill>
                <a:gsLst>
                  <a:gs pos="0">
                    <a:srgbClr val="D49A78"/>
                  </a:gs>
                  <a:gs pos="100000">
                    <a:srgbClr val="FFFDFD"/>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11762383" y="4734350"/>
                <a:ext cx="1800000" cy="144000"/>
              </a:xfrm>
              <a:prstGeom prst="rect">
                <a:avLst/>
              </a:prstGeom>
              <a:gradFill>
                <a:gsLst>
                  <a:gs pos="0">
                    <a:srgbClr val="B00000"/>
                  </a:gs>
                  <a:gs pos="100000">
                    <a:srgbClr val="B00000">
                      <a:alpha val="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6" name="立方体 5"/>
            <p:cNvSpPr/>
            <p:nvPr/>
          </p:nvSpPr>
          <p:spPr>
            <a:xfrm>
              <a:off x="876000" y="930240"/>
              <a:ext cx="10440000" cy="5040000"/>
            </a:xfrm>
            <a:prstGeom prst="cube">
              <a:avLst>
                <a:gd name="adj" fmla="val 1344"/>
              </a:avLst>
            </a:prstGeom>
            <a:gradFill>
              <a:gsLst>
                <a:gs pos="0">
                  <a:srgbClr val="9E0406"/>
                </a:gs>
                <a:gs pos="100000">
                  <a:schemeClr val="accent2"/>
                </a:gs>
              </a:gsLst>
              <a:lin ang="12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p:nvGrpSpPr>
        <p:grpSpPr>
          <a:xfrm>
            <a:off x="1416000" y="1944383"/>
            <a:ext cx="9365113" cy="568907"/>
            <a:chOff x="1416000" y="1780152"/>
            <a:chExt cx="9365113" cy="568907"/>
          </a:xfrm>
        </p:grpSpPr>
        <p:cxnSp>
          <p:nvCxnSpPr>
            <p:cNvPr id="11" name="直接连接符 10"/>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42111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（一）改革开放永无止境</a:t>
              </a:r>
            </a:p>
          </p:txBody>
        </p:sp>
      </p:grpSp>
      <p:grpSp>
        <p:nvGrpSpPr>
          <p:cNvPr id="13" name="组合 12"/>
          <p:cNvGrpSpPr/>
          <p:nvPr/>
        </p:nvGrpSpPr>
        <p:grpSpPr>
          <a:xfrm>
            <a:off x="1416000" y="3078971"/>
            <a:ext cx="9371463" cy="568907"/>
            <a:chOff x="1416000" y="1780152"/>
            <a:chExt cx="9371463" cy="568907"/>
          </a:xfrm>
        </p:grpSpPr>
        <p:cxnSp>
          <p:nvCxnSpPr>
            <p:cNvPr id="14" name="直接连接符 13"/>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1427463" y="1780152"/>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（二）坚定不移把全面深化改革引向深入</a:t>
              </a:r>
            </a:p>
          </p:txBody>
        </p:sp>
      </p:grpSp>
      <p:grpSp>
        <p:nvGrpSpPr>
          <p:cNvPr id="16" name="组合 15"/>
          <p:cNvGrpSpPr/>
          <p:nvPr/>
        </p:nvGrpSpPr>
        <p:grpSpPr>
          <a:xfrm>
            <a:off x="1416000" y="4203288"/>
            <a:ext cx="9385661" cy="579178"/>
            <a:chOff x="1416000" y="1769881"/>
            <a:chExt cx="9385661" cy="579178"/>
          </a:xfrm>
        </p:grpSpPr>
        <p:cxnSp>
          <p:nvCxnSpPr>
            <p:cNvPr id="17" name="直接连接符 16"/>
            <p:cNvCxnSpPr/>
            <p:nvPr/>
          </p:nvCxnSpPr>
          <p:spPr>
            <a:xfrm>
              <a:off x="1416000" y="2349059"/>
              <a:ext cx="9360000" cy="0"/>
            </a:xfrm>
            <a:prstGeom prst="line">
              <a:avLst/>
            </a:prstGeom>
            <a:ln>
              <a:gradFill>
                <a:gsLst>
                  <a:gs pos="0">
                    <a:schemeClr val="bg1"/>
                  </a:gs>
                  <a:gs pos="100000">
                    <a:schemeClr val="bg1">
                      <a:alpha val="0"/>
                    </a:schemeClr>
                  </a:gs>
                </a:gsLst>
                <a:lin ang="0" scaled="0"/>
              </a:gradFill>
            </a:ln>
            <a:effectLst>
              <a:outerShdw blurRad="50800" dist="38100" dir="18900000" algn="bl" rotWithShape="0">
                <a:prstClr val="black">
                  <a:alpha val="27000"/>
                </a:prstClr>
              </a:outerShdw>
            </a:effectLst>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1441661" y="1769881"/>
              <a:ext cx="9360000" cy="429895"/>
            </a:xfrm>
            <a:prstGeom prst="rect">
              <a:avLst/>
            </a:prstGeom>
            <a:noFill/>
          </p:spPr>
          <p:txBody>
            <a:bodyPr wrap="square" rtlCol="0">
              <a:spAutoFit/>
            </a:bodyPr>
            <a:lstStyle>
              <a:defPPr>
                <a:defRPr lang="zh-CN"/>
              </a:defPPr>
              <a:lvl1pPr>
                <a:buClr>
                  <a:srgbClr val="C00000"/>
                </a:buClr>
                <a:buSzPct val="80000"/>
                <a:defRPr sz="2400" b="1">
                  <a:solidFill>
                    <a:schemeClr val="tx1">
                      <a:lumMod val="95000"/>
                      <a:lumOff val="5000"/>
                    </a:schemeClr>
                  </a:solidFill>
                  <a:latin typeface="微软雅黑" panose="020B0503020204020204" pitchFamily="34" charset="-122"/>
                  <a:ea typeface="微软雅黑" panose="020B0503020204020204" pitchFamily="34" charset="-122"/>
                </a:defRPr>
              </a:lvl1pPr>
            </a:lstStyle>
            <a:p>
              <a:r>
                <a:rPr lang="zh-CN" altLang="en-US" sz="2200" dirty="0">
                  <a:solidFill>
                    <a:schemeClr val="bg1"/>
                  </a:solidFill>
                  <a:effectLst>
                    <a:outerShdw blurRad="38100" dist="38100" dir="2700000" algn="tl">
                      <a:srgbClr val="000000">
                        <a:alpha val="43137"/>
                      </a:srgbClr>
                    </a:outerShdw>
                  </a:effectLst>
                </a:rPr>
                <a:t>（三）坚定不移扩大高水平对外开放</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p:cNvPicPr preferRelativeResize="0"/>
          <p:nvPr/>
        </p:nvPicPr>
        <p:blipFill rotWithShape="1">
          <a:blip r:embed="rId7" cstate="print">
            <a:extLst>
              <a:ext uri="{28A0092B-C50C-407E-A947-70E740481C1C}">
                <a14:useLocalDpi xmlns:a14="http://schemas.microsoft.com/office/drawing/2010/main" val="0"/>
              </a:ext>
            </a:extLst>
          </a:blip>
          <a:srcRect t="29937" b="29938"/>
          <a:stretch>
            <a:fillRect/>
          </a:stretch>
        </p:blipFill>
        <p:spPr>
          <a:xfrm>
            <a:off x="-114000" y="3617508"/>
            <a:ext cx="12420000" cy="2700000"/>
          </a:xfrm>
          <a:prstGeom prst="cube">
            <a:avLst>
              <a:gd name="adj" fmla="val 1454"/>
            </a:avLst>
          </a:prstGeom>
          <a:noFill/>
          <a:effectLst>
            <a:outerShdw blurRad="381000" dist="127000" dir="5400000" algn="t" rotWithShape="0">
              <a:prstClr val="black">
                <a:alpha val="15000"/>
              </a:prstClr>
            </a:outerShdw>
          </a:effectLst>
        </p:spPr>
      </p:pic>
      <p:sp>
        <p:nvSpPr>
          <p:cNvPr id="2" name="对角圆角矩形 1"/>
          <p:cNvSpPr/>
          <p:nvPr/>
        </p:nvSpPr>
        <p:spPr>
          <a:xfrm flipH="1">
            <a:off x="2646997" y="1358091"/>
            <a:ext cx="689800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改革开放永无止境是社会基本矛盾运动规律的深刻反映</a:t>
            </a:r>
          </a:p>
        </p:txBody>
      </p:sp>
      <p:sp>
        <p:nvSpPr>
          <p:cNvPr id="100" name="文本框 99"/>
          <p:cNvSpPr txBox="1"/>
          <p:nvPr/>
        </p:nvSpPr>
        <p:spPr>
          <a:xfrm>
            <a:off x="53340" y="5304155"/>
            <a:ext cx="12085320" cy="430887"/>
          </a:xfrm>
          <a:prstGeom prst="rect">
            <a:avLst/>
          </a:prstGeom>
          <a:noFill/>
          <a:ln w="9525">
            <a:noFill/>
          </a:ln>
        </p:spPr>
        <p:txBody>
          <a:bodyPr wrap="square">
            <a:spAutoFit/>
          </a:bodyPr>
          <a:lstStyle/>
          <a:p>
            <a:pPr indent="0" algn="ctr"/>
            <a:r>
              <a:rPr 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生产力发展是永无止境的，调整生产关系、完善上层建筑的改革开放的改革也是永无止境的</a:t>
            </a:r>
          </a:p>
        </p:txBody>
      </p:sp>
      <p:grpSp>
        <p:nvGrpSpPr>
          <p:cNvPr id="9" name="组合 8"/>
          <p:cNvGrpSpPr/>
          <p:nvPr/>
        </p:nvGrpSpPr>
        <p:grpSpPr>
          <a:xfrm>
            <a:off x="808990" y="2112010"/>
            <a:ext cx="2555240" cy="2866390"/>
            <a:chOff x="443865" y="2115185"/>
            <a:chExt cx="2555240" cy="2866390"/>
          </a:xfrm>
        </p:grpSpPr>
        <p:grpSp>
          <p:nvGrpSpPr>
            <p:cNvPr id="36" name="组合 35"/>
            <p:cNvGrpSpPr/>
            <p:nvPr/>
          </p:nvGrpSpPr>
          <p:grpSpPr>
            <a:xfrm>
              <a:off x="443865" y="2115185"/>
              <a:ext cx="2555240" cy="2866390"/>
              <a:chOff x="2934" y="4094"/>
              <a:chExt cx="4198" cy="3080"/>
            </a:xfrm>
          </p:grpSpPr>
          <p:sp>
            <p:nvSpPr>
              <p:cNvPr id="4" name="矩形 3"/>
              <p:cNvSpPr/>
              <p:nvPr/>
            </p:nvSpPr>
            <p:spPr>
              <a:xfrm>
                <a:off x="2934" y="4094"/>
                <a:ext cx="4198" cy="308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文本框 24"/>
              <p:cNvSpPr txBox="1"/>
              <p:nvPr/>
            </p:nvSpPr>
            <p:spPr>
              <a:xfrm>
                <a:off x="3190" y="4218"/>
                <a:ext cx="3599" cy="2306"/>
              </a:xfrm>
              <a:prstGeom prst="rect">
                <a:avLst/>
              </a:prstGeom>
              <a:noFill/>
            </p:spPr>
            <p:txBody>
              <a:bodyPr wrap="square" rtlCol="0">
                <a:noAutofit/>
              </a:bodyPr>
              <a:lstStyle/>
              <a:p>
                <a:pPr indent="0" algn="just" fontAlgn="auto">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历史唯物主义认为，生产力是推动人类社会发展</a:t>
                </a:r>
                <a:r>
                  <a:rPr lang="zh-CN" altLang="en-US" b="1" dirty="0">
                    <a:solidFill>
                      <a:srgbClr val="C00000"/>
                    </a:solidFill>
                    <a:latin typeface="微软雅黑" panose="020B0503020204020204" pitchFamily="34" charset="-122"/>
                    <a:ea typeface="微软雅黑" panose="020B0503020204020204" pitchFamily="34" charset="-122"/>
                    <a:sym typeface="+mn-ea"/>
                  </a:rPr>
                  <a:t>最活跃最有革命性</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的因素</a:t>
                </a:r>
                <a:endParaRPr lang="zh-CN" altLang="en-US"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6" name="矩形 5"/>
            <p:cNvSpPr/>
            <p:nvPr>
              <p:custDataLst>
                <p:tags r:id="rId4"/>
              </p:custDataLst>
            </p:nvPr>
          </p:nvSpPr>
          <p:spPr>
            <a:xfrm>
              <a:off x="443865" y="4784724"/>
              <a:ext cx="2160270" cy="72000"/>
            </a:xfrm>
            <a:prstGeom prst="rect">
              <a:avLst/>
            </a:prstGeom>
            <a:gradFill>
              <a:gsLst>
                <a:gs pos="100000">
                  <a:srgbClr val="FFFFFF"/>
                </a:gs>
                <a:gs pos="0">
                  <a:schemeClr val="accent2"/>
                </a:gs>
              </a:gsLst>
              <a:lin ang="24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grpSp>
      <p:grpSp>
        <p:nvGrpSpPr>
          <p:cNvPr id="5" name="组合 4"/>
          <p:cNvGrpSpPr/>
          <p:nvPr/>
        </p:nvGrpSpPr>
        <p:grpSpPr>
          <a:xfrm>
            <a:off x="3537948" y="2112645"/>
            <a:ext cx="3477895" cy="2865120"/>
            <a:chOff x="3552825" y="2115820"/>
            <a:chExt cx="3477895" cy="2865120"/>
          </a:xfrm>
        </p:grpSpPr>
        <p:grpSp>
          <p:nvGrpSpPr>
            <p:cNvPr id="38" name="组合 37"/>
            <p:cNvGrpSpPr/>
            <p:nvPr/>
          </p:nvGrpSpPr>
          <p:grpSpPr>
            <a:xfrm>
              <a:off x="3552825" y="2115820"/>
              <a:ext cx="3477895" cy="2865120"/>
              <a:chOff x="6846" y="4095"/>
              <a:chExt cx="5477" cy="3079"/>
            </a:xfrm>
          </p:grpSpPr>
          <p:sp>
            <p:nvSpPr>
              <p:cNvPr id="11" name="矩形 10"/>
              <p:cNvSpPr/>
              <p:nvPr/>
            </p:nvSpPr>
            <p:spPr>
              <a:xfrm>
                <a:off x="6846" y="4095"/>
                <a:ext cx="5477" cy="3079"/>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文本框 27"/>
              <p:cNvSpPr txBox="1"/>
              <p:nvPr/>
            </p:nvSpPr>
            <p:spPr>
              <a:xfrm>
                <a:off x="7141" y="4189"/>
                <a:ext cx="4885" cy="2279"/>
              </a:xfrm>
              <a:prstGeom prst="rect">
                <a:avLst/>
              </a:prstGeom>
              <a:noFill/>
            </p:spPr>
            <p:txBody>
              <a:bodyPr wrap="square" rtlCol="0">
                <a:spAutoFit/>
              </a:bodyPr>
              <a:lstStyle/>
              <a:p>
                <a:pPr indent="0" algn="just" fontAlgn="auto">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改革开放取得重大成就，</a:t>
                </a:r>
                <a:r>
                  <a:rPr lang="zh-CN" altLang="en-US" b="1" dirty="0">
                    <a:solidFill>
                      <a:srgbClr val="C00000"/>
                    </a:solidFill>
                    <a:latin typeface="微软雅黑" panose="020B0503020204020204" pitchFamily="34" charset="-122"/>
                    <a:ea typeface="微软雅黑" panose="020B0503020204020204" pitchFamily="34" charset="-122"/>
                    <a:sym typeface="+mn-ea"/>
                  </a:rPr>
                  <a:t>根本原因</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就是我们不断通过改革调整生产关系、完善上层建筑，使之适应生产力发展的要求，激发社会发展活力</a:t>
                </a:r>
              </a:p>
            </p:txBody>
          </p:sp>
        </p:grpSp>
        <p:sp>
          <p:nvSpPr>
            <p:cNvPr id="7" name="矩形 6"/>
            <p:cNvSpPr/>
            <p:nvPr>
              <p:custDataLst>
                <p:tags r:id="rId3"/>
              </p:custDataLst>
            </p:nvPr>
          </p:nvSpPr>
          <p:spPr>
            <a:xfrm>
              <a:off x="3552825" y="4790757"/>
              <a:ext cx="3388360" cy="72000"/>
            </a:xfrm>
            <a:prstGeom prst="rect">
              <a:avLst/>
            </a:prstGeom>
            <a:gradFill>
              <a:gsLst>
                <a:gs pos="100000">
                  <a:srgbClr val="FFFFFF"/>
                </a:gs>
                <a:gs pos="0">
                  <a:schemeClr val="accent2"/>
                </a:gs>
              </a:gsLst>
              <a:lin ang="24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grpSp>
      <p:grpSp>
        <p:nvGrpSpPr>
          <p:cNvPr id="3" name="组合 2"/>
          <p:cNvGrpSpPr/>
          <p:nvPr/>
        </p:nvGrpSpPr>
        <p:grpSpPr>
          <a:xfrm>
            <a:off x="7189561" y="2109153"/>
            <a:ext cx="4193449" cy="2872105"/>
            <a:chOff x="7708265" y="2108835"/>
            <a:chExt cx="4193449" cy="2872105"/>
          </a:xfrm>
        </p:grpSpPr>
        <p:grpSp>
          <p:nvGrpSpPr>
            <p:cNvPr id="37" name="组合 36"/>
            <p:cNvGrpSpPr/>
            <p:nvPr/>
          </p:nvGrpSpPr>
          <p:grpSpPr>
            <a:xfrm>
              <a:off x="7708265" y="2108835"/>
              <a:ext cx="4193449" cy="2872105"/>
              <a:chOff x="11482" y="2651"/>
              <a:chExt cx="6295" cy="4523"/>
            </a:xfrm>
          </p:grpSpPr>
          <p:sp>
            <p:nvSpPr>
              <p:cNvPr id="12" name="矩形 11"/>
              <p:cNvSpPr/>
              <p:nvPr/>
            </p:nvSpPr>
            <p:spPr>
              <a:xfrm>
                <a:off x="11482" y="2651"/>
                <a:ext cx="6295" cy="4523"/>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文本框 30"/>
              <p:cNvSpPr txBox="1"/>
              <p:nvPr/>
            </p:nvSpPr>
            <p:spPr>
              <a:xfrm>
                <a:off x="11849" y="2843"/>
                <a:ext cx="5560" cy="3700"/>
              </a:xfrm>
              <a:prstGeom prst="rect">
                <a:avLst/>
              </a:prstGeom>
              <a:noFill/>
            </p:spPr>
            <p:txBody>
              <a:bodyPr wrap="square" rtlCol="0">
                <a:noAutofit/>
              </a:bodyPr>
              <a:lstStyle/>
              <a:p>
                <a:pPr indent="0" algn="just" fontAlgn="auto">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新时代，全面深化改革开放取得历史性成就，但</a:t>
                </a:r>
                <a:r>
                  <a:rPr lang="zh-CN" altLang="en-US" b="1" dirty="0">
                    <a:solidFill>
                      <a:srgbClr val="C00000"/>
                    </a:solidFill>
                    <a:latin typeface="微软雅黑" panose="020B0503020204020204" pitchFamily="34" charset="-122"/>
                    <a:ea typeface="微软雅黑" panose="020B0503020204020204" pitchFamily="34" charset="-122"/>
                    <a:sym typeface="+mn-ea"/>
                  </a:rPr>
                  <a:t>改革开放的历史任务并没有完结</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，一些制约发展和稳定的体制机制障碍仍然存在，中国特色社会主义制度和国家治理体系还没有达到完全成熟定型要求</a:t>
                </a:r>
                <a:endParaRPr lang="zh-CN" altLang="en-US"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8" name="矩形 7"/>
            <p:cNvSpPr/>
            <p:nvPr>
              <p:custDataLst>
                <p:tags r:id="rId2"/>
              </p:custDataLst>
            </p:nvPr>
          </p:nvSpPr>
          <p:spPr>
            <a:xfrm>
              <a:off x="7708265" y="4787899"/>
              <a:ext cx="3148965" cy="72000"/>
            </a:xfrm>
            <a:prstGeom prst="rect">
              <a:avLst/>
            </a:prstGeom>
            <a:gradFill>
              <a:gsLst>
                <a:gs pos="100000">
                  <a:srgbClr val="FFFFFF"/>
                </a:gs>
                <a:gs pos="0">
                  <a:schemeClr val="accent2"/>
                </a:gs>
              </a:gsLst>
              <a:lin ang="2400000" scaled="0"/>
            </a:gra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lnSpc>
                  <a:spcPct val="150000"/>
                </a:lnSpc>
              </a:pPr>
              <a:endParaRPr lang="zh-CN" altLang="en-US"/>
            </a:p>
          </p:txBody>
        </p:sp>
      </p:grpSp>
      <p:sp>
        <p:nvSpPr>
          <p:cNvPr id="14" name="矩形 13"/>
          <p:cNvSpPr/>
          <p:nvPr>
            <p:custDataLst>
              <p:tags r:id="rId1"/>
            </p:custDataLst>
          </p:nvPr>
        </p:nvSpPr>
        <p:spPr>
          <a:xfrm>
            <a:off x="2856000" y="744782"/>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（一）改革开放永无止境</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平行四边形 1">
            <a:extLst>
              <a:ext uri="{FF2B5EF4-FFF2-40B4-BE49-F238E27FC236}">
                <a16:creationId xmlns:a16="http://schemas.microsoft.com/office/drawing/2014/main" xmlns="" id="{07D2983E-0C19-4657-8293-C4985A6EF64C}"/>
              </a:ext>
            </a:extLst>
          </p:cNvPr>
          <p:cNvSpPr/>
          <p:nvPr/>
        </p:nvSpPr>
        <p:spPr>
          <a:xfrm>
            <a:off x="509947" y="5807750"/>
            <a:ext cx="6447495" cy="431800"/>
          </a:xfrm>
          <a:prstGeom prst="parallelogram">
            <a:avLst/>
          </a:prstGeom>
          <a:gradFill>
            <a:gsLst>
              <a:gs pos="0">
                <a:srgbClr val="9E0406"/>
              </a:gs>
              <a:gs pos="100000">
                <a:srgbClr val="FF9000"/>
              </a:gs>
            </a:gsLst>
            <a:lin ang="0" scaled="0"/>
          </a:gradFill>
          <a:ln w="12700">
            <a:gradFill>
              <a:gsLst>
                <a:gs pos="0">
                  <a:schemeClr val="bg1">
                    <a:alpha val="0"/>
                  </a:schemeClr>
                </a:gs>
                <a:gs pos="100000">
                  <a:schemeClr val="bg1"/>
                </a:gs>
              </a:gsLst>
              <a:lin ang="0" scaled="0"/>
            </a:gradFill>
          </a:ln>
          <a:effectLst>
            <a:outerShdw blurRad="254000" dist="63500" dir="2700000" algn="tl" rotWithShape="0">
              <a:schemeClr val="accent2">
                <a:lumMod val="50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1991</a:t>
            </a:r>
            <a:r>
              <a:rPr lang="zh-CN" altLang="en-US"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年</a:t>
            </a:r>
            <a:r>
              <a:rPr lang="en-US" altLang="zh-CN"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12</a:t>
            </a:r>
            <a:r>
              <a:rPr lang="zh-CN" altLang="en-US"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月</a:t>
            </a:r>
            <a:r>
              <a:rPr lang="en-US" altLang="zh-CN"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25</a:t>
            </a:r>
            <a:r>
              <a:rPr lang="zh-CN" altLang="en-US" sz="16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日，戈尔巴乔夫宣布辞职，苏联正式解体</a:t>
            </a:r>
          </a:p>
        </p:txBody>
      </p:sp>
      <p:sp>
        <p:nvSpPr>
          <p:cNvPr id="3" name="矩形 2">
            <a:extLst>
              <a:ext uri="{FF2B5EF4-FFF2-40B4-BE49-F238E27FC236}">
                <a16:creationId xmlns:a16="http://schemas.microsoft.com/office/drawing/2014/main" xmlns="" id="{18A0C4A2-09EC-4A82-84EB-E7C16292FF21}"/>
              </a:ext>
            </a:extLst>
          </p:cNvPr>
          <p:cNvSpPr/>
          <p:nvPr/>
        </p:nvSpPr>
        <p:spPr>
          <a:xfrm>
            <a:off x="6433343" y="2249245"/>
            <a:ext cx="5334964" cy="3268800"/>
          </a:xfrm>
          <a:prstGeom prst="rect">
            <a:avLst/>
          </a:prstGeom>
          <a:solidFill>
            <a:schemeClr val="bg1"/>
          </a:solidFill>
          <a:ln w="12700">
            <a:gradFill>
              <a:gsLst>
                <a:gs pos="0">
                  <a:srgbClr val="AD251C"/>
                </a:gs>
                <a:gs pos="100000">
                  <a:srgbClr val="AD251C">
                    <a:alpha val="0"/>
                  </a:srgbClr>
                </a:gs>
              </a:gsLst>
              <a:lin ang="5400000" scaled="1"/>
            </a:gradFill>
          </a:ln>
          <a:effectLst>
            <a:outerShdw blurRad="381000" dist="1270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latin typeface="等线" panose="02010600030101010101" charset="-122"/>
              <a:ea typeface="等线" panose="02010600030101010101" charset="-122"/>
            </a:endParaRPr>
          </a:p>
        </p:txBody>
      </p:sp>
      <p:grpSp>
        <p:nvGrpSpPr>
          <p:cNvPr id="4" name="组合 3">
            <a:extLst>
              <a:ext uri="{FF2B5EF4-FFF2-40B4-BE49-F238E27FC236}">
                <a16:creationId xmlns:a16="http://schemas.microsoft.com/office/drawing/2014/main" xmlns="" id="{7378BC8B-E440-4A1F-99C3-28C9DC3BE7F0}"/>
              </a:ext>
            </a:extLst>
          </p:cNvPr>
          <p:cNvGrpSpPr/>
          <p:nvPr/>
        </p:nvGrpSpPr>
        <p:grpSpPr>
          <a:xfrm>
            <a:off x="223736" y="5737031"/>
            <a:ext cx="576000" cy="576000"/>
            <a:chOff x="10027920" y="1418508"/>
            <a:chExt cx="613495" cy="612622"/>
          </a:xfrm>
        </p:grpSpPr>
        <p:sp>
          <p:nvSpPr>
            <p:cNvPr id="5" name="椭圆 4">
              <a:extLst>
                <a:ext uri="{FF2B5EF4-FFF2-40B4-BE49-F238E27FC236}">
                  <a16:creationId xmlns:a16="http://schemas.microsoft.com/office/drawing/2014/main" xmlns="" id="{0A3F1CF8-B41C-4CDC-A554-05DA1AAB6E26}"/>
                </a:ext>
              </a:extLst>
            </p:cNvPr>
            <p:cNvSpPr/>
            <p:nvPr/>
          </p:nvSpPr>
          <p:spPr>
            <a:xfrm>
              <a:off x="10027920" y="1418508"/>
              <a:ext cx="609685" cy="609685"/>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confont-10043-4933224">
              <a:extLst>
                <a:ext uri="{FF2B5EF4-FFF2-40B4-BE49-F238E27FC236}">
                  <a16:creationId xmlns:a16="http://schemas.microsoft.com/office/drawing/2014/main" xmlns="" id="{54D6327A-F15B-464D-90A0-D13488B99C11}"/>
                </a:ext>
              </a:extLst>
            </p:cNvPr>
            <p:cNvSpPr/>
            <p:nvPr/>
          </p:nvSpPr>
          <p:spPr>
            <a:xfrm>
              <a:off x="10031730" y="1421445"/>
              <a:ext cx="609685" cy="609685"/>
            </a:xfrm>
            <a:custGeom>
              <a:avLst/>
              <a:gdLst>
                <a:gd name="T0" fmla="*/ 5600 w 11200"/>
                <a:gd name="T1" fmla="*/ 11200 h 11200"/>
                <a:gd name="T2" fmla="*/ 0 w 11200"/>
                <a:gd name="T3" fmla="*/ 5600 h 11200"/>
                <a:gd name="T4" fmla="*/ 5600 w 11200"/>
                <a:gd name="T5" fmla="*/ 0 h 11200"/>
                <a:gd name="T6" fmla="*/ 11200 w 11200"/>
                <a:gd name="T7" fmla="*/ 5600 h 11200"/>
                <a:gd name="T8" fmla="*/ 5600 w 11200"/>
                <a:gd name="T9" fmla="*/ 11200 h 11200"/>
                <a:gd name="T10" fmla="*/ 5600 w 11200"/>
                <a:gd name="T11" fmla="*/ 800 h 11200"/>
                <a:gd name="T12" fmla="*/ 800 w 11200"/>
                <a:gd name="T13" fmla="*/ 5600 h 11200"/>
                <a:gd name="T14" fmla="*/ 5600 w 11200"/>
                <a:gd name="T15" fmla="*/ 10400 h 11200"/>
                <a:gd name="T16" fmla="*/ 10400 w 11200"/>
                <a:gd name="T17" fmla="*/ 5600 h 11200"/>
                <a:gd name="T18" fmla="*/ 5600 w 11200"/>
                <a:gd name="T19" fmla="*/ 800 h 11200"/>
                <a:gd name="T20" fmla="*/ 4620 w 11200"/>
                <a:gd name="T21" fmla="*/ 7600 h 11200"/>
                <a:gd name="T22" fmla="*/ 4420 w 11200"/>
                <a:gd name="T23" fmla="*/ 7540 h 11200"/>
                <a:gd name="T24" fmla="*/ 4220 w 11200"/>
                <a:gd name="T25" fmla="*/ 7200 h 11200"/>
                <a:gd name="T26" fmla="*/ 4220 w 11200"/>
                <a:gd name="T27" fmla="*/ 4000 h 11200"/>
                <a:gd name="T28" fmla="*/ 4420 w 11200"/>
                <a:gd name="T29" fmla="*/ 3660 h 11200"/>
                <a:gd name="T30" fmla="*/ 4820 w 11200"/>
                <a:gd name="T31" fmla="*/ 3660 h 11200"/>
                <a:gd name="T32" fmla="*/ 7600 w 11200"/>
                <a:gd name="T33" fmla="*/ 5260 h 11200"/>
                <a:gd name="T34" fmla="*/ 7800 w 11200"/>
                <a:gd name="T35" fmla="*/ 5600 h 11200"/>
                <a:gd name="T36" fmla="*/ 7600 w 11200"/>
                <a:gd name="T37" fmla="*/ 5940 h 11200"/>
                <a:gd name="T38" fmla="*/ 4820 w 11200"/>
                <a:gd name="T39" fmla="*/ 7540 h 11200"/>
                <a:gd name="T40" fmla="*/ 4620 w 11200"/>
                <a:gd name="T41" fmla="*/ 7600 h 11200"/>
                <a:gd name="T42" fmla="*/ 5020 w 11200"/>
                <a:gd name="T43" fmla="*/ 4700 h 11200"/>
                <a:gd name="T44" fmla="*/ 5020 w 11200"/>
                <a:gd name="T45" fmla="*/ 6520 h 11200"/>
                <a:gd name="T46" fmla="*/ 6600 w 11200"/>
                <a:gd name="T47" fmla="*/ 5620 h 11200"/>
                <a:gd name="T48" fmla="*/ 5020 w 11200"/>
                <a:gd name="T49" fmla="*/ 4700 h 1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200" h="11200">
                  <a:moveTo>
                    <a:pt x="5600" y="11200"/>
                  </a:moveTo>
                  <a:cubicBezTo>
                    <a:pt x="2520" y="11200"/>
                    <a:pt x="0" y="8680"/>
                    <a:pt x="0" y="5600"/>
                  </a:cubicBezTo>
                  <a:cubicBezTo>
                    <a:pt x="0" y="2520"/>
                    <a:pt x="2520" y="0"/>
                    <a:pt x="5600" y="0"/>
                  </a:cubicBezTo>
                  <a:cubicBezTo>
                    <a:pt x="8680" y="0"/>
                    <a:pt x="11200" y="2520"/>
                    <a:pt x="11200" y="5600"/>
                  </a:cubicBezTo>
                  <a:cubicBezTo>
                    <a:pt x="11200" y="8680"/>
                    <a:pt x="8680" y="11200"/>
                    <a:pt x="5600" y="11200"/>
                  </a:cubicBezTo>
                  <a:close/>
                  <a:moveTo>
                    <a:pt x="5600" y="800"/>
                  </a:moveTo>
                  <a:cubicBezTo>
                    <a:pt x="2960" y="800"/>
                    <a:pt x="800" y="2960"/>
                    <a:pt x="800" y="5600"/>
                  </a:cubicBezTo>
                  <a:cubicBezTo>
                    <a:pt x="800" y="8240"/>
                    <a:pt x="2960" y="10400"/>
                    <a:pt x="5600" y="10400"/>
                  </a:cubicBezTo>
                  <a:cubicBezTo>
                    <a:pt x="8240" y="10400"/>
                    <a:pt x="10400" y="8240"/>
                    <a:pt x="10400" y="5600"/>
                  </a:cubicBezTo>
                  <a:cubicBezTo>
                    <a:pt x="10400" y="2960"/>
                    <a:pt x="8240" y="800"/>
                    <a:pt x="5600" y="800"/>
                  </a:cubicBezTo>
                  <a:close/>
                  <a:moveTo>
                    <a:pt x="4620" y="7600"/>
                  </a:moveTo>
                  <a:cubicBezTo>
                    <a:pt x="4560" y="7600"/>
                    <a:pt x="4480" y="7580"/>
                    <a:pt x="4420" y="7540"/>
                  </a:cubicBezTo>
                  <a:cubicBezTo>
                    <a:pt x="4300" y="7460"/>
                    <a:pt x="4220" y="7340"/>
                    <a:pt x="4220" y="7200"/>
                  </a:cubicBezTo>
                  <a:lnTo>
                    <a:pt x="4220" y="4000"/>
                  </a:lnTo>
                  <a:cubicBezTo>
                    <a:pt x="4220" y="3860"/>
                    <a:pt x="4300" y="3720"/>
                    <a:pt x="4420" y="3660"/>
                  </a:cubicBezTo>
                  <a:cubicBezTo>
                    <a:pt x="4540" y="3580"/>
                    <a:pt x="4700" y="3580"/>
                    <a:pt x="4820" y="3660"/>
                  </a:cubicBezTo>
                  <a:lnTo>
                    <a:pt x="7600" y="5260"/>
                  </a:lnTo>
                  <a:cubicBezTo>
                    <a:pt x="7720" y="5340"/>
                    <a:pt x="7800" y="5460"/>
                    <a:pt x="7800" y="5600"/>
                  </a:cubicBezTo>
                  <a:cubicBezTo>
                    <a:pt x="7800" y="5740"/>
                    <a:pt x="7720" y="5880"/>
                    <a:pt x="7600" y="5940"/>
                  </a:cubicBezTo>
                  <a:lnTo>
                    <a:pt x="4820" y="7540"/>
                  </a:lnTo>
                  <a:cubicBezTo>
                    <a:pt x="4760" y="7580"/>
                    <a:pt x="4680" y="7600"/>
                    <a:pt x="4620" y="7600"/>
                  </a:cubicBezTo>
                  <a:close/>
                  <a:moveTo>
                    <a:pt x="5020" y="4700"/>
                  </a:moveTo>
                  <a:lnTo>
                    <a:pt x="5020" y="6520"/>
                  </a:lnTo>
                  <a:lnTo>
                    <a:pt x="6600" y="5620"/>
                  </a:lnTo>
                  <a:lnTo>
                    <a:pt x="5020" y="4700"/>
                  </a:lnTo>
                  <a:close/>
                </a:path>
              </a:pathLst>
            </a:custGeom>
            <a:gradFill>
              <a:gsLst>
                <a:gs pos="0">
                  <a:srgbClr val="FF9000"/>
                </a:gs>
                <a:gs pos="100000">
                  <a:srgbClr val="C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文本框 6">
            <a:extLst>
              <a:ext uri="{FF2B5EF4-FFF2-40B4-BE49-F238E27FC236}">
                <a16:creationId xmlns:a16="http://schemas.microsoft.com/office/drawing/2014/main" xmlns="" id="{7CD861CD-A388-4E1C-B535-7AC459961501}"/>
              </a:ext>
            </a:extLst>
          </p:cNvPr>
          <p:cNvSpPr txBox="1"/>
          <p:nvPr/>
        </p:nvSpPr>
        <p:spPr>
          <a:xfrm>
            <a:off x="7264994" y="2683813"/>
            <a:ext cx="3965682" cy="2399665"/>
          </a:xfrm>
          <a:prstGeom prst="rect">
            <a:avLst/>
          </a:prstGeom>
          <a:noFill/>
        </p:spPr>
        <p:txBody>
          <a:bodyPr wrap="square" rtlCol="0" anchor="t">
            <a:spAutoFit/>
          </a:bodyPr>
          <a:lstStyle/>
          <a:p>
            <a:pPr lvl="0" algn="just" defTabSz="913765" eaLnBrk="1" fontAlgn="auto" hangingPunct="1">
              <a:lnSpc>
                <a:spcPct val="150000"/>
              </a:lnSpc>
              <a:spcBef>
                <a:spcPts val="0"/>
              </a:spcBef>
              <a:spcAft>
                <a:spcPts val="0"/>
              </a:spcAft>
              <a:defRPr/>
            </a:pPr>
            <a:r>
              <a:rPr lang="en-US" altLang="zh-CN"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en-US" altLang="zh-CN" sz="2000" dirty="0">
                <a:solidFill>
                  <a:schemeClr val="tx1"/>
                </a:solidFill>
                <a:effectLst/>
                <a:latin typeface="微软雅黑" panose="020B0503020204020204" pitchFamily="34" charset="-122"/>
                <a:ea typeface="微软雅黑" panose="020B0503020204020204" pitchFamily="34" charset="-122"/>
                <a:sym typeface="+mn-ea"/>
              </a:rPr>
              <a:t> </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固守旧有体制机制、不实行改革开放</a:t>
            </a:r>
            <a:r>
              <a:rPr lang="zh-CN" altLang="en-US" sz="2000" b="1"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死路一条</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endParaRPr>
          </a:p>
          <a:p>
            <a:pPr lvl="0" algn="just" defTabSz="913765" eaLnBrk="1" fontAlgn="auto" hangingPunct="1">
              <a:lnSpc>
                <a:spcPct val="150000"/>
              </a:lnSpc>
              <a:spcBef>
                <a:spcPts val="0"/>
              </a:spcBef>
              <a:spcAft>
                <a:spcPts val="0"/>
              </a:spcAft>
              <a:defRPr/>
            </a:pP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       不坚持科学社会主义基本原则，搞否定社会主义方向的</a:t>
            </a:r>
            <a:r>
              <a:rPr lang="en-US" altLang="zh-CN"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改革开放</a:t>
            </a:r>
            <a:r>
              <a:rPr lang="en-US" altLang="zh-CN"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也是</a:t>
            </a:r>
            <a:r>
              <a:rPr lang="zh-CN" altLang="en-US" sz="2000" b="1"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死路一条</a:t>
            </a:r>
            <a:r>
              <a:rPr lang="zh-CN" altLang="en-US" sz="2000" dirty="0">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a:t>
            </a:r>
          </a:p>
        </p:txBody>
      </p:sp>
      <p:sp>
        <p:nvSpPr>
          <p:cNvPr id="8" name="对角圆角矩形 3">
            <a:extLst>
              <a:ext uri="{FF2B5EF4-FFF2-40B4-BE49-F238E27FC236}">
                <a16:creationId xmlns:a16="http://schemas.microsoft.com/office/drawing/2014/main" xmlns="" id="{26BEC356-480C-4BE3-9CAF-C5314B2B9C0D}"/>
              </a:ext>
            </a:extLst>
          </p:cNvPr>
          <p:cNvSpPr/>
          <p:nvPr>
            <p:custDataLst>
              <p:tags r:id="rId1"/>
            </p:custDataLst>
          </p:nvPr>
        </p:nvSpPr>
        <p:spPr>
          <a:xfrm flipH="1">
            <a:off x="2292033" y="924929"/>
            <a:ext cx="760793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改革开放永无止境是总结世界社会主义实践经验得出的重要结论</a:t>
            </a:r>
            <a:endPar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pic>
        <p:nvPicPr>
          <p:cNvPr id="10" name="media5~1">
            <a:hlinkClick r:id="" action="ppaction://media"/>
          </p:cNvPr>
          <p:cNvPicPr>
            <a:picLocks noChangeAspect="1"/>
          </p:cNvPicPr>
          <p:nvPr>
            <a:videoFile r:link="rId2"/>
            <p:extLst>
              <p:ext uri="{DAA4B4D4-6D71-4841-9C94-3DE7FCFB9230}">
                <p14:media xmlns:p14="http://schemas.microsoft.com/office/powerpoint/2010/main" r:embed="rId3">
                  <p14:trim st="518"/>
                </p14:media>
              </p:ext>
            </p:extLst>
          </p:nvPr>
        </p:nvPicPr>
        <p:blipFill>
          <a:blip r:embed="rId5"/>
          <a:stretch>
            <a:fillRect/>
          </a:stretch>
        </p:blipFill>
        <p:spPr>
          <a:xfrm>
            <a:off x="364304" y="1937733"/>
            <a:ext cx="6567471" cy="3694202"/>
          </a:xfrm>
          <a:prstGeom prst="rect">
            <a:avLst/>
          </a:prstGeom>
          <a:noFill/>
          <a:ln w="25400">
            <a:solidFill>
              <a:srgbClr val="FFFFFF"/>
            </a:solidFill>
            <a:miter lim="800000"/>
            <a:headEnd/>
            <a:tailEnd/>
          </a:ln>
          <a:effectLst>
            <a:outerShdw blurRad="254000" sx="102000" sy="102000" algn="ctr" rotWithShape="0">
              <a:prstClr val="black">
                <a:alpha val="15000"/>
              </a:prstClr>
            </a:outerShdw>
          </a:effectLst>
        </p:spPr>
      </p:pic>
    </p:spTree>
    <p:extLst>
      <p:ext uri="{BB962C8B-B14F-4D97-AF65-F5344CB8AC3E}">
        <p14:creationId xmlns:p14="http://schemas.microsoft.com/office/powerpoint/2010/main" val="4258125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2" fill="hold" display="0">
                  <p:stCondLst>
                    <p:cond delay="indefinite"/>
                  </p:stCondLst>
                </p:cTn>
                <p:tgtEl>
                  <p:spTgt spid="10"/>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1416000" y="1294564"/>
            <a:ext cx="9360000" cy="3600000"/>
          </a:xfrm>
          <a:prstGeom prst="rect">
            <a:avLst/>
          </a:prstGeom>
          <a:solidFill>
            <a:schemeClr val="bg1"/>
          </a:solidFill>
          <a:ln>
            <a:no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2" name="组合 51"/>
          <p:cNvGrpSpPr/>
          <p:nvPr/>
        </p:nvGrpSpPr>
        <p:grpSpPr>
          <a:xfrm>
            <a:off x="-114300" y="4747895"/>
            <a:ext cx="12419965" cy="1745615"/>
            <a:chOff x="-114000" y="4596111"/>
            <a:chExt cx="12419965" cy="1872249"/>
          </a:xfrm>
        </p:grpSpPr>
        <p:pic>
          <p:nvPicPr>
            <p:cNvPr id="53" name="图片 52"/>
            <p:cNvPicPr preferRelativeResize="0"/>
            <p:nvPr>
              <p:custDataLst>
                <p:tags r:id="rId1"/>
              </p:custDataLst>
            </p:nvPr>
          </p:nvPicPr>
          <p:blipFill rotWithShape="1">
            <a:blip r:embed="rId5" cstate="print">
              <a:extLst>
                <a:ext uri="{28A0092B-C50C-407E-A947-70E740481C1C}">
                  <a14:useLocalDpi xmlns:a14="http://schemas.microsoft.com/office/drawing/2010/main" val="0"/>
                </a:ext>
              </a:extLst>
            </a:blip>
            <a:srcRect l="383" t="46452" r="395" b="31350"/>
            <a:stretch>
              <a:fillRect/>
            </a:stretch>
          </p:blipFill>
          <p:spPr>
            <a:xfrm>
              <a:off x="-114000" y="4596111"/>
              <a:ext cx="12419965" cy="1872249"/>
            </a:xfrm>
            <a:prstGeom prst="cube">
              <a:avLst>
                <a:gd name="adj" fmla="val 3726"/>
              </a:avLst>
            </a:prstGeom>
            <a:noFill/>
            <a:effectLst/>
          </p:spPr>
        </p:pic>
        <p:sp>
          <p:nvSpPr>
            <p:cNvPr id="54" name="文本框 53"/>
            <p:cNvSpPr txBox="1"/>
            <p:nvPr>
              <p:custDataLst>
                <p:tags r:id="rId2"/>
              </p:custDataLst>
            </p:nvPr>
          </p:nvSpPr>
          <p:spPr>
            <a:xfrm>
              <a:off x="788811" y="4740186"/>
              <a:ext cx="10614342" cy="1583477"/>
            </a:xfrm>
            <a:prstGeom prst="rect">
              <a:avLst/>
            </a:prstGeom>
            <a:noFill/>
          </p:spPr>
          <p:txBody>
            <a:bodyPr wrap="square" rtlCol="0">
              <a:spAutoFit/>
            </a:bodyPr>
            <a:lstStyle/>
            <a:p>
              <a:pPr marL="0" marR="0" lvl="0" algn="just" defTabSz="914400" rtl="0" eaLnBrk="1" fontAlgn="auto" latinLnBrk="0" hangingPunct="1">
                <a:lnSpc>
                  <a:spcPct val="150000"/>
                </a:lnSpc>
                <a:spcBef>
                  <a:spcPts val="0"/>
                </a:spcBef>
                <a:spcAft>
                  <a:spcPts val="2400"/>
                </a:spcAft>
                <a:buClrTx/>
                <a:buSzTx/>
                <a:buFontTx/>
                <a:buNone/>
                <a:defRPr/>
              </a:pPr>
              <a:r>
                <a:rPr kumimoji="0" lang="en-US"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       </a:t>
              </a:r>
              <a:r>
                <a:rPr kumimoji="0" lang="zh-CN" alt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必须发挥历史主动性和创造性，以中国化时代化的马克思主义为指导，大力推进实践基础上的理论创新、制度创新、文化创新以及其他各方面创新，不断推进中国特色社会主义制度更加成熟更加定型，不断提高国家治理体系和治理能力现代化水平。</a:t>
              </a:r>
            </a:p>
          </p:txBody>
        </p:sp>
      </p:grpSp>
      <p:sp>
        <p:nvSpPr>
          <p:cNvPr id="25" name="文本框 24"/>
          <p:cNvSpPr txBox="1"/>
          <p:nvPr/>
        </p:nvSpPr>
        <p:spPr>
          <a:xfrm>
            <a:off x="1831022" y="800121"/>
            <a:ext cx="8529320" cy="551180"/>
          </a:xfrm>
          <a:prstGeom prst="rect">
            <a:avLst/>
          </a:prstGeom>
          <a:noFill/>
        </p:spPr>
        <p:txBody>
          <a:bodyPr wrap="square" rtlCol="0">
            <a:noAutofit/>
          </a:bodyPr>
          <a:lstStyle/>
          <a:p>
            <a:pPr algn="ctr" fontAlgn="auto">
              <a:lnSpc>
                <a:spcPct val="100000"/>
              </a:lnSpc>
              <a:buClrTx/>
              <a:buSzTx/>
              <a:buFontTx/>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sym typeface="+mn-ea"/>
              </a:rPr>
              <a:t>社会主义事业是一项全新事业，没有现成的方案和固定模式</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2586457" y="1508313"/>
            <a:ext cx="6566311" cy="3037275"/>
            <a:chOff x="2586457" y="1433885"/>
            <a:chExt cx="6566311" cy="3037275"/>
          </a:xfrm>
        </p:grpSpPr>
        <p:grpSp>
          <p:nvGrpSpPr>
            <p:cNvPr id="2" name="组合 1"/>
            <p:cNvGrpSpPr/>
            <p:nvPr/>
          </p:nvGrpSpPr>
          <p:grpSpPr>
            <a:xfrm>
              <a:off x="5004558" y="2387322"/>
              <a:ext cx="2182884" cy="2083838"/>
              <a:chOff x="4511824" y="2387322"/>
              <a:chExt cx="2182884" cy="2083838"/>
            </a:xfrm>
          </p:grpSpPr>
          <p:sp>
            <p:nvSpPr>
              <p:cNvPr id="30" name="iṧḷïḓe"/>
              <p:cNvSpPr/>
              <p:nvPr/>
            </p:nvSpPr>
            <p:spPr>
              <a:xfrm>
                <a:off x="4561346" y="2387322"/>
                <a:ext cx="2083840" cy="2083838"/>
              </a:xfrm>
              <a:prstGeom prst="ellipse">
                <a:avLst/>
              </a:prstGeom>
              <a:solidFill>
                <a:srgbClr val="C00000"/>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p>
                <a:pPr algn="ctr"/>
                <a:endParaRPr sz="2000" b="1" dirty="0">
                  <a:solidFill>
                    <a:schemeClr val="tx1"/>
                  </a:solidFill>
                </a:endParaRPr>
              </a:p>
            </p:txBody>
          </p:sp>
          <p:sp>
            <p:nvSpPr>
              <p:cNvPr id="31" name="矩形 30"/>
              <p:cNvSpPr/>
              <p:nvPr/>
            </p:nvSpPr>
            <p:spPr>
              <a:xfrm>
                <a:off x="4511824" y="2926668"/>
                <a:ext cx="2182884" cy="1005147"/>
              </a:xfrm>
              <a:prstGeom prst="rect">
                <a:avLst/>
              </a:prstGeom>
            </p:spPr>
            <p:txBody>
              <a:bodyPr wrap="square">
                <a:spAutoFit/>
              </a:bodyPr>
              <a:lstStyle/>
              <a:p>
                <a:pPr algn="ctr">
                  <a:lnSpc>
                    <a:spcPct val="130000"/>
                  </a:lnSpc>
                </a:pPr>
                <a:r>
                  <a:rPr lang="zh-CN" altLang="en-US" sz="2400" b="1" dirty="0">
                    <a:solidFill>
                      <a:schemeClr val="bg1"/>
                    </a:solidFill>
                    <a:effectLst>
                      <a:outerShdw blurRad="38100" dist="38100" dir="2700000" algn="tl">
                        <a:srgbClr val="000000">
                          <a:alpha val="43137"/>
                        </a:srgbClr>
                      </a:outerShdw>
                    </a:effectLst>
                    <a:latin typeface="Helvetica" pitchFamily="34" charset="0"/>
                    <a:ea typeface="微软雅黑" panose="020B0503020204020204" pitchFamily="34" charset="-122"/>
                    <a:sym typeface="+mn-ea"/>
                  </a:rPr>
                  <a:t>科学社会主义基本原则</a:t>
                </a:r>
              </a:p>
            </p:txBody>
          </p:sp>
        </p:grpSp>
        <p:sp>
          <p:nvSpPr>
            <p:cNvPr id="39" name="虚尾箭头 38"/>
            <p:cNvSpPr/>
            <p:nvPr/>
          </p:nvSpPr>
          <p:spPr>
            <a:xfrm rot="9540000">
              <a:off x="4514084" y="3458364"/>
              <a:ext cx="504000" cy="432000"/>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虚尾箭头 37"/>
            <p:cNvSpPr/>
            <p:nvPr/>
          </p:nvSpPr>
          <p:spPr>
            <a:xfrm rot="1860000">
              <a:off x="7168857" y="3458364"/>
              <a:ext cx="504000" cy="432000"/>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虚尾箭头 39"/>
            <p:cNvSpPr/>
            <p:nvPr/>
          </p:nvSpPr>
          <p:spPr>
            <a:xfrm rot="16200000">
              <a:off x="5844000" y="1921067"/>
              <a:ext cx="504000" cy="432000"/>
            </a:xfrm>
            <a:prstGeom prst="striped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矩形 116"/>
            <p:cNvSpPr>
              <a:spLocks noChangeArrowheads="1"/>
            </p:cNvSpPr>
            <p:nvPr/>
          </p:nvSpPr>
          <p:spPr bwMode="auto">
            <a:xfrm>
              <a:off x="4841239" y="1433885"/>
              <a:ext cx="250888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ctr" eaLnBrk="1" hangingPunct="1">
                <a:lnSpc>
                  <a:spcPct val="100000"/>
                </a:lnSpc>
                <a:spcBef>
                  <a:spcPct val="0"/>
                </a:spcBef>
                <a:buNone/>
              </a:pPr>
              <a:r>
                <a:rPr lang="zh-CN" altLang="en-US" sz="2000" b="1" dirty="0">
                  <a:solidFill>
                    <a:srgbClr val="C00000"/>
                  </a:solidFill>
                  <a:latin typeface="Helvetica" pitchFamily="34" charset="0"/>
                  <a:ea typeface="微软雅黑" panose="020B0503020204020204" pitchFamily="34" charset="-122"/>
                </a:rPr>
                <a:t>本国具体实际</a:t>
              </a:r>
              <a:endParaRPr lang="en-US" altLang="zh-CN" sz="2000" b="1" dirty="0">
                <a:solidFill>
                  <a:srgbClr val="C00000"/>
                </a:solidFill>
                <a:latin typeface="Helvetica" pitchFamily="34" charset="0"/>
                <a:ea typeface="微软雅黑" panose="020B0503020204020204" pitchFamily="34" charset="-122"/>
              </a:endParaRPr>
            </a:p>
          </p:txBody>
        </p:sp>
        <p:sp>
          <p:nvSpPr>
            <p:cNvPr id="45" name="矩形 116"/>
            <p:cNvSpPr>
              <a:spLocks noChangeArrowheads="1"/>
            </p:cNvSpPr>
            <p:nvPr/>
          </p:nvSpPr>
          <p:spPr bwMode="auto">
            <a:xfrm>
              <a:off x="2586457" y="3570527"/>
              <a:ext cx="202689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ctr" eaLnBrk="1" hangingPunct="1">
                <a:lnSpc>
                  <a:spcPct val="100000"/>
                </a:lnSpc>
                <a:spcBef>
                  <a:spcPct val="0"/>
                </a:spcBef>
                <a:buNone/>
              </a:pPr>
              <a:r>
                <a:rPr lang="zh-CN" altLang="en-US" sz="2000" b="1" dirty="0">
                  <a:solidFill>
                    <a:srgbClr val="C00000"/>
                  </a:solidFill>
                  <a:latin typeface="Helvetica" pitchFamily="34" charset="0"/>
                  <a:ea typeface="微软雅黑" panose="020B0503020204020204" pitchFamily="34" charset="-122"/>
                </a:rPr>
                <a:t>历史文化传统</a:t>
              </a:r>
              <a:endParaRPr lang="en-US" altLang="zh-CN" sz="2000" b="1" dirty="0">
                <a:solidFill>
                  <a:srgbClr val="C00000"/>
                </a:solidFill>
                <a:latin typeface="Helvetica" pitchFamily="34" charset="0"/>
                <a:ea typeface="微软雅黑" panose="020B0503020204020204" pitchFamily="34" charset="-122"/>
              </a:endParaRPr>
            </a:p>
          </p:txBody>
        </p:sp>
        <p:sp>
          <p:nvSpPr>
            <p:cNvPr id="47" name="矩形 116"/>
            <p:cNvSpPr>
              <a:spLocks noChangeArrowheads="1"/>
            </p:cNvSpPr>
            <p:nvPr/>
          </p:nvSpPr>
          <p:spPr bwMode="auto">
            <a:xfrm>
              <a:off x="7475537" y="3566217"/>
              <a:ext cx="16772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ctr" eaLnBrk="1" hangingPunct="1">
                <a:lnSpc>
                  <a:spcPct val="100000"/>
                </a:lnSpc>
                <a:spcBef>
                  <a:spcPct val="0"/>
                </a:spcBef>
                <a:buNone/>
              </a:pPr>
              <a:r>
                <a:rPr lang="zh-CN" altLang="en-US" sz="2000" b="1" dirty="0">
                  <a:solidFill>
                    <a:srgbClr val="C00000"/>
                  </a:solidFill>
                  <a:latin typeface="Helvetica" pitchFamily="34" charset="0"/>
                  <a:ea typeface="微软雅黑" panose="020B0503020204020204" pitchFamily="34" charset="-122"/>
                </a:rPr>
                <a:t>时代要求</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p:cNvPicPr preferRelativeResize="0"/>
          <p:nvPr>
            <p:custDataLst>
              <p:tags r:id="rId1"/>
            </p:custDataLst>
          </p:nvPr>
        </p:nvPicPr>
        <p:blipFill rotWithShape="1">
          <a:blip r:embed="rId14" cstate="print">
            <a:extLst>
              <a:ext uri="{28A0092B-C50C-407E-A947-70E740481C1C}">
                <a14:useLocalDpi xmlns:a14="http://schemas.microsoft.com/office/drawing/2010/main" val="0"/>
              </a:ext>
            </a:extLst>
          </a:blip>
          <a:srcRect t="29937" b="29938"/>
          <a:stretch>
            <a:fillRect/>
          </a:stretch>
        </p:blipFill>
        <p:spPr>
          <a:xfrm>
            <a:off x="-88899" y="4629719"/>
            <a:ext cx="12369798" cy="1803400"/>
          </a:xfrm>
          <a:prstGeom prst="cube">
            <a:avLst>
              <a:gd name="adj" fmla="val 1454"/>
            </a:avLst>
          </a:prstGeom>
          <a:noFill/>
          <a:effectLst>
            <a:outerShdw blurRad="381000" dist="127000" dir="5400000" algn="t" rotWithShape="0">
              <a:prstClr val="black">
                <a:alpha val="15000"/>
              </a:prstClr>
            </a:outerShdw>
          </a:effectLst>
        </p:spPr>
      </p:pic>
      <p:sp>
        <p:nvSpPr>
          <p:cNvPr id="100" name="文本框 99"/>
          <p:cNvSpPr txBox="1"/>
          <p:nvPr>
            <p:custDataLst>
              <p:tags r:id="rId2"/>
            </p:custDataLst>
          </p:nvPr>
        </p:nvSpPr>
        <p:spPr>
          <a:xfrm>
            <a:off x="1089660" y="4807242"/>
            <a:ext cx="10012680" cy="1422954"/>
          </a:xfrm>
          <a:prstGeom prst="rect">
            <a:avLst/>
          </a:prstGeom>
          <a:noFill/>
          <a:ln w="9525">
            <a:noFill/>
          </a:ln>
        </p:spPr>
        <p:txBody>
          <a:bodyPr wrap="square">
            <a:spAutoFit/>
          </a:bodyPr>
          <a:lstStyle/>
          <a:p>
            <a:pPr indent="0" algn="just">
              <a:lnSpc>
                <a:spcPct val="150000"/>
              </a:lnSpc>
            </a:pPr>
            <a:r>
              <a:rPr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实现新时代新征程的目标任务，要把全面深化改革作为推进中国式现代化根本动力，作为稳大局、应变局、开新局的重要抓手，把准方向、守正创新、真抓实干，在新征程上谱写改革开放新篇章。</a:t>
            </a:r>
          </a:p>
        </p:txBody>
      </p:sp>
      <p:grpSp>
        <p:nvGrpSpPr>
          <p:cNvPr id="2" name="组合 1"/>
          <p:cNvGrpSpPr/>
          <p:nvPr/>
        </p:nvGrpSpPr>
        <p:grpSpPr>
          <a:xfrm>
            <a:off x="2066495" y="1779615"/>
            <a:ext cx="2696210" cy="2604770"/>
            <a:chOff x="1774581" y="1942967"/>
            <a:chExt cx="2696210" cy="2604770"/>
          </a:xfrm>
        </p:grpSpPr>
        <p:sp>
          <p:nvSpPr>
            <p:cNvPr id="9" name="椭圆 8"/>
            <p:cNvSpPr/>
            <p:nvPr>
              <p:custDataLst>
                <p:tags r:id="rId10"/>
              </p:custDataLst>
            </p:nvPr>
          </p:nvSpPr>
          <p:spPr>
            <a:xfrm>
              <a:off x="1774581" y="1942967"/>
              <a:ext cx="2696210" cy="2604770"/>
            </a:xfrm>
            <a:prstGeom prst="ellipse">
              <a:avLst/>
            </a:prstGeom>
            <a:gradFill>
              <a:gsLst>
                <a:gs pos="0">
                  <a:srgbClr val="9E0406"/>
                </a:gs>
                <a:gs pos="100000">
                  <a:schemeClr val="accent2"/>
                </a:gs>
              </a:gsLst>
              <a:lin ang="1200000" scaled="0"/>
            </a:gradFill>
            <a:ln w="3810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custDataLst>
                <p:tags r:id="rId11"/>
              </p:custDataLst>
            </p:nvPr>
          </p:nvSpPr>
          <p:spPr>
            <a:xfrm>
              <a:off x="2071466" y="2447838"/>
              <a:ext cx="2129109" cy="1706108"/>
            </a:xfrm>
            <a:prstGeom prst="rect">
              <a:avLst/>
            </a:prstGeom>
            <a:noFill/>
          </p:spPr>
          <p:txBody>
            <a:bodyPr wrap="none" rtlCol="0">
              <a:spAutoFit/>
            </a:bodyPr>
            <a:lstStyle/>
            <a:p>
              <a:pPr algn="ctr" defTabSz="914400">
                <a:lnSpc>
                  <a:spcPct val="120000"/>
                </a:lnSpc>
                <a:spcBef>
                  <a:spcPts val="0"/>
                </a:spcBef>
                <a:spcAft>
                  <a:spcPts val="1200"/>
                </a:spcAft>
                <a:buClrTx/>
                <a:buSzTx/>
                <a:buFontTx/>
                <a:defRPr/>
              </a:pPr>
              <a:r>
                <a:rPr lang="zh-CN" altLang="en-US" sz="3200" b="1" noProof="0" dirty="0">
                  <a:ln>
                    <a:noFill/>
                  </a:ln>
                  <a:solidFill>
                    <a:prstClr val="white"/>
                  </a:solidFill>
                  <a:effectLst>
                    <a:outerShdw blurRad="38100" dist="38100" dir="2700000" algn="tl">
                      <a:srgbClr val="000000">
                        <a:alpha val="43137"/>
                      </a:srgbClr>
                    </a:outerShdw>
                  </a:effectLst>
                  <a:uLnTx/>
                  <a:uFillTx/>
                  <a:latin typeface="华文新魏" panose="02010800040101010101" pitchFamily="2" charset="-122"/>
                  <a:ea typeface="华文新魏" panose="02010800040101010101" pitchFamily="2" charset="-122"/>
                </a:rPr>
                <a:t>初心</a:t>
              </a:r>
              <a:r>
                <a:rPr lang="en-US" altLang="zh-CN" sz="3200" b="1" noProof="0" dirty="0">
                  <a:ln>
                    <a:noFill/>
                  </a:ln>
                  <a:solidFill>
                    <a:prstClr val="white"/>
                  </a:solidFill>
                  <a:effectLst>
                    <a:outerShdw blurRad="38100" dist="38100" dir="2700000" algn="tl">
                      <a:srgbClr val="000000">
                        <a:alpha val="43137"/>
                      </a:srgbClr>
                    </a:outerShdw>
                  </a:effectLst>
                  <a:uLnTx/>
                  <a:uFillTx/>
                  <a:latin typeface="华文新魏" panose="02010800040101010101" pitchFamily="2" charset="-122"/>
                  <a:ea typeface="华文新魏" panose="02010800040101010101" pitchFamily="2" charset="-122"/>
                </a:rPr>
                <a:t>   </a:t>
              </a:r>
              <a:r>
                <a:rPr lang="zh-CN" altLang="en-US" sz="3200" b="1" noProof="0" dirty="0">
                  <a:ln>
                    <a:noFill/>
                  </a:ln>
                  <a:solidFill>
                    <a:prstClr val="white"/>
                  </a:solidFill>
                  <a:effectLst>
                    <a:outerShdw blurRad="38100" dist="38100" dir="2700000" algn="tl">
                      <a:srgbClr val="000000">
                        <a:alpha val="43137"/>
                      </a:srgbClr>
                    </a:outerShdw>
                  </a:effectLst>
                  <a:uLnTx/>
                  <a:uFillTx/>
                  <a:latin typeface="华文新魏" panose="02010800040101010101" pitchFamily="2" charset="-122"/>
                  <a:ea typeface="华文新魏" panose="02010800040101010101" pitchFamily="2" charset="-122"/>
                </a:rPr>
                <a:t>使命</a:t>
              </a:r>
            </a:p>
            <a:p>
              <a:pPr algn="ctr" defTabSz="914400">
                <a:lnSpc>
                  <a:spcPct val="150000"/>
                </a:lnSpc>
                <a:spcBef>
                  <a:spcPts val="0"/>
                </a:spcBef>
                <a:buClrTx/>
                <a:buSzTx/>
                <a:buFontTx/>
                <a:defRPr/>
              </a:pPr>
              <a:r>
                <a:rPr lang="zh-CN" altLang="en-US" sz="2000" b="1"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rPr>
                <a:t>要求不断</a:t>
              </a:r>
              <a:endParaRPr lang="en-US" altLang="zh-CN" sz="2000" b="1"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endParaRPr>
            </a:p>
            <a:p>
              <a:pPr algn="ctr" defTabSz="914400">
                <a:lnSpc>
                  <a:spcPct val="150000"/>
                </a:lnSpc>
                <a:spcBef>
                  <a:spcPts val="0"/>
                </a:spcBef>
                <a:buClrTx/>
                <a:buSzTx/>
                <a:buFontTx/>
                <a:defRPr/>
              </a:pPr>
              <a:r>
                <a:rPr lang="zh-CN" altLang="en-US" sz="2000" b="1"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rPr>
                <a:t>深化改革开放</a:t>
              </a:r>
            </a:p>
          </p:txBody>
        </p:sp>
      </p:grpSp>
      <p:sp>
        <p:nvSpPr>
          <p:cNvPr id="17" name="MH_Text_1"/>
          <p:cNvSpPr>
            <a:spLocks noChangeArrowheads="1"/>
          </p:cNvSpPr>
          <p:nvPr>
            <p:custDataLst>
              <p:tags r:id="rId3"/>
            </p:custDataLst>
          </p:nvPr>
        </p:nvSpPr>
        <p:spPr bwMode="auto">
          <a:xfrm>
            <a:off x="5354594" y="1658818"/>
            <a:ext cx="4832011" cy="751960"/>
          </a:xfrm>
          <a:prstGeom prst="roundRect">
            <a:avLst>
              <a:gd name="adj" fmla="val 5374"/>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txBody>
          <a:bodyPr rtlCol="0" anchor="ctr"/>
          <a:lstStyle/>
          <a:p>
            <a:pPr marL="431800" algn="l">
              <a:lnSpc>
                <a:spcPct val="100000"/>
              </a:lnSpc>
              <a:buClrTx/>
              <a:buSzTx/>
              <a:buFontTx/>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不断解放和发展生产力</a:t>
            </a:r>
          </a:p>
        </p:txBody>
      </p:sp>
      <p:sp>
        <p:nvSpPr>
          <p:cNvPr id="18" name="MH_Text_1"/>
          <p:cNvSpPr>
            <a:spLocks noChangeArrowheads="1"/>
          </p:cNvSpPr>
          <p:nvPr>
            <p:custDataLst>
              <p:tags r:id="rId4"/>
            </p:custDataLst>
          </p:nvPr>
        </p:nvSpPr>
        <p:spPr bwMode="auto">
          <a:xfrm>
            <a:off x="5354594" y="2671061"/>
            <a:ext cx="4832011" cy="751960"/>
          </a:xfrm>
          <a:prstGeom prst="roundRect">
            <a:avLst>
              <a:gd name="adj" fmla="val 5374"/>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txBody>
          <a:bodyPr rtlCol="0" anchor="ctr"/>
          <a:lstStyle/>
          <a:p>
            <a:pPr marL="431800" algn="l">
              <a:lnSpc>
                <a:spcPct val="100000"/>
              </a:lnSpc>
              <a:buClrTx/>
              <a:buSzTx/>
              <a:buFontTx/>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不断发展社会主义经济、政治、</a:t>
            </a:r>
            <a:endPar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endParaRPr>
          </a:p>
          <a:p>
            <a:pPr marL="431800" algn="l">
              <a:lnSpc>
                <a:spcPct val="100000"/>
              </a:lnSpc>
              <a:buClrTx/>
              <a:buSzTx/>
              <a:buFontTx/>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文化、社会和生态文明</a:t>
            </a:r>
          </a:p>
        </p:txBody>
      </p:sp>
      <p:sp>
        <p:nvSpPr>
          <p:cNvPr id="19" name="MH_Text_1"/>
          <p:cNvSpPr>
            <a:spLocks noChangeArrowheads="1"/>
          </p:cNvSpPr>
          <p:nvPr>
            <p:custDataLst>
              <p:tags r:id="rId5"/>
            </p:custDataLst>
          </p:nvPr>
        </p:nvSpPr>
        <p:spPr bwMode="auto">
          <a:xfrm>
            <a:off x="5354594" y="3683303"/>
            <a:ext cx="4834941" cy="751960"/>
          </a:xfrm>
          <a:prstGeom prst="roundRect">
            <a:avLst>
              <a:gd name="adj" fmla="val 5374"/>
            </a:avLst>
          </a:prstGeom>
          <a:solidFill>
            <a:schemeClr val="bg1"/>
          </a:solidFill>
          <a:ln w="12700">
            <a:solidFill>
              <a:schemeClr val="bg1">
                <a:lumMod val="95000"/>
              </a:schemeClr>
            </a:solidFill>
          </a:ln>
          <a:effectLst>
            <a:outerShdw blurRad="76200" dir="18900000" sy="23000" kx="-1200000" algn="bl" rotWithShape="0">
              <a:prstClr val="black">
                <a:alpha val="20000"/>
              </a:prstClr>
            </a:outerShdw>
          </a:effectLst>
        </p:spPr>
        <p:txBody>
          <a:bodyPr rtlCol="0" anchor="ctr"/>
          <a:lstStyle/>
          <a:p>
            <a:pPr marL="431800" algn="l">
              <a:buClrTx/>
              <a:buSzTx/>
              <a:buFontTx/>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不断完善社会主义各项制度</a:t>
            </a:r>
          </a:p>
        </p:txBody>
      </p:sp>
      <p:grpSp>
        <p:nvGrpSpPr>
          <p:cNvPr id="11" name="组合 10"/>
          <p:cNvGrpSpPr/>
          <p:nvPr/>
        </p:nvGrpSpPr>
        <p:grpSpPr>
          <a:xfrm flipH="1">
            <a:off x="4976245" y="1885873"/>
            <a:ext cx="83344" cy="2392254"/>
            <a:chOff x="4656841" y="1609627"/>
            <a:chExt cx="0" cy="3638746"/>
          </a:xfrm>
        </p:grpSpPr>
        <p:cxnSp>
          <p:nvCxnSpPr>
            <p:cNvPr id="12" name="直接箭头连接符 11"/>
            <p:cNvCxnSpPr/>
            <p:nvPr>
              <p:custDataLst>
                <p:tags r:id="rId7"/>
              </p:custDataLst>
            </p:nvPr>
          </p:nvCxnSpPr>
          <p:spPr>
            <a:xfrm>
              <a:off x="4656841" y="1609627"/>
              <a:ext cx="0" cy="1230669"/>
            </a:xfrm>
            <a:prstGeom prst="straightConnector1">
              <a:avLst/>
            </a:prstGeom>
            <a:ln>
              <a:solidFill>
                <a:srgbClr val="C00000">
                  <a:alpha val="70000"/>
                </a:srgb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custDataLst>
                <p:tags r:id="rId8"/>
              </p:custDataLst>
            </p:nvPr>
          </p:nvCxnSpPr>
          <p:spPr>
            <a:xfrm>
              <a:off x="4656841" y="2840296"/>
              <a:ext cx="0" cy="1150347"/>
            </a:xfrm>
            <a:prstGeom prst="straightConnector1">
              <a:avLst/>
            </a:prstGeom>
            <a:ln>
              <a:solidFill>
                <a:srgbClr val="C00000">
                  <a:alpha val="70000"/>
                </a:srgb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25" name="直接箭头连接符 24"/>
            <p:cNvCxnSpPr/>
            <p:nvPr>
              <p:custDataLst>
                <p:tags r:id="rId9"/>
              </p:custDataLst>
            </p:nvPr>
          </p:nvCxnSpPr>
          <p:spPr>
            <a:xfrm>
              <a:off x="4656841" y="3990643"/>
              <a:ext cx="0" cy="1257730"/>
            </a:xfrm>
            <a:prstGeom prst="straightConnector1">
              <a:avLst/>
            </a:prstGeom>
            <a:ln>
              <a:solidFill>
                <a:srgbClr val="C00000">
                  <a:alpha val="70000"/>
                </a:srgbClr>
              </a:solidFill>
              <a:headEnd type="none"/>
              <a:tailEnd type="oval"/>
            </a:ln>
          </p:spPr>
          <p:style>
            <a:lnRef idx="1">
              <a:schemeClr val="accent1"/>
            </a:lnRef>
            <a:fillRef idx="0">
              <a:schemeClr val="accent1"/>
            </a:fillRef>
            <a:effectRef idx="0">
              <a:schemeClr val="accent1"/>
            </a:effectRef>
            <a:fontRef idx="minor">
              <a:schemeClr val="tx1"/>
            </a:fontRef>
          </p:style>
        </p:cxnSp>
      </p:grpSp>
      <p:sp>
        <p:nvSpPr>
          <p:cNvPr id="20" name="对角圆角矩形 19"/>
          <p:cNvSpPr/>
          <p:nvPr>
            <p:custDataLst>
              <p:tags r:id="rId6"/>
            </p:custDataLst>
          </p:nvPr>
        </p:nvSpPr>
        <p:spPr>
          <a:xfrm flipH="1">
            <a:off x="2646998" y="841276"/>
            <a:ext cx="6898005" cy="467995"/>
          </a:xfrm>
          <a:prstGeom prst="round2DiagRect">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改革开放永无止境是推进党和人民事业发展的必然要求</a:t>
            </a:r>
            <a:endParaRPr kumimoji="1" lang="en-US" alt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şlídê"/>
          <p:cNvSpPr/>
          <p:nvPr/>
        </p:nvSpPr>
        <p:spPr>
          <a:xfrm>
            <a:off x="548417" y="4558277"/>
            <a:ext cx="4016304" cy="1852047"/>
          </a:xfrm>
          <a:prstGeom prst="rect">
            <a:avLst/>
          </a:prstGeom>
          <a:solidFill>
            <a:schemeClr val="bg1"/>
          </a:solidFill>
          <a:ln w="6350">
            <a:gradFill>
              <a:gsLst>
                <a:gs pos="0">
                  <a:srgbClr val="B00000"/>
                </a:gs>
                <a:gs pos="87000">
                  <a:srgbClr val="B00000">
                    <a:alpha val="0"/>
                  </a:srgbClr>
                </a:gs>
              </a:gsLst>
              <a:lin ang="5400000" scaled="0"/>
            </a:gradFill>
          </a:ln>
          <a:effectLst>
            <a:outerShdw blurRad="190500" dist="381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işlídê"/>
          <p:cNvSpPr/>
          <p:nvPr/>
        </p:nvSpPr>
        <p:spPr>
          <a:xfrm>
            <a:off x="8462008" y="2711881"/>
            <a:ext cx="3187636" cy="3230022"/>
          </a:xfrm>
          <a:prstGeom prst="rect">
            <a:avLst/>
          </a:prstGeom>
          <a:solidFill>
            <a:schemeClr val="bg1"/>
          </a:solidFill>
          <a:ln w="6350">
            <a:gradFill>
              <a:gsLst>
                <a:gs pos="0">
                  <a:srgbClr val="B00000"/>
                </a:gs>
                <a:gs pos="87000">
                  <a:srgbClr val="B00000">
                    <a:alpha val="0"/>
                  </a:srgbClr>
                </a:gs>
              </a:gsLst>
              <a:lin ang="5400000" scaled="0"/>
            </a:gradFill>
          </a:ln>
          <a:effectLst>
            <a:outerShdw blurRad="190500" dist="381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işlídê"/>
          <p:cNvSpPr/>
          <p:nvPr/>
        </p:nvSpPr>
        <p:spPr>
          <a:xfrm>
            <a:off x="876987" y="2345616"/>
            <a:ext cx="4496252" cy="2016000"/>
          </a:xfrm>
          <a:prstGeom prst="rect">
            <a:avLst/>
          </a:prstGeom>
          <a:solidFill>
            <a:schemeClr val="bg1"/>
          </a:solidFill>
          <a:ln w="6350">
            <a:gradFill>
              <a:gsLst>
                <a:gs pos="0">
                  <a:srgbClr val="B00000"/>
                </a:gs>
                <a:gs pos="87000">
                  <a:srgbClr val="B00000">
                    <a:alpha val="0"/>
                  </a:srgbClr>
                </a:gs>
              </a:gsLst>
              <a:lin ang="5400000" scaled="0"/>
            </a:gradFill>
          </a:ln>
          <a:effectLst>
            <a:outerShdw blurRad="190500" dist="381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custDataLst>
              <p:tags r:id="rId1"/>
            </p:custDataLst>
          </p:nvPr>
        </p:nvSpPr>
        <p:spPr>
          <a:xfrm>
            <a:off x="2856000" y="718422"/>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（二）坚定不移把全面深化改革引向深入</a:t>
            </a:r>
          </a:p>
        </p:txBody>
      </p:sp>
      <p:sp>
        <p:nvSpPr>
          <p:cNvPr id="5" name="文本框 4"/>
          <p:cNvSpPr txBox="1"/>
          <p:nvPr>
            <p:custDataLst>
              <p:tags r:id="rId2"/>
            </p:custDataLst>
          </p:nvPr>
        </p:nvSpPr>
        <p:spPr>
          <a:xfrm>
            <a:off x="8688796" y="3375924"/>
            <a:ext cx="2734061" cy="2305888"/>
          </a:xfrm>
          <a:prstGeom prst="rect">
            <a:avLst/>
          </a:prstGeom>
          <a:noFill/>
          <a:ln>
            <a:noFill/>
          </a:ln>
        </p:spPr>
        <p:txBody>
          <a:bodyPr wrap="square">
            <a:spAutoFit/>
          </a:bodyPr>
          <a:lstStyle>
            <a:defPPr>
              <a:defRPr lang="zh-CN"/>
            </a:defPPr>
            <a:lvl1pPr indent="0" eaLnBrk="1" hangingPunct="1">
              <a:lnSpc>
                <a:spcPct val="150000"/>
              </a:lnSpc>
              <a:buFont typeface="Arial" panose="020B0604020202020204" pitchFamily="34" charset="0"/>
              <a:buNone/>
              <a:defRPr sz="1800" spc="100">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pPr algn="just">
              <a:lnSpc>
                <a:spcPct val="130000"/>
              </a:lnSpc>
            </a:pPr>
            <a:r>
              <a:rPr lang="zh-CN" altLang="en-US" sz="1600" dirty="0">
                <a:solidFill>
                  <a:schemeClr val="tx1">
                    <a:lumMod val="85000"/>
                    <a:lumOff val="15000"/>
                  </a:schemeClr>
                </a:solidFill>
              </a:rPr>
              <a:t>       必须紧紧围绕全面建设社会主义现代化国家的目标，推出一批战略性、创新性、引领性改革措施，加强改革系统集成、协调高效，在重点领域和关键环节取得新突破。</a:t>
            </a:r>
          </a:p>
        </p:txBody>
      </p:sp>
      <p:sp>
        <p:nvSpPr>
          <p:cNvPr id="9" name="文本框 8"/>
          <p:cNvSpPr txBox="1"/>
          <p:nvPr>
            <p:custDataLst>
              <p:tags r:id="rId3"/>
            </p:custDataLst>
          </p:nvPr>
        </p:nvSpPr>
        <p:spPr>
          <a:xfrm>
            <a:off x="691404" y="5233652"/>
            <a:ext cx="3730330" cy="1025537"/>
          </a:xfrm>
          <a:prstGeom prst="rect">
            <a:avLst/>
          </a:prstGeom>
          <a:noFill/>
          <a:ln>
            <a:noFill/>
          </a:ln>
        </p:spPr>
        <p:txBody>
          <a:bodyPr wrap="square">
            <a:spAutoFit/>
          </a:bodyPr>
          <a:lstStyle>
            <a:defPPr>
              <a:defRPr lang="zh-CN"/>
            </a:defPPr>
            <a:lvl1pPr indent="0" eaLnBrk="1" hangingPunct="1">
              <a:lnSpc>
                <a:spcPct val="150000"/>
              </a:lnSpc>
              <a:buFont typeface="Arial" panose="020B0604020202020204" pitchFamily="34" charset="0"/>
              <a:buNone/>
              <a:defRPr sz="1800" spc="100">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pPr algn="just">
              <a:lnSpc>
                <a:spcPct val="130000"/>
              </a:lnSpc>
            </a:pPr>
            <a:r>
              <a:rPr lang="zh-CN" altLang="en-US" sz="1600" dirty="0">
                <a:solidFill>
                  <a:schemeClr val="tx1">
                    <a:lumMod val="85000"/>
                    <a:lumOff val="15000"/>
                  </a:schemeClr>
                </a:solidFill>
              </a:rPr>
              <a:t>      </a:t>
            </a:r>
            <a:r>
              <a:rPr lang="en-US" altLang="zh-CN" sz="1600" dirty="0">
                <a:solidFill>
                  <a:schemeClr val="tx1">
                    <a:lumMod val="85000"/>
                    <a:lumOff val="15000"/>
                  </a:schemeClr>
                </a:solidFill>
              </a:rPr>
              <a:t> </a:t>
            </a:r>
            <a:r>
              <a:rPr lang="zh-CN" altLang="en-US" sz="1600" dirty="0">
                <a:solidFill>
                  <a:schemeClr val="tx1">
                    <a:lumMod val="85000"/>
                    <a:lumOff val="15000"/>
                  </a:schemeClr>
                </a:solidFill>
              </a:rPr>
              <a:t>要坚持和加强党的领导，把准改革方向，明确目标任务，以科学的谋划、创新的魄力把各项工作抓好抓实。</a:t>
            </a:r>
          </a:p>
        </p:txBody>
      </p:sp>
      <p:grpSp>
        <p:nvGrpSpPr>
          <p:cNvPr id="10" name="组合 9"/>
          <p:cNvGrpSpPr/>
          <p:nvPr/>
        </p:nvGrpSpPr>
        <p:grpSpPr>
          <a:xfrm>
            <a:off x="8795826" y="2814750"/>
            <a:ext cx="2520000" cy="553085"/>
            <a:chOff x="647375" y="2567460"/>
            <a:chExt cx="2520000" cy="553085"/>
          </a:xfrm>
        </p:grpSpPr>
        <p:cxnSp>
          <p:nvCxnSpPr>
            <p:cNvPr id="13" name="直线连接符 12"/>
            <p:cNvCxnSpPr/>
            <p:nvPr>
              <p:custDataLst>
                <p:tags r:id="rId21"/>
              </p:custDataLst>
            </p:nvPr>
          </p:nvCxnSpPr>
          <p:spPr>
            <a:xfrm>
              <a:off x="647375" y="3120545"/>
              <a:ext cx="2520000" cy="0"/>
            </a:xfrm>
            <a:prstGeom prst="line">
              <a:avLst/>
            </a:prstGeom>
            <a:ln>
              <a:solidFill>
                <a:srgbClr val="B00400"/>
              </a:solidFill>
              <a:prstDash val="sysDash"/>
            </a:ln>
          </p:spPr>
          <p:style>
            <a:lnRef idx="2">
              <a:schemeClr val="accent1"/>
            </a:lnRef>
            <a:fillRef idx="0">
              <a:schemeClr val="accent1"/>
            </a:fillRef>
            <a:effectRef idx="1">
              <a:schemeClr val="accent1"/>
            </a:effectRef>
            <a:fontRef idx="minor">
              <a:schemeClr val="tx1"/>
            </a:fontRef>
          </p:style>
        </p:cxnSp>
        <p:sp>
          <p:nvSpPr>
            <p:cNvPr id="16" name="文本框 15"/>
            <p:cNvSpPr txBox="1"/>
            <p:nvPr>
              <p:custDataLst>
                <p:tags r:id="rId22"/>
              </p:custDataLst>
            </p:nvPr>
          </p:nvSpPr>
          <p:spPr>
            <a:xfrm>
              <a:off x="683239" y="2567460"/>
              <a:ext cx="2448272" cy="504882"/>
            </a:xfrm>
            <a:prstGeom prst="rect">
              <a:avLst/>
            </a:prstGeom>
            <a:noFill/>
            <a:ln>
              <a:noFill/>
            </a:ln>
          </p:spPr>
          <p:txBody>
            <a:bodyPr wrap="square">
              <a:spAutoFit/>
            </a:bodyPr>
            <a:lstStyle>
              <a:defPPr>
                <a:defRPr lang="zh-CN"/>
              </a:defPPr>
              <a:lvl1pPr indent="0" eaLnBrk="1" hangingPunct="1">
                <a:lnSpc>
                  <a:spcPct val="150000"/>
                </a:lnSpc>
                <a:buFont typeface="Arial" panose="020B0604020202020204" pitchFamily="34" charset="0"/>
                <a:buNone/>
                <a:defRPr sz="1800" spc="100">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pPr algn="ctr"/>
              <a:r>
                <a:rPr lang="zh-CN" altLang="en-US" sz="2000" b="1" dirty="0">
                  <a:solidFill>
                    <a:srgbClr val="C00000"/>
                  </a:solidFill>
                </a:rPr>
                <a:t>围绕目标</a:t>
              </a:r>
            </a:p>
          </p:txBody>
        </p:sp>
      </p:grpSp>
      <p:grpSp>
        <p:nvGrpSpPr>
          <p:cNvPr id="15" name="组合 14"/>
          <p:cNvGrpSpPr/>
          <p:nvPr/>
        </p:nvGrpSpPr>
        <p:grpSpPr>
          <a:xfrm>
            <a:off x="864569" y="4579302"/>
            <a:ext cx="3384000" cy="553085"/>
            <a:chOff x="8083603" y="3826008"/>
            <a:chExt cx="3384000" cy="553085"/>
          </a:xfrm>
        </p:grpSpPr>
        <p:cxnSp>
          <p:nvCxnSpPr>
            <p:cNvPr id="17" name="直线连接符 14"/>
            <p:cNvCxnSpPr/>
            <p:nvPr>
              <p:custDataLst>
                <p:tags r:id="rId19"/>
              </p:custDataLst>
            </p:nvPr>
          </p:nvCxnSpPr>
          <p:spPr>
            <a:xfrm>
              <a:off x="8083603" y="4379093"/>
              <a:ext cx="3384000" cy="0"/>
            </a:xfrm>
            <a:prstGeom prst="line">
              <a:avLst/>
            </a:prstGeom>
            <a:ln>
              <a:solidFill>
                <a:srgbClr val="B00400"/>
              </a:solidFill>
              <a:prstDash val="sysDash"/>
            </a:ln>
          </p:spPr>
          <p:style>
            <a:lnRef idx="2">
              <a:schemeClr val="accent1"/>
            </a:lnRef>
            <a:fillRef idx="0">
              <a:schemeClr val="accent1"/>
            </a:fillRef>
            <a:effectRef idx="1">
              <a:schemeClr val="accent1"/>
            </a:effectRef>
            <a:fontRef idx="minor">
              <a:schemeClr val="tx1"/>
            </a:fontRef>
          </p:style>
        </p:cxnSp>
        <p:sp>
          <p:nvSpPr>
            <p:cNvPr id="18" name="文本框 17"/>
            <p:cNvSpPr txBox="1"/>
            <p:nvPr>
              <p:custDataLst>
                <p:tags r:id="rId20"/>
              </p:custDataLst>
            </p:nvPr>
          </p:nvSpPr>
          <p:spPr>
            <a:xfrm>
              <a:off x="8479459" y="3826008"/>
              <a:ext cx="2592288" cy="504882"/>
            </a:xfrm>
            <a:prstGeom prst="rect">
              <a:avLst/>
            </a:prstGeom>
            <a:noFill/>
            <a:ln>
              <a:noFill/>
            </a:ln>
          </p:spPr>
          <p:txBody>
            <a:bodyPr wrap="square">
              <a:spAutoFit/>
            </a:bodyPr>
            <a:lstStyle>
              <a:defPPr>
                <a:defRPr lang="zh-CN"/>
              </a:defPPr>
              <a:lvl1pPr indent="0" algn="ctr" eaLnBrk="1" hangingPunct="1">
                <a:lnSpc>
                  <a:spcPct val="150000"/>
                </a:lnSpc>
                <a:buFont typeface="Arial" panose="020B0604020202020204" pitchFamily="34" charset="0"/>
                <a:buNone/>
                <a:defRPr sz="1800" b="1" spc="100">
                  <a:solidFill>
                    <a:srgbClr val="C90700"/>
                  </a:solidFill>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r>
                <a:rPr lang="zh-CN" altLang="en-US" sz="2000" dirty="0">
                  <a:solidFill>
                    <a:srgbClr val="C00000"/>
                  </a:solidFill>
                </a:rPr>
                <a:t>把准改革方向</a:t>
              </a:r>
            </a:p>
          </p:txBody>
        </p:sp>
      </p:grpSp>
      <p:grpSp>
        <p:nvGrpSpPr>
          <p:cNvPr id="19" name="组合 18"/>
          <p:cNvGrpSpPr/>
          <p:nvPr/>
        </p:nvGrpSpPr>
        <p:grpSpPr>
          <a:xfrm>
            <a:off x="1289113" y="2357710"/>
            <a:ext cx="3672000" cy="550555"/>
            <a:chOff x="8029447" y="1268760"/>
            <a:chExt cx="3672000" cy="550555"/>
          </a:xfrm>
        </p:grpSpPr>
        <p:cxnSp>
          <p:nvCxnSpPr>
            <p:cNvPr id="20" name="直线连接符 14"/>
            <p:cNvCxnSpPr/>
            <p:nvPr>
              <p:custDataLst>
                <p:tags r:id="rId17"/>
              </p:custDataLst>
            </p:nvPr>
          </p:nvCxnSpPr>
          <p:spPr>
            <a:xfrm>
              <a:off x="8029447" y="1819315"/>
              <a:ext cx="3672000" cy="0"/>
            </a:xfrm>
            <a:prstGeom prst="line">
              <a:avLst/>
            </a:prstGeom>
            <a:ln>
              <a:solidFill>
                <a:srgbClr val="B00400"/>
              </a:solidFill>
              <a:prstDash val="sysDash"/>
            </a:ln>
          </p:spPr>
          <p:style>
            <a:lnRef idx="2">
              <a:schemeClr val="accent1"/>
            </a:lnRef>
            <a:fillRef idx="0">
              <a:schemeClr val="accent1"/>
            </a:fillRef>
            <a:effectRef idx="1">
              <a:schemeClr val="accent1"/>
            </a:effectRef>
            <a:fontRef idx="minor">
              <a:schemeClr val="tx1"/>
            </a:fontRef>
          </p:style>
        </p:cxnSp>
        <p:sp>
          <p:nvSpPr>
            <p:cNvPr id="21" name="文本框 20"/>
            <p:cNvSpPr txBox="1"/>
            <p:nvPr>
              <p:custDataLst>
                <p:tags r:id="rId18"/>
              </p:custDataLst>
            </p:nvPr>
          </p:nvSpPr>
          <p:spPr>
            <a:xfrm>
              <a:off x="8569303" y="1268760"/>
              <a:ext cx="2592288" cy="504882"/>
            </a:xfrm>
            <a:prstGeom prst="rect">
              <a:avLst/>
            </a:prstGeom>
            <a:noFill/>
            <a:ln>
              <a:noFill/>
            </a:ln>
          </p:spPr>
          <p:txBody>
            <a:bodyPr wrap="square">
              <a:spAutoFit/>
            </a:bodyPr>
            <a:lstStyle>
              <a:defPPr>
                <a:defRPr lang="zh-CN"/>
              </a:defPPr>
              <a:lvl1pPr indent="0" algn="ctr" eaLnBrk="1" hangingPunct="1">
                <a:lnSpc>
                  <a:spcPct val="150000"/>
                </a:lnSpc>
                <a:buFont typeface="Arial" panose="020B0604020202020204" pitchFamily="34" charset="0"/>
                <a:buNone/>
                <a:defRPr sz="1800" b="1" spc="100">
                  <a:solidFill>
                    <a:srgbClr val="C90700"/>
                  </a:solidFill>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r>
                <a:rPr lang="zh-CN" altLang="en-US" sz="2000" dirty="0">
                  <a:solidFill>
                    <a:srgbClr val="C00000"/>
                  </a:solidFill>
                </a:rPr>
                <a:t>围绕中心任务</a:t>
              </a:r>
            </a:p>
          </p:txBody>
        </p:sp>
      </p:grpSp>
      <p:sp>
        <p:nvSpPr>
          <p:cNvPr id="22" name="文本框 21"/>
          <p:cNvSpPr txBox="1"/>
          <p:nvPr>
            <p:custDataLst>
              <p:tags r:id="rId4"/>
            </p:custDataLst>
          </p:nvPr>
        </p:nvSpPr>
        <p:spPr>
          <a:xfrm>
            <a:off x="1140769" y="2916732"/>
            <a:ext cx="3968689" cy="1345625"/>
          </a:xfrm>
          <a:prstGeom prst="rect">
            <a:avLst/>
          </a:prstGeom>
          <a:noFill/>
          <a:ln>
            <a:noFill/>
          </a:ln>
        </p:spPr>
        <p:txBody>
          <a:bodyPr wrap="square">
            <a:spAutoFit/>
          </a:bodyPr>
          <a:lstStyle>
            <a:defPPr>
              <a:defRPr lang="zh-CN"/>
            </a:defPPr>
            <a:lvl1pPr indent="0" eaLnBrk="1" hangingPunct="1">
              <a:lnSpc>
                <a:spcPct val="150000"/>
              </a:lnSpc>
              <a:buFont typeface="Arial" panose="020B0604020202020204" pitchFamily="34" charset="0"/>
              <a:buNone/>
              <a:defRPr sz="1800" spc="100">
                <a:ea typeface="微软雅黑" panose="020B0503020204020204" pitchFamily="34"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defRPr>
            </a:lvl9pPr>
          </a:lstStyle>
          <a:p>
            <a:pPr algn="just">
              <a:lnSpc>
                <a:spcPct val="130000"/>
              </a:lnSpc>
            </a:pPr>
            <a:r>
              <a:rPr lang="en-US" altLang="zh-CN" sz="1600" dirty="0">
                <a:solidFill>
                  <a:schemeClr val="tx1">
                    <a:lumMod val="85000"/>
                    <a:lumOff val="15000"/>
                  </a:schemeClr>
                </a:solidFill>
              </a:rPr>
              <a:t>        </a:t>
            </a:r>
            <a:r>
              <a:rPr lang="zh-CN" sz="1600" dirty="0">
                <a:solidFill>
                  <a:schemeClr val="tx1">
                    <a:lumMod val="85000"/>
                    <a:lumOff val="15000"/>
                  </a:schemeClr>
                </a:solidFill>
              </a:rPr>
              <a:t>党的二十大围绕全面建设社会主义现代化强国、以中国式现代化全面推进中华民族伟大复兴的中心任务，对全面深化改革开放作出新的部署。</a:t>
            </a:r>
          </a:p>
        </p:txBody>
      </p:sp>
      <p:grpSp>
        <p:nvGrpSpPr>
          <p:cNvPr id="2" name="组合 1"/>
          <p:cNvGrpSpPr/>
          <p:nvPr/>
        </p:nvGrpSpPr>
        <p:grpSpPr>
          <a:xfrm flipH="1">
            <a:off x="4557837" y="2880380"/>
            <a:ext cx="4071712" cy="2738546"/>
            <a:chOff x="3935760" y="2446353"/>
            <a:chExt cx="4071712" cy="2738546"/>
          </a:xfrm>
        </p:grpSpPr>
        <p:cxnSp>
          <p:nvCxnSpPr>
            <p:cNvPr id="24" name="直接连接符 23"/>
            <p:cNvCxnSpPr/>
            <p:nvPr>
              <p:custDataLst>
                <p:tags r:id="rId5"/>
              </p:custDataLst>
            </p:nvPr>
          </p:nvCxnSpPr>
          <p:spPr>
            <a:xfrm>
              <a:off x="7107472" y="5042254"/>
              <a:ext cx="900000" cy="0"/>
            </a:xfrm>
            <a:prstGeom prst="line">
              <a:avLst/>
            </a:prstGeom>
            <a:solidFill>
              <a:schemeClr val="accent2"/>
            </a:solidFill>
            <a:ln w="22225">
              <a:solidFill>
                <a:srgbClr val="DCDCDC"/>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6"/>
              </p:custDataLst>
            </p:nvPr>
          </p:nvCxnSpPr>
          <p:spPr>
            <a:xfrm flipH="1" flipV="1">
              <a:off x="3935760" y="4336282"/>
              <a:ext cx="537530" cy="1330"/>
            </a:xfrm>
            <a:prstGeom prst="line">
              <a:avLst/>
            </a:prstGeom>
            <a:solidFill>
              <a:schemeClr val="accent2"/>
            </a:solidFill>
            <a:ln w="22225">
              <a:solidFill>
                <a:srgbClr val="DCDCDC"/>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7"/>
              </p:custDataLst>
            </p:nvPr>
          </p:nvCxnSpPr>
          <p:spPr>
            <a:xfrm>
              <a:off x="6863420" y="3071252"/>
              <a:ext cx="528724" cy="0"/>
            </a:xfrm>
            <a:prstGeom prst="line">
              <a:avLst/>
            </a:prstGeom>
            <a:solidFill>
              <a:schemeClr val="accent2"/>
            </a:solidFill>
            <a:ln w="22225">
              <a:solidFill>
                <a:srgbClr val="DCDCDC"/>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a:off x="4470477" y="2446353"/>
              <a:ext cx="3012237" cy="2738546"/>
              <a:chOff x="4470477" y="2012013"/>
              <a:chExt cx="3012237" cy="2738546"/>
            </a:xfrm>
          </p:grpSpPr>
          <p:sp>
            <p:nvSpPr>
              <p:cNvPr id="30" name="îṧlîďe"/>
              <p:cNvSpPr/>
              <p:nvPr>
                <p:custDataLst>
                  <p:tags r:id="rId11"/>
                </p:custDataLst>
              </p:nvPr>
            </p:nvSpPr>
            <p:spPr>
              <a:xfrm rot="1873502" flipH="1">
                <a:off x="5726566" y="2012013"/>
                <a:ext cx="1410821" cy="669093"/>
              </a:xfrm>
              <a:prstGeom prst="parallelogram">
                <a:avLst>
                  <a:gd name="adj" fmla="val 59953"/>
                </a:avLst>
              </a:prstGeom>
              <a:solidFill>
                <a:srgbClr val="DCDCDC"/>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a:endParaRPr/>
              </a:p>
            </p:txBody>
          </p:sp>
          <p:sp>
            <p:nvSpPr>
              <p:cNvPr id="32" name="íśliďê"/>
              <p:cNvSpPr/>
              <p:nvPr>
                <p:custDataLst>
                  <p:tags r:id="rId12"/>
                </p:custDataLst>
              </p:nvPr>
            </p:nvSpPr>
            <p:spPr>
              <a:xfrm>
                <a:off x="5139568" y="2472924"/>
                <a:ext cx="1723211" cy="1050817"/>
              </a:xfrm>
              <a:prstGeom prst="flowChartDecision">
                <a:avLst/>
              </a:prstGeom>
              <a:solidFill>
                <a:srgbClr val="C00000"/>
              </a:solidFill>
              <a:ln w="762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3" name="ïśļïḓé"/>
              <p:cNvSpPr/>
              <p:nvPr>
                <p:custDataLst>
                  <p:tags r:id="rId13"/>
                </p:custDataLst>
              </p:nvPr>
            </p:nvSpPr>
            <p:spPr>
              <a:xfrm rot="8880000" flipH="1">
                <a:off x="6071893" y="4081466"/>
                <a:ext cx="1410821" cy="669093"/>
              </a:xfrm>
              <a:prstGeom prst="parallelogram">
                <a:avLst>
                  <a:gd name="adj" fmla="val 59953"/>
                </a:avLst>
              </a:prstGeom>
              <a:solidFill>
                <a:srgbClr val="DCDCDC"/>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a:endParaRPr/>
              </a:p>
            </p:txBody>
          </p:sp>
          <p:sp>
            <p:nvSpPr>
              <p:cNvPr id="34" name="ïṥľîḓe"/>
              <p:cNvSpPr/>
              <p:nvPr>
                <p:custDataLst>
                  <p:tags r:id="rId14"/>
                </p:custDataLst>
              </p:nvPr>
            </p:nvSpPr>
            <p:spPr>
              <a:xfrm rot="16200000" flipV="1">
                <a:off x="5678301" y="3321206"/>
                <a:ext cx="1507352" cy="861606"/>
              </a:xfrm>
              <a:prstGeom prst="parallelogram">
                <a:avLst>
                  <a:gd name="adj" fmla="val 61067"/>
                </a:avLst>
              </a:prstGeom>
              <a:solidFill>
                <a:srgbClr val="FDBA00"/>
              </a:solidFill>
              <a:ln w="762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5" name="iṩḻíḑê"/>
              <p:cNvSpPr/>
              <p:nvPr>
                <p:custDataLst>
                  <p:tags r:id="rId15"/>
                </p:custDataLst>
              </p:nvPr>
            </p:nvSpPr>
            <p:spPr>
              <a:xfrm rot="5400000">
                <a:off x="4816696" y="3321205"/>
                <a:ext cx="1507352" cy="861606"/>
              </a:xfrm>
              <a:prstGeom prst="parallelogram">
                <a:avLst>
                  <a:gd name="adj" fmla="val 61067"/>
                </a:avLst>
              </a:prstGeom>
              <a:solidFill>
                <a:srgbClr val="E74A03"/>
              </a:solidFill>
              <a:ln w="762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a:p>
            </p:txBody>
          </p:sp>
          <p:sp>
            <p:nvSpPr>
              <p:cNvPr id="39" name="îṥļïḍe"/>
              <p:cNvSpPr/>
              <p:nvPr>
                <p:custDataLst>
                  <p:tags r:id="rId16"/>
                </p:custDataLst>
              </p:nvPr>
            </p:nvSpPr>
            <p:spPr>
              <a:xfrm rot="5400000" flipH="1">
                <a:off x="4115690" y="3353114"/>
                <a:ext cx="1378667" cy="669093"/>
              </a:xfrm>
              <a:prstGeom prst="parallelogram">
                <a:avLst>
                  <a:gd name="adj" fmla="val 59953"/>
                </a:avLst>
              </a:prstGeom>
              <a:solidFill>
                <a:srgbClr val="DCDCDC"/>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a:endParaRPr/>
              </a:p>
            </p:txBody>
          </p:sp>
        </p:grpSp>
        <p:cxnSp>
          <p:nvCxnSpPr>
            <p:cNvPr id="40" name="直接连接符 39"/>
            <p:cNvCxnSpPr/>
            <p:nvPr>
              <p:custDataLst>
                <p:tags r:id="rId8"/>
              </p:custDataLst>
            </p:nvPr>
          </p:nvCxnSpPr>
          <p:spPr>
            <a:xfrm flipV="1">
              <a:off x="4473290" y="4151372"/>
              <a:ext cx="362363" cy="184910"/>
            </a:xfrm>
            <a:prstGeom prst="line">
              <a:avLst/>
            </a:prstGeom>
            <a:solidFill>
              <a:schemeClr val="accent2"/>
            </a:solidFill>
            <a:ln w="22225">
              <a:solidFill>
                <a:srgbClr val="FFFFF5"/>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custDataLst>
                <p:tags r:id="rId9"/>
              </p:custDataLst>
            </p:nvPr>
          </p:nvCxnSpPr>
          <p:spPr>
            <a:xfrm flipH="1" flipV="1">
              <a:off x="6744120" y="4850352"/>
              <a:ext cx="362363" cy="184910"/>
            </a:xfrm>
            <a:prstGeom prst="line">
              <a:avLst/>
            </a:prstGeom>
            <a:solidFill>
              <a:schemeClr val="accent2"/>
            </a:solidFill>
            <a:ln w="22225">
              <a:solidFill>
                <a:srgbClr val="FFFFF5"/>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10"/>
              </p:custDataLst>
            </p:nvPr>
          </p:nvCxnSpPr>
          <p:spPr>
            <a:xfrm flipH="1" flipV="1">
              <a:off x="6431976" y="2855228"/>
              <a:ext cx="426307" cy="216024"/>
            </a:xfrm>
            <a:prstGeom prst="line">
              <a:avLst/>
            </a:prstGeom>
            <a:solidFill>
              <a:schemeClr val="accent2"/>
            </a:solidFill>
            <a:ln w="22225">
              <a:solidFill>
                <a:srgbClr val="FFFFF5"/>
              </a:solidFill>
              <a:prstDash val="solid"/>
              <a:headEnd type="none"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7" name="组合 6"/>
          <p:cNvGrpSpPr/>
          <p:nvPr/>
        </p:nvGrpSpPr>
        <p:grpSpPr>
          <a:xfrm>
            <a:off x="867196" y="1220424"/>
            <a:ext cx="10457608" cy="972000"/>
            <a:chOff x="1195503" y="4601629"/>
            <a:chExt cx="10457608" cy="972000"/>
          </a:xfrm>
        </p:grpSpPr>
        <p:sp>
          <p:nvSpPr>
            <p:cNvPr id="8" name="对角圆角矩形 51"/>
            <p:cNvSpPr/>
            <p:nvPr/>
          </p:nvSpPr>
          <p:spPr>
            <a:xfrm>
              <a:off x="1195503" y="4601629"/>
              <a:ext cx="10457608" cy="972000"/>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b"/>
            <a:lstStyle/>
            <a:p>
              <a:pPr marL="431800">
                <a:lnSpc>
                  <a:spcPct val="130000"/>
                </a:lnSpc>
              </a:pPr>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在全面建设社会主义现代化国家征程上，坚持和发展中国特色社会主义，根本动力仍然是改革开放，要继续用足用好改革开放这个关键一招</a:t>
              </a:r>
            </a:p>
          </p:txBody>
        </p:sp>
        <p:sp>
          <p:nvSpPr>
            <p:cNvPr id="11" name="对角圆角矩形 53"/>
            <p:cNvSpPr/>
            <p:nvPr/>
          </p:nvSpPr>
          <p:spPr>
            <a:xfrm flipH="1">
              <a:off x="1411504" y="4787077"/>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şlídê">
            <a:extLst>
              <a:ext uri="{FF2B5EF4-FFF2-40B4-BE49-F238E27FC236}">
                <a16:creationId xmlns:a16="http://schemas.microsoft.com/office/drawing/2014/main" xmlns="" id="{00C1759D-3BF2-7E7D-4BC6-EC34FA2B08CC}"/>
              </a:ext>
            </a:extLst>
          </p:cNvPr>
          <p:cNvSpPr/>
          <p:nvPr/>
        </p:nvSpPr>
        <p:spPr>
          <a:xfrm>
            <a:off x="655509" y="1733358"/>
            <a:ext cx="4496252" cy="4646295"/>
          </a:xfrm>
          <a:prstGeom prst="rect">
            <a:avLst/>
          </a:prstGeom>
          <a:solidFill>
            <a:schemeClr val="bg1"/>
          </a:solidFill>
          <a:ln w="6350">
            <a:gradFill>
              <a:gsLst>
                <a:gs pos="0">
                  <a:srgbClr val="B00000"/>
                </a:gs>
                <a:gs pos="87000">
                  <a:srgbClr val="B00000">
                    <a:alpha val="0"/>
                  </a:srgbClr>
                </a:gs>
              </a:gsLst>
              <a:lin ang="5400000" scaled="0"/>
            </a:gradFill>
          </a:ln>
          <a:effectLst>
            <a:outerShdw blurRad="190500" dist="38100" dir="18900000" algn="b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1250328" y="904504"/>
            <a:ext cx="9691345" cy="467995"/>
            <a:chOff x="-1924250" y="4601631"/>
            <a:chExt cx="9691345" cy="467995"/>
          </a:xfrm>
        </p:grpSpPr>
        <p:sp>
          <p:nvSpPr>
            <p:cNvPr id="3" name="对角圆角矩形 2"/>
            <p:cNvSpPr/>
            <p:nvPr/>
          </p:nvSpPr>
          <p:spPr>
            <a:xfrm>
              <a:off x="-1924250" y="4601631"/>
              <a:ext cx="969134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要聚焦全面建设社会主义现代化国家中的重大问题，抓好重大改革任务攻坚克难</a:t>
              </a:r>
            </a:p>
          </p:txBody>
        </p:sp>
        <p:sp>
          <p:nvSpPr>
            <p:cNvPr id="7" name="对角圆角矩形 3"/>
            <p:cNvSpPr/>
            <p:nvPr/>
          </p:nvSpPr>
          <p:spPr>
            <a:xfrm flipH="1">
              <a:off x="-1700631"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9" name="矩形 8"/>
          <p:cNvSpPr/>
          <p:nvPr>
            <p:custDataLst>
              <p:tags r:id="rId1"/>
            </p:custDataLst>
          </p:nvPr>
        </p:nvSpPr>
        <p:spPr>
          <a:xfrm>
            <a:off x="5288677" y="1733358"/>
            <a:ext cx="6298744" cy="4614737"/>
          </a:xfrm>
          <a:prstGeom prst="rect">
            <a:avLst/>
          </a:prstGeom>
          <a:solidFill>
            <a:schemeClr val="bg1"/>
          </a:solidFill>
          <a:ln>
            <a:gradFill>
              <a:gsLst>
                <a:gs pos="0">
                  <a:schemeClr val="bg1"/>
                </a:gs>
                <a:gs pos="100000">
                  <a:srgbClr val="B1182B"/>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0" name="图片 99"/>
          <p:cNvPicPr/>
          <p:nvPr/>
        </p:nvPicPr>
        <p:blipFill>
          <a:blip r:embed="rId6"/>
          <a:stretch>
            <a:fillRect/>
          </a:stretch>
        </p:blipFill>
        <p:spPr>
          <a:xfrm>
            <a:off x="6408907" y="1514188"/>
            <a:ext cx="4058285" cy="2348230"/>
          </a:xfrm>
          <a:prstGeom prst="rect">
            <a:avLst/>
          </a:prstGeom>
          <a:ln w="38100">
            <a:solidFill>
              <a:schemeClr val="bg1"/>
            </a:solidFill>
            <a:miter lim="800000"/>
            <a:headEnd/>
            <a:tailEnd/>
          </a:ln>
          <a:effectLst>
            <a:outerShdw blurRad="381000" sx="102000" sy="102000" algn="ctr" rotWithShape="0">
              <a:prstClr val="black">
                <a:alpha val="10000"/>
              </a:prstClr>
            </a:outerShdw>
          </a:effectLst>
        </p:spPr>
      </p:pic>
      <p:sp>
        <p:nvSpPr>
          <p:cNvPr id="10" name="文本框 9"/>
          <p:cNvSpPr txBox="1"/>
          <p:nvPr>
            <p:custDataLst>
              <p:tags r:id="rId2"/>
            </p:custDataLst>
          </p:nvPr>
        </p:nvSpPr>
        <p:spPr>
          <a:xfrm>
            <a:off x="5588524" y="3913218"/>
            <a:ext cx="5699051" cy="2305888"/>
          </a:xfrm>
          <a:prstGeom prst="rect">
            <a:avLst/>
          </a:prstGeom>
          <a:noFill/>
        </p:spPr>
        <p:txBody>
          <a:bodyPr wrap="square" rtlCol="0">
            <a:spAutoFit/>
          </a:bodyPr>
          <a:lstStyle/>
          <a:p>
            <a:pPr algn="just">
              <a:lnSpc>
                <a:spcPct val="130000"/>
              </a:lnSpc>
              <a:buClrTx/>
              <a:buSzTx/>
              <a:buFont typeface="Arial" panose="020B0604020202020204" pitchFamily="34" charset="0"/>
            </a:pPr>
            <a:r>
              <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sz="1600" spc="100" dirty="0">
                <a:solidFill>
                  <a:schemeClr val="tx1">
                    <a:lumMod val="85000"/>
                    <a:lumOff val="15000"/>
                  </a:schemeClr>
                </a:solidFill>
                <a:ea typeface="微软雅黑" panose="020B0503020204020204" pitchFamily="34" charset="-122"/>
              </a:rPr>
              <a:t>高场磁共振研发涉及的学科门类繁多、技术体系精密复杂，单靠一家企业难以完成。为此，联影医疗牵头，与中科院深圳先进技术研究院联合攻关；复旦大学附属中山医院和解放军总医院率先应用，与联影医疗一起打磨。经过多年协同攻关，首台3.0T高场磁共振设备于2021年研制成功，我国也成为</a:t>
            </a:r>
            <a:r>
              <a:rPr lang="zh-CN" sz="1600" b="1" spc="100" dirty="0">
                <a:solidFill>
                  <a:srgbClr val="C00000"/>
                </a:solidFill>
                <a:ea typeface="微软雅黑" panose="020B0503020204020204" pitchFamily="34" charset="-122"/>
              </a:rPr>
              <a:t>全球第三个</a:t>
            </a:r>
            <a:r>
              <a:rPr lang="zh-CN" sz="1600" spc="100" dirty="0">
                <a:solidFill>
                  <a:schemeClr val="tx1">
                    <a:lumMod val="85000"/>
                    <a:lumOff val="15000"/>
                  </a:schemeClr>
                </a:solidFill>
                <a:ea typeface="微软雅黑" panose="020B0503020204020204" pitchFamily="34" charset="-122"/>
              </a:rPr>
              <a:t>掌握高场磁共振全部核心部件技术和整机制造能力的国家。</a:t>
            </a:r>
          </a:p>
        </p:txBody>
      </p:sp>
      <p:sp>
        <p:nvSpPr>
          <p:cNvPr id="16" name="文本框 15"/>
          <p:cNvSpPr txBox="1"/>
          <p:nvPr>
            <p:custDataLst>
              <p:tags r:id="rId3"/>
            </p:custDataLst>
          </p:nvPr>
        </p:nvSpPr>
        <p:spPr>
          <a:xfrm>
            <a:off x="845184" y="1957405"/>
            <a:ext cx="4116902" cy="4198201"/>
          </a:xfrm>
          <a:prstGeom prst="rect">
            <a:avLst/>
          </a:prstGeom>
          <a:noFill/>
        </p:spPr>
        <p:txBody>
          <a:bodyPr wrap="square" rtlCol="0" anchor="t">
            <a:spAutoFit/>
          </a:bodyPr>
          <a:lstStyle/>
          <a:p>
            <a:pPr lvl="0" algn="just" defTabSz="914400" eaLnBrk="1" fontAlgn="auto" hangingPunct="1">
              <a:lnSpc>
                <a:spcPct val="150000"/>
              </a:lnSpc>
              <a:spcBef>
                <a:spcPts val="0"/>
              </a:spcBef>
              <a:buClrTx/>
              <a:buSzTx/>
              <a:buFont typeface="Arial" panose="020B0604020202020204" pitchFamily="34" charset="0"/>
            </a:pPr>
            <a:r>
              <a:rPr lang="zh-CN" altLang="en-US" sz="2000"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r>
              <a:rPr lang="zh-CN" sz="2000" spc="100" dirty="0">
                <a:solidFill>
                  <a:schemeClr val="tx1">
                    <a:lumMod val="85000"/>
                    <a:lumOff val="15000"/>
                  </a:schemeClr>
                </a:solidFill>
                <a:ea typeface="微软雅黑" panose="020B0503020204020204" pitchFamily="34" charset="-122"/>
                <a:sym typeface="+mn-ea"/>
              </a:rPr>
              <a:t>比如，在科技创新已经成为高质量发展题中之义的大背景下，如何强化企业科技创新的主体地位，如何对技术创新决策、研发投入、科研组织、成果转化全链条进行整体部署……这些都需要我们进一步破除体制机制障碍，以深化改革推动实现高水平科技自立自强。</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881199" y="3939036"/>
            <a:ext cx="3089640" cy="810260"/>
          </a:xfrm>
          <a:prstGeom prst="rect">
            <a:avLst/>
          </a:prstGeom>
        </p:spPr>
        <p:txBody>
          <a:bodyPr wrap="square">
            <a:spAutoFit/>
          </a:bodyPr>
          <a:lstStyle/>
          <a:p>
            <a:pPr algn="just" hangingPunct="1">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a:t>
            </a:r>
            <a:r>
              <a:rPr sz="1200" dirty="0">
                <a:solidFill>
                  <a:schemeClr val="tx1">
                    <a:lumMod val="50000"/>
                    <a:lumOff val="50000"/>
                  </a:schemeClr>
                </a:solidFill>
                <a:latin typeface="微软雅黑" panose="020B0503020204020204" pitchFamily="34" charset="-122"/>
                <a:ea typeface="微软雅黑" panose="020B0503020204020204" pitchFamily="34" charset="-122"/>
              </a:rPr>
              <a:t>2021年8月，广州中欧班列五周年班列发出</a:t>
            </a:r>
            <a:r>
              <a:rPr lang="zh-CN" sz="1200" dirty="0">
                <a:solidFill>
                  <a:schemeClr val="tx1">
                    <a:lumMod val="50000"/>
                    <a:lumOff val="50000"/>
                  </a:schemeClr>
                </a:solidFill>
                <a:latin typeface="微软雅黑" panose="020B0503020204020204" pitchFamily="34" charset="-122"/>
                <a:ea typeface="微软雅黑" panose="020B0503020204020204" pitchFamily="34" charset="-122"/>
              </a:rPr>
              <a:t>，</a:t>
            </a:r>
            <a:r>
              <a:rPr sz="1200" dirty="0" err="1">
                <a:solidFill>
                  <a:schemeClr val="tx1">
                    <a:lumMod val="50000"/>
                    <a:lumOff val="50000"/>
                  </a:schemeClr>
                </a:solidFill>
                <a:latin typeface="微软雅黑" panose="020B0503020204020204" pitchFamily="34" charset="-122"/>
                <a:ea typeface="微软雅黑" panose="020B0503020204020204" pitchFamily="34" charset="-122"/>
              </a:rPr>
              <a:t>物流链条延伸至珠三角更多地区</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申报进出口货物总值超140亿元</a:t>
            </a:r>
            <a:endParaRPr lang="zh-CN"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27" name="矩形 26"/>
          <p:cNvSpPr/>
          <p:nvPr/>
        </p:nvSpPr>
        <p:spPr>
          <a:xfrm>
            <a:off x="8346075" y="3939036"/>
            <a:ext cx="3089639" cy="570865"/>
          </a:xfrm>
          <a:prstGeom prst="rect">
            <a:avLst/>
          </a:prstGeom>
        </p:spPr>
        <p:txBody>
          <a:bodyPr wrap="square">
            <a:spAutoFit/>
          </a:bodyPr>
          <a:lstStyle/>
          <a:p>
            <a:pPr indent="306070" algn="just">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中国政府积极</a:t>
            </a:r>
            <a:r>
              <a:rPr sz="1200" dirty="0" err="1">
                <a:solidFill>
                  <a:schemeClr val="tx1">
                    <a:lumMod val="50000"/>
                    <a:lumOff val="50000"/>
                  </a:schemeClr>
                </a:solidFill>
                <a:latin typeface="微软雅黑" panose="020B0503020204020204" pitchFamily="34" charset="-122"/>
                <a:ea typeface="微软雅黑" panose="020B0503020204020204" pitchFamily="34" charset="-122"/>
              </a:rPr>
              <a:t>推动全球疫苗公平分配，携手助力全球团结抗击疫情</a:t>
            </a:r>
            <a:endParaRPr lang="zh-CN"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28" name="矩形 27"/>
          <p:cNvSpPr/>
          <p:nvPr/>
        </p:nvSpPr>
        <p:spPr>
          <a:xfrm>
            <a:off x="4524376" y="3939036"/>
            <a:ext cx="3143249" cy="1050290"/>
          </a:xfrm>
          <a:prstGeom prst="rect">
            <a:avLst/>
          </a:prstGeom>
        </p:spPr>
        <p:txBody>
          <a:bodyPr wrap="square">
            <a:spAutoFit/>
          </a:bodyPr>
          <a:lstStyle/>
          <a:p>
            <a:pPr algn="just" hangingPunct="1">
              <a:lnSpc>
                <a:spcPct val="130000"/>
              </a:lnSpc>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rPr>
              <a:t>　　印度尼西亚雅万高铁2号特大桥最后一联连续梁合龙施工现场。中方企业团队通过“中国导师带印尼徒弟”的模式为当地培养了1500余名熟练的连续梁施工技术工人</a:t>
            </a:r>
          </a:p>
        </p:txBody>
      </p:sp>
      <p:pic>
        <p:nvPicPr>
          <p:cNvPr id="25" name="图片 24" descr="C:\Users\15576\Desktop\1.png1"/>
          <p:cNvPicPr>
            <a:picLocks noChangeAspect="1"/>
          </p:cNvPicPr>
          <p:nvPr/>
        </p:nvPicPr>
        <p:blipFill rotWithShape="1">
          <a:blip r:embed="rId6"/>
          <a:srcRect t="9242" b="4223"/>
          <a:stretch>
            <a:fillRect/>
          </a:stretch>
        </p:blipFill>
        <p:spPr>
          <a:xfrm>
            <a:off x="895533" y="1785145"/>
            <a:ext cx="3075305" cy="2101215"/>
          </a:xfrm>
          <a:prstGeom prst="rect">
            <a:avLst/>
          </a:prstGeom>
          <a:ln w="38100">
            <a:solidFill>
              <a:schemeClr val="bg1"/>
            </a:solidFill>
          </a:ln>
          <a:effectLst>
            <a:outerShdw blurRad="50800" dist="38100" dir="2700000" algn="tl" rotWithShape="0">
              <a:prstClr val="black">
                <a:alpha val="40000"/>
              </a:prstClr>
            </a:outerShdw>
          </a:effectLst>
        </p:spPr>
      </p:pic>
      <p:pic>
        <p:nvPicPr>
          <p:cNvPr id="9" name="图片 8" descr="C:\Users\15576\Desktop\13.png13"/>
          <p:cNvPicPr>
            <a:picLocks noChangeAspect="1"/>
          </p:cNvPicPr>
          <p:nvPr/>
        </p:nvPicPr>
        <p:blipFill>
          <a:blip r:embed="rId7"/>
          <a:srcRect/>
          <a:stretch>
            <a:fillRect/>
          </a:stretch>
        </p:blipFill>
        <p:spPr>
          <a:xfrm>
            <a:off x="8221162" y="1806417"/>
            <a:ext cx="3339465" cy="2058670"/>
          </a:xfrm>
          <a:prstGeom prst="rect">
            <a:avLst/>
          </a:prstGeom>
          <a:ln w="38100">
            <a:solidFill>
              <a:schemeClr val="bg1"/>
            </a:solidFill>
          </a:ln>
          <a:effectLst>
            <a:outerShdw blurRad="50800" dist="38100" dir="2700000" algn="tl" rotWithShape="0">
              <a:prstClr val="black">
                <a:alpha val="40000"/>
              </a:prstClr>
            </a:outerShdw>
          </a:effectLst>
        </p:spPr>
      </p:pic>
      <p:pic>
        <p:nvPicPr>
          <p:cNvPr id="10" name="图片 9" descr="C:\Users\15576\Desktop\641.png641"/>
          <p:cNvPicPr>
            <a:picLocks noChangeAspect="1"/>
          </p:cNvPicPr>
          <p:nvPr/>
        </p:nvPicPr>
        <p:blipFill>
          <a:blip r:embed="rId8"/>
          <a:srcRect/>
          <a:stretch>
            <a:fillRect/>
          </a:stretch>
        </p:blipFill>
        <p:spPr>
          <a:xfrm>
            <a:off x="4524375" y="1796892"/>
            <a:ext cx="3143250" cy="2077720"/>
          </a:xfrm>
          <a:prstGeom prst="rect">
            <a:avLst/>
          </a:prstGeom>
          <a:ln w="38100">
            <a:solidFill>
              <a:schemeClr val="bg1"/>
            </a:solidFill>
          </a:ln>
          <a:effectLst>
            <a:outerShdw blurRad="50800" dist="38100" dir="2700000" algn="tl" rotWithShape="0">
              <a:prstClr val="black">
                <a:alpha val="40000"/>
              </a:prstClr>
            </a:outerShdw>
          </a:effectLst>
        </p:spPr>
      </p:pic>
      <p:sp>
        <p:nvSpPr>
          <p:cNvPr id="31" name="矩形 30"/>
          <p:cNvSpPr/>
          <p:nvPr>
            <p:custDataLst>
              <p:tags r:id="rId1"/>
            </p:custDataLst>
          </p:nvPr>
        </p:nvSpPr>
        <p:spPr>
          <a:xfrm>
            <a:off x="-230" y="4970883"/>
            <a:ext cx="12192000" cy="1529964"/>
          </a:xfrm>
          <a:prstGeom prst="rect">
            <a:avLst/>
          </a:prstGeom>
          <a:gradFill>
            <a:gsLst>
              <a:gs pos="0">
                <a:srgbClr val="961116"/>
              </a:gs>
              <a:gs pos="100000">
                <a:srgbClr val="D23305"/>
              </a:gs>
            </a:gsLst>
            <a:lin ang="20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2" name="矩形 146"/>
          <p:cNvSpPr>
            <a:spLocks noChangeArrowheads="1"/>
          </p:cNvSpPr>
          <p:nvPr>
            <p:custDataLst>
              <p:tags r:id="rId2"/>
            </p:custDataLst>
          </p:nvPr>
        </p:nvSpPr>
        <p:spPr bwMode="auto">
          <a:xfrm>
            <a:off x="801688" y="4949610"/>
            <a:ext cx="10588624" cy="1430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457200">
              <a:lnSpc>
                <a:spcPct val="90000"/>
              </a:lnSpc>
              <a:spcBef>
                <a:spcPct val="40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ct val="2010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ct val="201000"/>
              </a:spcBef>
              <a:buFont typeface="Arial" panose="020B0604020202020204" pitchFamily="34" charset="0"/>
              <a:buChar char="•"/>
              <a:defRPr sz="2100">
                <a:solidFill>
                  <a:schemeClr val="tx1"/>
                </a:solidFill>
                <a:latin typeface="Calibri" panose="020F0502020204030204" charset="0"/>
                <a:ea typeface="宋体" panose="02010600030101010101" pitchFamily="2" charset="-122"/>
              </a:defRPr>
            </a:lvl3pPr>
            <a:lvl4pPr marL="16002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4pPr>
            <a:lvl5pPr marL="2057400" indent="-228600">
              <a:lnSpc>
                <a:spcPct val="90000"/>
              </a:lnSpc>
              <a:spcBef>
                <a:spcPct val="2010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ct val="201000"/>
              </a:spcBef>
              <a:spcAft>
                <a:spcPct val="0"/>
              </a:spcAft>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9pPr>
          </a:lstStyle>
          <a:p>
            <a:pPr indent="0" algn="just">
              <a:lnSpc>
                <a:spcPct val="150000"/>
              </a:lnSpc>
              <a:spcBef>
                <a:spcPct val="0"/>
              </a:spcBef>
              <a:buNone/>
            </a:pPr>
            <a:r>
              <a:rPr lang="zh-CN" altLang="en-US"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en-US" altLang="zh-CN" sz="22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r>
              <a:rPr lang="zh-CN" altLang="en-US"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开放也是改革。以开放促改革、促发展是我国发展不断取得新成就的宝贵经验。改革不停顿、开放不止步。习近平强调：</a:t>
            </a:r>
            <a:r>
              <a:rPr lang="en-US" altLang="zh-CN"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中国开放的大门只会越开越大，永远不会关上！</a:t>
            </a:r>
            <a:r>
              <a:rPr lang="en-US" altLang="zh-CN"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我们将坚定不移全面扩大开放，发展更高水平开放型经济，不断以中国新发展为世界提供新机遇。</a:t>
            </a:r>
            <a:endParaRPr lang="en-US" altLang="zh-CN" sz="18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4" name="矩形 13"/>
          <p:cNvSpPr/>
          <p:nvPr>
            <p:custDataLst>
              <p:tags r:id="rId3"/>
            </p:custDataLst>
          </p:nvPr>
        </p:nvSpPr>
        <p:spPr>
          <a:xfrm>
            <a:off x="2856000" y="655444"/>
            <a:ext cx="6480000" cy="429895"/>
          </a:xfrm>
          <a:prstGeom prst="rect">
            <a:avLst/>
          </a:prstGeom>
          <a:noFill/>
        </p:spPr>
        <p:txBody>
          <a:bodyPr wrap="square" rtlCol="0">
            <a:spAutoFit/>
          </a:bodyPr>
          <a:lstStyle/>
          <a:p>
            <a:pPr algn="ctr">
              <a:buClr>
                <a:srgbClr val="C00000"/>
              </a:buClr>
              <a:buSzPct val="80000"/>
            </a:pPr>
            <a:r>
              <a:rPr lang="zh-CN" altLang="en-US" sz="2200" b="1" dirty="0">
                <a:solidFill>
                  <a:schemeClr val="tx1">
                    <a:lumMod val="95000"/>
                    <a:lumOff val="5000"/>
                  </a:schemeClr>
                </a:solidFill>
                <a:latin typeface="微软雅黑" panose="020B0503020204020204" pitchFamily="34" charset="-122"/>
                <a:ea typeface="微软雅黑" panose="020B0503020204020204" pitchFamily="34" charset="-122"/>
              </a:rPr>
              <a:t>（三）坚定不移扩大高水平对外开放</a:t>
            </a:r>
          </a:p>
        </p:txBody>
      </p:sp>
      <p:grpSp>
        <p:nvGrpSpPr>
          <p:cNvPr id="2" name="组合 1"/>
          <p:cNvGrpSpPr/>
          <p:nvPr/>
        </p:nvGrpSpPr>
        <p:grpSpPr>
          <a:xfrm>
            <a:off x="4917534" y="1185719"/>
            <a:ext cx="2356472" cy="467995"/>
            <a:chOff x="-1924249" y="4601631"/>
            <a:chExt cx="2356472" cy="467995"/>
          </a:xfrm>
        </p:grpSpPr>
        <p:sp>
          <p:nvSpPr>
            <p:cNvPr id="3" name="对角圆角矩形 2"/>
            <p:cNvSpPr/>
            <p:nvPr/>
          </p:nvSpPr>
          <p:spPr>
            <a:xfrm>
              <a:off x="-1924249" y="4601631"/>
              <a:ext cx="2356472"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开放也是改革</a:t>
              </a:r>
            </a:p>
          </p:txBody>
        </p:sp>
        <p:sp>
          <p:nvSpPr>
            <p:cNvPr id="4" name="对角圆角矩形 3"/>
            <p:cNvSpPr/>
            <p:nvPr/>
          </p:nvSpPr>
          <p:spPr>
            <a:xfrm flipH="1">
              <a:off x="-1700631"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2240689"/>
            <a:ext cx="12192000" cy="3273791"/>
            <a:chOff x="5539627" y="2228020"/>
            <a:chExt cx="6354283" cy="3273791"/>
          </a:xfrm>
        </p:grpSpPr>
        <p:sp>
          <p:nvSpPr>
            <p:cNvPr id="12" name="矩形 11"/>
            <p:cNvSpPr/>
            <p:nvPr/>
          </p:nvSpPr>
          <p:spPr>
            <a:xfrm>
              <a:off x="5539627" y="2228020"/>
              <a:ext cx="6029816" cy="49126"/>
            </a:xfrm>
            <a:prstGeom prst="rect">
              <a:avLst/>
            </a:prstGeom>
            <a:gradFill>
              <a:gsLst>
                <a:gs pos="0">
                  <a:srgbClr val="961116"/>
                </a:gs>
                <a:gs pos="100000">
                  <a:srgbClr val="D23305">
                    <a:alpha val="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flipH="1">
              <a:off x="5864094" y="5452685"/>
              <a:ext cx="6029816" cy="49126"/>
            </a:xfrm>
            <a:prstGeom prst="rect">
              <a:avLst/>
            </a:prstGeom>
            <a:gradFill>
              <a:gsLst>
                <a:gs pos="0">
                  <a:srgbClr val="961116"/>
                </a:gs>
                <a:gs pos="100000">
                  <a:srgbClr val="D23305">
                    <a:alpha val="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4" name="矩形 13"/>
          <p:cNvSpPr/>
          <p:nvPr/>
        </p:nvSpPr>
        <p:spPr>
          <a:xfrm>
            <a:off x="5943353" y="2634143"/>
            <a:ext cx="5541343" cy="2503575"/>
          </a:xfrm>
          <a:prstGeom prst="rect">
            <a:avLst/>
          </a:prstGeom>
        </p:spPr>
        <p:txBody>
          <a:bodyPr wrap="square">
            <a:noAutofit/>
          </a:bodyPr>
          <a:lstStyle/>
          <a:p>
            <a:pPr algn="just" latinLnBrk="1">
              <a:lnSpc>
                <a:spcPct val="150000"/>
              </a:lnSpc>
            </a:pPr>
            <a:r>
              <a:rPr lang="zh-CN" altLang="en-US" sz="2000" kern="100" dirty="0">
                <a:solidFill>
                  <a:schemeClr val="tx1">
                    <a:lumMod val="75000"/>
                  </a:schemeClr>
                </a:solidFill>
                <a:latin typeface="微软雅黑" panose="020B0503020204020204" pitchFamily="34" charset="-122"/>
                <a:ea typeface="微软雅黑" panose="020B0503020204020204" pitchFamily="34" charset="-122"/>
                <a:cs typeface="Times New Roman" panose="02020603050405020304" pitchFamily="18" charset="0"/>
              </a:rPr>
              <a:t>　　</a:t>
            </a:r>
            <a:r>
              <a:rPr sz="2000" dirty="0">
                <a:latin typeface="微软雅黑" panose="020B0503020204020204" pitchFamily="34" charset="-122"/>
                <a:ea typeface="微软雅黑" panose="020B0503020204020204" pitchFamily="34" charset="-122"/>
                <a:cs typeface="+mn-ea"/>
                <a:sym typeface="+mn-lt"/>
              </a:rPr>
              <a:t>近年来经济全球化遭遇逆流，单边主义、保护主义、孤立主义上升，世界经济低迷，国际贸易和投资大幅萎缩，但是开放合作仍然是历史潮流，经济全球化的历史大势不可逆转</a:t>
            </a:r>
            <a:r>
              <a:rPr lang="zh-CN" sz="2000" dirty="0">
                <a:latin typeface="微软雅黑" panose="020B0503020204020204" pitchFamily="34" charset="-122"/>
                <a:ea typeface="微软雅黑" panose="020B0503020204020204" pitchFamily="34" charset="-122"/>
                <a:cs typeface="+mn-ea"/>
                <a:sym typeface="+mn-lt"/>
              </a:rPr>
              <a:t>，世界决不会退回到相互封闭、彼此分割的状态</a:t>
            </a:r>
            <a:r>
              <a:rPr sz="2000" dirty="0">
                <a:latin typeface="微软雅黑" panose="020B0503020204020204" pitchFamily="34" charset="-122"/>
                <a:ea typeface="微软雅黑" panose="020B0503020204020204" pitchFamily="34" charset="-122"/>
                <a:cs typeface="+mn-ea"/>
                <a:sym typeface="+mn-lt"/>
              </a:rPr>
              <a:t>。</a:t>
            </a:r>
          </a:p>
        </p:txBody>
      </p:sp>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0877" y="1913053"/>
            <a:ext cx="5238750" cy="3929063"/>
          </a:xfrm>
          <a:prstGeom prst="rect">
            <a:avLst/>
          </a:prstGeom>
          <a:ln w="38100">
            <a:solidFill>
              <a:schemeClr val="bg1"/>
            </a:solidFill>
          </a:ln>
          <a:effectLst>
            <a:outerShdw blurRad="50800" dist="38100" dir="2700000" algn="tl" rotWithShape="0">
              <a:prstClr val="black">
                <a:alpha val="40000"/>
              </a:prstClr>
            </a:outerShdw>
          </a:effectLst>
        </p:spPr>
      </p:pic>
      <p:grpSp>
        <p:nvGrpSpPr>
          <p:cNvPr id="2" name="组合 1"/>
          <p:cNvGrpSpPr/>
          <p:nvPr/>
        </p:nvGrpSpPr>
        <p:grpSpPr>
          <a:xfrm>
            <a:off x="4314000" y="878458"/>
            <a:ext cx="3564000" cy="467995"/>
            <a:chOff x="-1924249" y="4601631"/>
            <a:chExt cx="3564000" cy="467995"/>
          </a:xfrm>
        </p:grpSpPr>
        <p:sp>
          <p:nvSpPr>
            <p:cNvPr id="4" name="对角圆角矩形 2"/>
            <p:cNvSpPr/>
            <p:nvPr/>
          </p:nvSpPr>
          <p:spPr>
            <a:xfrm>
              <a:off x="-1924249" y="4601631"/>
              <a:ext cx="3564000"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开放合作仍然是历史潮流</a:t>
              </a:r>
            </a:p>
          </p:txBody>
        </p:sp>
        <p:sp>
          <p:nvSpPr>
            <p:cNvPr id="5" name="对角圆角矩形 3"/>
            <p:cNvSpPr/>
            <p:nvPr/>
          </p:nvSpPr>
          <p:spPr>
            <a:xfrm flipH="1">
              <a:off x="-1700631"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791668" y="599650"/>
            <a:ext cx="10608665" cy="4070747"/>
            <a:chOff x="888365" y="561550"/>
            <a:chExt cx="10608665" cy="4070747"/>
          </a:xfrm>
        </p:grpSpPr>
        <p:grpSp>
          <p:nvGrpSpPr>
            <p:cNvPr id="2" name="组合 1"/>
            <p:cNvGrpSpPr/>
            <p:nvPr/>
          </p:nvGrpSpPr>
          <p:grpSpPr>
            <a:xfrm>
              <a:off x="4021276" y="595849"/>
              <a:ext cx="4036449" cy="4036448"/>
              <a:chOff x="4021276" y="1343879"/>
              <a:chExt cx="4036449" cy="4036448"/>
            </a:xfrm>
          </p:grpSpPr>
          <p:sp>
            <p:nvSpPr>
              <p:cNvPr id="75" name="íŝlíďè"/>
              <p:cNvSpPr/>
              <p:nvPr>
                <p:custDataLst>
                  <p:tags r:id="rId15"/>
                </p:custDataLst>
              </p:nvPr>
            </p:nvSpPr>
            <p:spPr>
              <a:xfrm>
                <a:off x="4021276" y="1343879"/>
                <a:ext cx="4036449" cy="4036448"/>
              </a:xfrm>
              <a:prstGeom prst="ellipse">
                <a:avLst/>
              </a:prstGeom>
              <a:solidFill>
                <a:schemeClr val="accent2">
                  <a:lumMod val="40000"/>
                  <a:lumOff val="60000"/>
                  <a:alpha val="40000"/>
                </a:schemeClr>
              </a:solidFill>
              <a:ln w="3175">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prstClr val="white"/>
                  </a:solidFill>
                  <a:effectLst/>
                  <a:uLnTx/>
                  <a:uFillTx/>
                  <a:latin typeface="Calibri" panose="020F0502020204030204"/>
                  <a:ea typeface="微软雅黑" panose="020B0503020204020204" pitchFamily="34" charset="-122"/>
                  <a:cs typeface="+mn-cs"/>
                </a:endParaRPr>
              </a:p>
            </p:txBody>
          </p:sp>
          <p:sp>
            <p:nvSpPr>
              <p:cNvPr id="19" name="íŝlíďè"/>
              <p:cNvSpPr/>
              <p:nvPr>
                <p:custDataLst>
                  <p:tags r:id="rId16"/>
                </p:custDataLst>
              </p:nvPr>
            </p:nvSpPr>
            <p:spPr>
              <a:xfrm>
                <a:off x="4164658" y="1487262"/>
                <a:ext cx="3749684" cy="3749682"/>
              </a:xfrm>
              <a:prstGeom prst="ellipse">
                <a:avLst/>
              </a:prstGeom>
              <a:solidFill>
                <a:srgbClr val="FFFDFD"/>
              </a:solidFill>
              <a:ln w="3175">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prstClr val="white"/>
                  </a:solidFill>
                  <a:effectLst/>
                  <a:uLnTx/>
                  <a:uFillTx/>
                  <a:latin typeface="Calibri" panose="020F0502020204030204"/>
                  <a:ea typeface="微软雅黑" panose="020B0503020204020204" pitchFamily="34" charset="-122"/>
                  <a:cs typeface="+mn-cs"/>
                </a:endParaRPr>
              </a:p>
            </p:txBody>
          </p:sp>
        </p:grpSp>
        <p:grpSp>
          <p:nvGrpSpPr>
            <p:cNvPr id="4" name="组合 3"/>
            <p:cNvGrpSpPr/>
            <p:nvPr/>
          </p:nvGrpSpPr>
          <p:grpSpPr>
            <a:xfrm>
              <a:off x="3685460" y="2063395"/>
              <a:ext cx="850483" cy="851195"/>
              <a:chOff x="3685460" y="2811425"/>
              <a:chExt cx="850483" cy="851195"/>
            </a:xfrm>
          </p:grpSpPr>
          <p:sp>
            <p:nvSpPr>
              <p:cNvPr id="40" name="ïṩḻîdê"/>
              <p:cNvSpPr/>
              <p:nvPr>
                <p:custDataLst>
                  <p:tags r:id="rId13"/>
                </p:custDataLst>
              </p:nvPr>
            </p:nvSpPr>
            <p:spPr>
              <a:xfrm>
                <a:off x="3685460" y="2811425"/>
                <a:ext cx="850483" cy="851195"/>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39" name="îṧḷïdé"/>
              <p:cNvSpPr/>
              <p:nvPr>
                <p:custDataLst>
                  <p:tags r:id="rId14"/>
                </p:custDataLst>
              </p:nvPr>
            </p:nvSpPr>
            <p:spPr>
              <a:xfrm>
                <a:off x="3783684" y="2912351"/>
                <a:ext cx="654219" cy="65476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02</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grpSp>
          <p:nvGrpSpPr>
            <p:cNvPr id="21" name="iṣlídè"/>
            <p:cNvGrpSpPr>
              <a:grpSpLocks noChangeAspect="1"/>
            </p:cNvGrpSpPr>
            <p:nvPr/>
          </p:nvGrpSpPr>
          <p:grpSpPr>
            <a:xfrm>
              <a:off x="7176674" y="3541175"/>
              <a:ext cx="850483" cy="851195"/>
              <a:chOff x="3093000" y="3668102"/>
              <a:chExt cx="540226" cy="540678"/>
            </a:xfrm>
          </p:grpSpPr>
          <p:sp>
            <p:nvSpPr>
              <p:cNvPr id="35" name="îšľiḑè"/>
              <p:cNvSpPr/>
              <p:nvPr>
                <p:custDataLst>
                  <p:tags r:id="rId11"/>
                </p:custDataLst>
              </p:nvPr>
            </p:nvSpPr>
            <p:spPr>
              <a:xfrm>
                <a:off x="3093000" y="3668102"/>
                <a:ext cx="540226" cy="540678"/>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36" name="î$1íďè"/>
              <p:cNvSpPr/>
              <p:nvPr>
                <p:custDataLst>
                  <p:tags r:id="rId12"/>
                </p:custDataLst>
              </p:nvPr>
            </p:nvSpPr>
            <p:spPr>
              <a:xfrm>
                <a:off x="3155332" y="3730488"/>
                <a:ext cx="415559" cy="41590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06</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grpSp>
          <p:nvGrpSpPr>
            <p:cNvPr id="5" name="组合 4"/>
            <p:cNvGrpSpPr/>
            <p:nvPr/>
          </p:nvGrpSpPr>
          <p:grpSpPr>
            <a:xfrm>
              <a:off x="4200580" y="3547413"/>
              <a:ext cx="850483" cy="851195"/>
              <a:chOff x="4200580" y="4295443"/>
              <a:chExt cx="850483" cy="851195"/>
            </a:xfrm>
          </p:grpSpPr>
          <p:sp>
            <p:nvSpPr>
              <p:cNvPr id="47" name="îšľiḑè"/>
              <p:cNvSpPr/>
              <p:nvPr>
                <p:custDataLst>
                  <p:tags r:id="rId9"/>
                </p:custDataLst>
              </p:nvPr>
            </p:nvSpPr>
            <p:spPr>
              <a:xfrm>
                <a:off x="4200580" y="4295443"/>
                <a:ext cx="850483" cy="851195"/>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32" name="ïšļíďé"/>
              <p:cNvSpPr/>
              <p:nvPr>
                <p:custDataLst>
                  <p:tags r:id="rId10"/>
                </p:custDataLst>
              </p:nvPr>
            </p:nvSpPr>
            <p:spPr>
              <a:xfrm>
                <a:off x="4301768" y="4397988"/>
                <a:ext cx="654219" cy="65476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03</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grpSp>
          <p:nvGrpSpPr>
            <p:cNvPr id="6" name="组合 5"/>
            <p:cNvGrpSpPr/>
            <p:nvPr/>
          </p:nvGrpSpPr>
          <p:grpSpPr>
            <a:xfrm>
              <a:off x="7580269" y="2052961"/>
              <a:ext cx="850483" cy="851195"/>
              <a:chOff x="7580269" y="2800991"/>
              <a:chExt cx="850483" cy="851195"/>
            </a:xfrm>
          </p:grpSpPr>
          <p:sp>
            <p:nvSpPr>
              <p:cNvPr id="29" name="ïś1ïḑé"/>
              <p:cNvSpPr/>
              <p:nvPr>
                <p:custDataLst>
                  <p:tags r:id="rId7"/>
                </p:custDataLst>
              </p:nvPr>
            </p:nvSpPr>
            <p:spPr>
              <a:xfrm>
                <a:off x="7580269" y="2800991"/>
                <a:ext cx="850483" cy="851195"/>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30" name="iṩlïdê"/>
              <p:cNvSpPr/>
              <p:nvPr>
                <p:custDataLst>
                  <p:tags r:id="rId8"/>
                </p:custDataLst>
              </p:nvPr>
            </p:nvSpPr>
            <p:spPr>
              <a:xfrm>
                <a:off x="7678400" y="2899206"/>
                <a:ext cx="654219" cy="65476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05</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grpSp>
          <p:nvGrpSpPr>
            <p:cNvPr id="25" name="íŝḷîdê"/>
            <p:cNvGrpSpPr>
              <a:grpSpLocks noChangeAspect="1"/>
            </p:cNvGrpSpPr>
            <p:nvPr/>
          </p:nvGrpSpPr>
          <p:grpSpPr>
            <a:xfrm>
              <a:off x="4273874" y="561550"/>
              <a:ext cx="850483" cy="851195"/>
              <a:chOff x="3093000" y="1472065"/>
              <a:chExt cx="540226" cy="540678"/>
            </a:xfrm>
          </p:grpSpPr>
          <p:sp>
            <p:nvSpPr>
              <p:cNvPr id="27" name="ïṩḻîdê"/>
              <p:cNvSpPr/>
              <p:nvPr>
                <p:custDataLst>
                  <p:tags r:id="rId5"/>
                </p:custDataLst>
              </p:nvPr>
            </p:nvSpPr>
            <p:spPr>
              <a:xfrm>
                <a:off x="3093000" y="1472065"/>
                <a:ext cx="540226" cy="540678"/>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28" name="ïṥ1ïḑê"/>
              <p:cNvSpPr/>
              <p:nvPr>
                <p:custDataLst>
                  <p:tags r:id="rId6"/>
                </p:custDataLst>
              </p:nvPr>
            </p:nvSpPr>
            <p:spPr>
              <a:xfrm>
                <a:off x="3155332" y="1534451"/>
                <a:ext cx="415559" cy="41590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01</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sp>
          <p:nvSpPr>
            <p:cNvPr id="26" name="íşļîḋé"/>
            <p:cNvSpPr/>
            <p:nvPr/>
          </p:nvSpPr>
          <p:spPr>
            <a:xfrm>
              <a:off x="4656094" y="1230667"/>
              <a:ext cx="2766813" cy="2766812"/>
            </a:xfrm>
            <a:prstGeom prst="ellipse">
              <a:avLst/>
            </a:prstGeom>
            <a:gradFill>
              <a:gsLst>
                <a:gs pos="0">
                  <a:srgbClr val="961116"/>
                </a:gs>
                <a:gs pos="100000">
                  <a:srgbClr val="D23305">
                    <a:alpha val="55000"/>
                  </a:srgbClr>
                </a:gs>
              </a:gsLst>
              <a:lin ang="20400000" scaled="0"/>
            </a:gradFill>
            <a:ln w="25400" cap="flat" cmpd="sng" algn="ctr">
              <a:solidFill>
                <a:schemeClr val="bg1"/>
              </a:solidFill>
              <a:prstDash val="solid"/>
              <a:miter lim="800000"/>
            </a:ln>
            <a:effectLst>
              <a:outerShdw blurRad="1905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lang="zh-CN" altLang="en-US" sz="2000" b="0" i="0" u="none" strike="noStrike" kern="1200" cap="none" spc="0" normalizeH="0" baseline="0" noProof="0" dirty="0">
                <a:ln>
                  <a:noFill/>
                </a:ln>
                <a:solidFill>
                  <a:prstClr val="white"/>
                </a:solidFill>
                <a:effectLst/>
                <a:uLnTx/>
                <a:uFillTx/>
                <a:latin typeface="Calibri" panose="020F0502020204030204"/>
                <a:ea typeface="微软雅黑" panose="020B0503020204020204" pitchFamily="34" charset="-122"/>
                <a:cs typeface="+mn-cs"/>
              </a:endParaRPr>
            </a:p>
          </p:txBody>
        </p:sp>
        <p:sp>
          <p:nvSpPr>
            <p:cNvPr id="41" name="AutoShape 7"/>
            <p:cNvSpPr>
              <a:spLocks noChangeArrowheads="1"/>
            </p:cNvSpPr>
            <p:nvPr/>
          </p:nvSpPr>
          <p:spPr bwMode="auto">
            <a:xfrm>
              <a:off x="888365" y="3463925"/>
              <a:ext cx="3176270" cy="1143635"/>
            </a:xfrm>
            <a:prstGeom prst="roundRect">
              <a:avLst>
                <a:gd name="adj" fmla="val 7718"/>
              </a:avLst>
            </a:prstGeom>
            <a:noFill/>
            <a:ln w="19050" cap="flat" cmpd="sng" algn="ctr">
              <a:noFill/>
              <a:prstDash val="solid"/>
            </a:ln>
          </p:spPr>
          <p:txBody>
            <a:bodyPr rtlCol="0" anchor="ctr"/>
            <a:lstStyle/>
            <a:p>
              <a:pPr marL="0" marR="0" lvl="0" indent="0" defTabSz="914400" rtl="0" eaLnBrk="1" fontAlgn="base" latinLnBrk="0" hangingPunct="1">
                <a:lnSpc>
                  <a:spcPct val="120000"/>
                </a:lnSpc>
                <a:spcBef>
                  <a:spcPct val="0"/>
                </a:spcBef>
                <a:spcAft>
                  <a:spcPct val="0"/>
                </a:spcAft>
                <a:buClrTx/>
                <a:buSzTx/>
                <a:buFontTx/>
                <a:buNone/>
                <a:defRPr/>
              </a:pP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引进来</a:t>
              </a: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和</a:t>
              </a: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走出去</a:t>
              </a: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更好结合</a:t>
              </a:r>
            </a:p>
          </p:txBody>
        </p:sp>
        <p:sp>
          <p:nvSpPr>
            <p:cNvPr id="42" name="AutoShape 7"/>
            <p:cNvSpPr>
              <a:spLocks noChangeArrowheads="1"/>
            </p:cNvSpPr>
            <p:nvPr/>
          </p:nvSpPr>
          <p:spPr bwMode="auto">
            <a:xfrm>
              <a:off x="8566551" y="1906770"/>
              <a:ext cx="2930479" cy="1143575"/>
            </a:xfrm>
            <a:prstGeom prst="roundRect">
              <a:avLst>
                <a:gd name="adj" fmla="val 7718"/>
              </a:avLst>
            </a:prstGeom>
            <a:noFill/>
            <a:ln w="19050" cap="flat" cmpd="sng" algn="ctr">
              <a:noFill/>
              <a:prstDash val="solid"/>
            </a:ln>
          </p:spPr>
          <p:txBody>
            <a:bodyPr rtlCol="0" anchor="ctr"/>
            <a:lstStyle/>
            <a:p>
              <a:pPr marL="0" marR="0" lvl="0" indent="0" defTabSz="914400" rtl="0" eaLnBrk="1" fontAlgn="base" latinLnBrk="0" hangingPunct="1">
                <a:lnSpc>
                  <a:spcPct val="120000"/>
                </a:lnSpc>
                <a:spcBef>
                  <a:spcPct val="0"/>
                </a:spcBef>
                <a:spcAft>
                  <a:spcPct val="0"/>
                </a:spcAft>
                <a:buClrTx/>
                <a:buSzTx/>
                <a:buFontTx/>
                <a:buNone/>
                <a:defRPr/>
              </a:pP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构建面向全球的高标准自由贸易区网络</a:t>
              </a:r>
            </a:p>
          </p:txBody>
        </p:sp>
        <p:sp>
          <p:nvSpPr>
            <p:cNvPr id="43" name="AutoShape 7"/>
            <p:cNvSpPr>
              <a:spLocks noChangeArrowheads="1"/>
            </p:cNvSpPr>
            <p:nvPr/>
          </p:nvSpPr>
          <p:spPr bwMode="auto">
            <a:xfrm>
              <a:off x="974725" y="1945005"/>
              <a:ext cx="2809240" cy="969645"/>
            </a:xfrm>
            <a:prstGeom prst="roundRect">
              <a:avLst>
                <a:gd name="adj" fmla="val 7718"/>
              </a:avLst>
            </a:prstGeom>
            <a:noFill/>
            <a:ln w="19050" cap="flat" cmpd="sng" algn="ctr">
              <a:noFill/>
              <a:prstDash val="solid"/>
            </a:ln>
          </p:spPr>
          <p:txBody>
            <a:bodyPr rtlCol="0" anchor="ctr"/>
            <a:lstStyle/>
            <a:p>
              <a:pPr marL="0" marR="0" lvl="0" indent="0" defTabSz="914400" rtl="0" eaLnBrk="1" fontAlgn="base" latinLnBrk="0" hangingPunct="1">
                <a:lnSpc>
                  <a:spcPct val="120000"/>
                </a:lnSpc>
                <a:spcBef>
                  <a:spcPct val="0"/>
                </a:spcBef>
                <a:spcAft>
                  <a:spcPct val="0"/>
                </a:spcAft>
                <a:buClrTx/>
                <a:buSzTx/>
                <a:buFontTx/>
                <a:buNone/>
                <a:defRPr/>
              </a:pPr>
              <a:r>
                <a:rPr kumimoji="0" 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坚持对内开放与对外开放相互促进</a:t>
              </a:r>
            </a:p>
          </p:txBody>
        </p:sp>
        <p:sp>
          <p:nvSpPr>
            <p:cNvPr id="44" name="AutoShape 7"/>
            <p:cNvSpPr>
              <a:spLocks noChangeArrowheads="1"/>
            </p:cNvSpPr>
            <p:nvPr/>
          </p:nvSpPr>
          <p:spPr bwMode="auto">
            <a:xfrm>
              <a:off x="8053070" y="692785"/>
              <a:ext cx="3257550" cy="491490"/>
            </a:xfrm>
            <a:prstGeom prst="roundRect">
              <a:avLst>
                <a:gd name="adj" fmla="val 7718"/>
              </a:avLst>
            </a:prstGeom>
            <a:noFill/>
            <a:ln w="19050" cap="flat" cmpd="sng" algn="ctr">
              <a:noFill/>
              <a:prstDash val="solid"/>
            </a:ln>
          </p:spPr>
          <p:txBody>
            <a:bodyPr rtlCol="0" anchor="ctr"/>
            <a:lstStyle/>
            <a:p>
              <a:pPr marL="0" marR="0" lvl="0" indent="0" defTabSz="914400" rtl="0" eaLnBrk="1" fontAlgn="base" latinLnBrk="0" hangingPunct="1">
                <a:lnSpc>
                  <a:spcPct val="150000"/>
                </a:lnSpc>
                <a:spcBef>
                  <a:spcPct val="0"/>
                </a:spcBef>
                <a:spcAft>
                  <a:spcPct val="0"/>
                </a:spcAft>
                <a:buClrTx/>
                <a:buSzTx/>
                <a:buFontTx/>
                <a:buNone/>
                <a:defRPr/>
              </a:pP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推动贸易和投资自由化便利化</a:t>
              </a:r>
            </a:p>
          </p:txBody>
        </p:sp>
        <p:sp>
          <p:nvSpPr>
            <p:cNvPr id="45" name="AutoShape 7"/>
            <p:cNvSpPr>
              <a:spLocks noChangeArrowheads="1"/>
            </p:cNvSpPr>
            <p:nvPr/>
          </p:nvSpPr>
          <p:spPr bwMode="auto">
            <a:xfrm>
              <a:off x="8120661" y="3660321"/>
              <a:ext cx="2759006" cy="851195"/>
            </a:xfrm>
            <a:prstGeom prst="roundRect">
              <a:avLst>
                <a:gd name="adj" fmla="val 7718"/>
              </a:avLst>
            </a:prstGeom>
            <a:noFill/>
            <a:ln w="19050" cap="flat" cmpd="sng" algn="ctr">
              <a:noFill/>
              <a:prstDash val="solid"/>
            </a:ln>
          </p:spPr>
          <p:txBody>
            <a:bodyPr rtlCol="0" anchor="ctr"/>
            <a:lstStyle/>
            <a:p>
              <a:pPr marL="0" marR="0" lvl="0" indent="0" defTabSz="914400" rtl="0" eaLnBrk="1" fontAlgn="base" latinLnBrk="0" hangingPunct="1">
                <a:lnSpc>
                  <a:spcPct val="120000"/>
                </a:lnSpc>
                <a:spcBef>
                  <a:spcPct val="0"/>
                </a:spcBef>
                <a:spcAft>
                  <a:spcPct val="0"/>
                </a:spcAft>
                <a:buClrTx/>
                <a:buSzTx/>
                <a:buFontTx/>
                <a:buNone/>
                <a:defRPr/>
              </a:pP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一带一路</a:t>
              </a:r>
              <a:r>
                <a:rPr kumimoji="0" lang="en-US" altLang="zh-CN"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a:t>
              </a:r>
              <a:r>
                <a:rPr kumimoji="0" lang="zh-CN" altLang="en-US" sz="18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成为当今世界深受欢迎的国际公共产品和国际合作平台</a:t>
              </a:r>
            </a:p>
          </p:txBody>
        </p:sp>
        <p:sp>
          <p:nvSpPr>
            <p:cNvPr id="46" name="矩形 45"/>
            <p:cNvSpPr/>
            <p:nvPr/>
          </p:nvSpPr>
          <p:spPr>
            <a:xfrm>
              <a:off x="4701965" y="1899968"/>
              <a:ext cx="2675070" cy="1428211"/>
            </a:xfrm>
            <a:prstGeom prst="rect">
              <a:avLst/>
            </a:prstGeom>
          </p:spPr>
          <p:txBody>
            <a:bodyPr wrap="square">
              <a:spAutoFit/>
            </a:bodyPr>
            <a:lstStyle/>
            <a:p>
              <a:pPr marL="0" marR="0" lvl="0" indent="0" algn="ctr" defTabSz="1219200" rtl="0" eaLnBrk="1" fontAlgn="auto" latinLnBrk="0" hangingPunct="1">
                <a:lnSpc>
                  <a:spcPct val="150000"/>
                </a:lnSpc>
                <a:spcBef>
                  <a:spcPts val="0"/>
                </a:spcBef>
                <a:spcAft>
                  <a:spcPts val="0"/>
                </a:spcAft>
                <a:buClrTx/>
                <a:buSzTx/>
                <a:buFontTx/>
                <a:buNone/>
                <a:defRPr/>
              </a:pPr>
              <a:r>
                <a:rPr kumimoji="0" 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rPr>
                <a:t>党的十八大以来</a:t>
              </a:r>
            </a:p>
            <a:p>
              <a:pPr marL="0" marR="0" lvl="0" indent="0" algn="ctr" defTabSz="1219200" rtl="0" eaLnBrk="1" fontAlgn="auto" latinLnBrk="0" hangingPunct="1">
                <a:lnSpc>
                  <a:spcPct val="150000"/>
                </a:lnSpc>
                <a:spcBef>
                  <a:spcPts val="0"/>
                </a:spcBef>
                <a:spcAft>
                  <a:spcPts val="0"/>
                </a:spcAft>
                <a:buClrTx/>
                <a:buSzTx/>
                <a:buFontTx/>
                <a:buNone/>
                <a:defRPr/>
              </a:pPr>
              <a:r>
                <a:rPr kumimoji="0" 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rPr>
                <a:t>坚定不移</a:t>
              </a:r>
              <a:endParaRPr kumimoji="0" lang="en-US" alt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endParaRPr>
            </a:p>
            <a:p>
              <a:pPr marL="0" marR="0" lvl="0" indent="0" algn="ctr" defTabSz="1219200" rtl="0" eaLnBrk="1" fontAlgn="auto" latinLnBrk="0" hangingPunct="1">
                <a:lnSpc>
                  <a:spcPct val="150000"/>
                </a:lnSpc>
                <a:spcBef>
                  <a:spcPts val="0"/>
                </a:spcBef>
                <a:spcAft>
                  <a:spcPts val="0"/>
                </a:spcAft>
                <a:buClrTx/>
                <a:buSzTx/>
                <a:buFontTx/>
                <a:buNone/>
                <a:defRPr/>
              </a:pPr>
              <a:r>
                <a:rPr kumimoji="0" lang="zh-CN"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微软雅黑" panose="020B0503020204020204" pitchFamily="34" charset="-122"/>
                  <a:cs typeface="+mn-cs"/>
                </a:rPr>
                <a:t>扩大对外开放</a:t>
              </a:r>
            </a:p>
          </p:txBody>
        </p:sp>
        <p:grpSp>
          <p:nvGrpSpPr>
            <p:cNvPr id="33" name="íŝḷîdê"/>
            <p:cNvGrpSpPr>
              <a:grpSpLocks noChangeAspect="1"/>
            </p:cNvGrpSpPr>
            <p:nvPr/>
          </p:nvGrpSpPr>
          <p:grpSpPr>
            <a:xfrm>
              <a:off x="7104247" y="564747"/>
              <a:ext cx="850483" cy="851195"/>
              <a:chOff x="3093000" y="1472065"/>
              <a:chExt cx="540226" cy="540678"/>
            </a:xfrm>
          </p:grpSpPr>
          <p:sp>
            <p:nvSpPr>
              <p:cNvPr id="34" name="ïṩḻîdê"/>
              <p:cNvSpPr/>
              <p:nvPr>
                <p:custDataLst>
                  <p:tags r:id="rId3"/>
                </p:custDataLst>
              </p:nvPr>
            </p:nvSpPr>
            <p:spPr>
              <a:xfrm>
                <a:off x="3093000" y="1472065"/>
                <a:ext cx="540226" cy="540678"/>
              </a:xfrm>
              <a:prstGeom prst="ellipse">
                <a:avLst/>
              </a:prstGeom>
              <a:solidFill>
                <a:srgbClr val="C00000">
                  <a:alpha val="4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sp>
            <p:nvSpPr>
              <p:cNvPr id="37" name="ïṥ1ïḑê"/>
              <p:cNvSpPr/>
              <p:nvPr>
                <p:custDataLst>
                  <p:tags r:id="rId4"/>
                </p:custDataLst>
              </p:nvPr>
            </p:nvSpPr>
            <p:spPr>
              <a:xfrm>
                <a:off x="3155332" y="1534451"/>
                <a:ext cx="415559" cy="415907"/>
              </a:xfrm>
              <a:prstGeom prst="ellipse">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1219200" rtl="0" eaLnBrk="1" fontAlgn="auto" latinLnBrk="0" hangingPunct="1">
                  <a:lnSpc>
                    <a:spcPct val="100000"/>
                  </a:lnSpc>
                  <a:spcBef>
                    <a:spcPts val="0"/>
                  </a:spcBef>
                  <a:spcAft>
                    <a:spcPts val="0"/>
                  </a:spcAft>
                  <a:buClrTx/>
                  <a:buSzTx/>
                  <a:buFontTx/>
                  <a:buNone/>
                  <a:defRPr/>
                </a:pPr>
                <a:r>
                  <a:rPr kumimoji="0" lang="en-US" altLang="zh-CN"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rPr>
                  <a:t>04</a:t>
                </a:r>
                <a:endParaRPr kumimoji="0"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微软雅黑" panose="020B0503020204020204" pitchFamily="34" charset="-122"/>
                  <a:cs typeface="+mn-cs"/>
                </a:endParaRPr>
              </a:p>
            </p:txBody>
          </p:sp>
        </p:grpSp>
        <p:sp>
          <p:nvSpPr>
            <p:cNvPr id="7" name="文本框 6"/>
            <p:cNvSpPr txBox="1"/>
            <p:nvPr/>
          </p:nvSpPr>
          <p:spPr>
            <a:xfrm>
              <a:off x="1087163" y="743188"/>
              <a:ext cx="3154680" cy="368300"/>
            </a:xfrm>
            <a:prstGeom prst="rect">
              <a:avLst/>
            </a:prstGeom>
            <a:noFill/>
          </p:spPr>
          <p:txBody>
            <a:bodyPr wrap="none" rtlCol="0">
              <a:spAutoFit/>
            </a:bodyPr>
            <a:lstStyle/>
            <a:p>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实施更加积极主动的开放战略</a:t>
              </a:r>
            </a:p>
          </p:txBody>
        </p:sp>
      </p:grpSp>
      <p:pic>
        <p:nvPicPr>
          <p:cNvPr id="23" name="图片 22"/>
          <p:cNvPicPr preferRelativeResize="0"/>
          <p:nvPr>
            <p:custDataLst>
              <p:tags r:id="rId1"/>
            </p:custDataLst>
          </p:nvPr>
        </p:nvPicPr>
        <p:blipFill rotWithShape="1">
          <a:blip r:embed="rId19" cstate="print">
            <a:extLst>
              <a:ext uri="{28A0092B-C50C-407E-A947-70E740481C1C}">
                <a14:useLocalDpi xmlns:a14="http://schemas.microsoft.com/office/drawing/2010/main" val="0"/>
              </a:ext>
            </a:extLst>
          </a:blip>
          <a:srcRect t="29937" b="29938"/>
          <a:stretch>
            <a:fillRect/>
          </a:stretch>
        </p:blipFill>
        <p:spPr>
          <a:xfrm>
            <a:off x="-85725" y="4820556"/>
            <a:ext cx="12363450" cy="1642745"/>
          </a:xfrm>
          <a:prstGeom prst="cube">
            <a:avLst>
              <a:gd name="adj" fmla="val 1454"/>
            </a:avLst>
          </a:prstGeom>
          <a:noFill/>
          <a:effectLst>
            <a:outerShdw blurRad="381000" dist="127000" dir="5400000" algn="t" rotWithShape="0">
              <a:prstClr val="black">
                <a:alpha val="15000"/>
              </a:prstClr>
            </a:outerShdw>
          </a:effectLst>
        </p:spPr>
      </p:pic>
      <p:sp>
        <p:nvSpPr>
          <p:cNvPr id="100" name="文本框 99"/>
          <p:cNvSpPr txBox="1"/>
          <p:nvPr>
            <p:custDataLst>
              <p:tags r:id="rId2"/>
            </p:custDataLst>
          </p:nvPr>
        </p:nvSpPr>
        <p:spPr>
          <a:xfrm>
            <a:off x="1312333" y="4883328"/>
            <a:ext cx="9567334" cy="1390182"/>
          </a:xfrm>
          <a:prstGeom prst="rect">
            <a:avLst/>
          </a:prstGeom>
          <a:noFill/>
          <a:ln w="9525">
            <a:noFill/>
          </a:ln>
        </p:spPr>
        <p:txBody>
          <a:bodyPr wrap="square">
            <a:noAutofit/>
          </a:bodyPr>
          <a:lstStyle/>
          <a:p>
            <a:pPr indent="0" algn="ctr">
              <a:lnSpc>
                <a:spcPct val="150000"/>
              </a:lnSpc>
            </a:pPr>
            <a:r>
              <a:rPr lang="zh-CN"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中国扩大高水平开放的决心</a:t>
            </a:r>
            <a:r>
              <a:rPr lang="zh-CN" sz="2000" b="1" dirty="0">
                <a:solidFill>
                  <a:schemeClr val="accent4">
                    <a:lumMod val="40000"/>
                    <a:lumOff val="6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不会变</a:t>
            </a:r>
            <a:endParaRPr lang="en-US" altLang="zh-CN" sz="2000" b="1" dirty="0">
              <a:solidFill>
                <a:schemeClr val="accent4">
                  <a:lumMod val="40000"/>
                  <a:lumOff val="6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indent="0"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同世界分享发展机遇的决心</a:t>
            </a:r>
            <a:r>
              <a:rPr lang="zh-CN" altLang="en-US" sz="2000" b="1" dirty="0">
                <a:solidFill>
                  <a:schemeClr val="accent4">
                    <a:lumMod val="40000"/>
                    <a:lumOff val="6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不会变</a:t>
            </a:r>
            <a:endParaRPr lang="en-US" altLang="zh-CN" sz="2000" b="1" dirty="0">
              <a:solidFill>
                <a:schemeClr val="accent4">
                  <a:lumMod val="40000"/>
                  <a:lumOff val="6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indent="0" algn="ctr">
              <a:lnSpc>
                <a:spcPct val="150000"/>
              </a:lnSpc>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推动经济全球化朝着更加开放、包容、普惠、平衡、共赢方向发展的决心也</a:t>
            </a:r>
            <a:r>
              <a:rPr lang="zh-CN" altLang="en-US" sz="2000" b="1" dirty="0">
                <a:solidFill>
                  <a:schemeClr val="accent4">
                    <a:lumMod val="40000"/>
                    <a:lumOff val="6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不会变</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平行四边形 17"/>
          <p:cNvSpPr/>
          <p:nvPr/>
        </p:nvSpPr>
        <p:spPr>
          <a:xfrm flipH="1" flipV="1">
            <a:off x="800099" y="4015687"/>
            <a:ext cx="10007601" cy="2305832"/>
          </a:xfrm>
          <a:prstGeom prst="parallelogram">
            <a:avLst>
              <a:gd name="adj" fmla="val 25392"/>
            </a:avLst>
          </a:prstGeom>
          <a:gradFill>
            <a:gsLst>
              <a:gs pos="0">
                <a:srgbClr val="B51317"/>
              </a:gs>
              <a:gs pos="100000">
                <a:srgbClr val="FFFFFF"/>
              </a:gs>
            </a:gsLst>
            <a:lin ang="5400000" scaled="0"/>
          </a:gradFill>
          <a:ln w="19050">
            <a:gradFill>
              <a:gsLst>
                <a:gs pos="100000">
                  <a:schemeClr val="bg1">
                    <a:lumMod val="95000"/>
                  </a:schemeClr>
                </a:gs>
                <a:gs pos="0">
                  <a:srgbClr val="B51317"/>
                </a:gs>
              </a:gsLst>
              <a:lin ang="5400000" scaled="0"/>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平行四边形 14"/>
          <p:cNvSpPr/>
          <p:nvPr/>
        </p:nvSpPr>
        <p:spPr>
          <a:xfrm>
            <a:off x="952500" y="4015740"/>
            <a:ext cx="8509000" cy="2197735"/>
          </a:xfrm>
          <a:prstGeom prst="parallelogram">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平行四边形 18"/>
          <p:cNvSpPr/>
          <p:nvPr/>
        </p:nvSpPr>
        <p:spPr>
          <a:xfrm flipH="1" flipV="1">
            <a:off x="898300" y="1397806"/>
            <a:ext cx="10817450" cy="2305832"/>
          </a:xfrm>
          <a:prstGeom prst="parallelogram">
            <a:avLst>
              <a:gd name="adj" fmla="val 25392"/>
            </a:avLst>
          </a:prstGeom>
          <a:gradFill flip="none" rotWithShape="1">
            <a:gsLst>
              <a:gs pos="0">
                <a:srgbClr val="B51317"/>
              </a:gs>
              <a:gs pos="100000">
                <a:srgbClr val="FFFFFF"/>
              </a:gs>
            </a:gsLst>
            <a:lin ang="16200000" scaled="1"/>
            <a:tileRect/>
          </a:gradFill>
          <a:ln w="19050">
            <a:gradFill flip="none" rotWithShape="1">
              <a:gsLst>
                <a:gs pos="100000">
                  <a:schemeClr val="bg1">
                    <a:lumMod val="95000"/>
                  </a:schemeClr>
                </a:gs>
                <a:gs pos="0">
                  <a:srgbClr val="B51317"/>
                </a:gs>
              </a:gsLst>
              <a:lin ang="16200000" scaled="1"/>
              <a:tileRect/>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p:nvSpPr>
        <p:spPr>
          <a:xfrm>
            <a:off x="3073400" y="1495087"/>
            <a:ext cx="8509000" cy="2326808"/>
          </a:xfrm>
          <a:prstGeom prst="parallelogram">
            <a:avLst/>
          </a:prstGeom>
          <a:solidFill>
            <a:schemeClr val="bg1"/>
          </a:solidFill>
          <a:ln>
            <a:noFill/>
          </a:ln>
          <a:effectLst>
            <a:outerShdw blurRad="3810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1235228" y="2823327"/>
            <a:ext cx="4499602" cy="614977"/>
          </a:xfrm>
          <a:prstGeom prst="rect">
            <a:avLst/>
          </a:prstGeom>
          <a:noFill/>
        </p:spPr>
        <p:txBody>
          <a:bodyPr wrap="square">
            <a:spAutoFit/>
          </a:bodyPr>
          <a:lstStyle/>
          <a:p>
            <a:pPr marL="342900" indent="-342900" algn="just">
              <a:lnSpc>
                <a:spcPct val="200000"/>
              </a:lnSpc>
              <a:spcAft>
                <a:spcPts val="600"/>
              </a:spcAft>
              <a:buClr>
                <a:srgbClr val="9E0406"/>
              </a:buClr>
              <a:buSzPct val="80000"/>
              <a:buFont typeface="Wingdings" panose="05000000000000000000" pitchFamily="2" charset="2"/>
              <a:buChar char="n"/>
            </a:pPr>
            <a:endParaRPr lang="zh-CN" altLang="en-US" sz="2000" b="1" dirty="0">
              <a:solidFill>
                <a:srgbClr val="9E0406"/>
              </a:solidFill>
              <a:latin typeface="微软雅黑" panose="020B0503020204020204" pitchFamily="34" charset="-122"/>
              <a:ea typeface="微软雅黑" panose="020B0503020204020204" pitchFamily="34" charset="-122"/>
            </a:endParaRPr>
          </a:p>
        </p:txBody>
      </p:sp>
      <p:sp>
        <p:nvSpPr>
          <p:cNvPr id="14" name="矩形 13"/>
          <p:cNvSpPr/>
          <p:nvPr/>
        </p:nvSpPr>
        <p:spPr>
          <a:xfrm>
            <a:off x="1643378" y="4600575"/>
            <a:ext cx="4575811" cy="874407"/>
          </a:xfrm>
          <a:prstGeom prst="rect">
            <a:avLst/>
          </a:prstGeom>
        </p:spPr>
        <p:txBody>
          <a:bodyPr wrap="square">
            <a:spAutoFit/>
          </a:bodyPr>
          <a:lstStyle/>
          <a:p>
            <a:pPr indent="457200" algn="just" eaLnBrk="1" hangingPunct="1">
              <a:lnSpc>
                <a:spcPct val="150000"/>
              </a:lnSpc>
              <a:buClrTx/>
              <a:buSzTx/>
              <a:buFontTx/>
            </a:pPr>
            <a:r>
              <a:rPr lang="zh-CN" sz="1800" dirty="0">
                <a:solidFill>
                  <a:schemeClr val="tx1">
                    <a:lumMod val="85000"/>
                    <a:lumOff val="15000"/>
                  </a:schemeClr>
                </a:solidFill>
                <a:latin typeface="微软雅黑" panose="020B0503020204020204" pitchFamily="34" charset="-122"/>
                <a:ea typeface="微软雅黑" panose="020B0503020204020204" pitchFamily="34" charset="-122"/>
              </a:rPr>
              <a:t>深化贸易投资领域体制机制改革，稳步扩大规则、规制、管理、标准等制度型开放。</a:t>
            </a:r>
            <a:endParaRPr lang="zh-CN"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7" name="文本框 6"/>
          <p:cNvSpPr txBox="1"/>
          <p:nvPr/>
        </p:nvSpPr>
        <p:spPr>
          <a:xfrm>
            <a:off x="5448300" y="1719580"/>
            <a:ext cx="5560060" cy="1598579"/>
          </a:xfrm>
          <a:prstGeom prst="rect">
            <a:avLst/>
          </a:prstGeom>
        </p:spPr>
        <p:txBody>
          <a:bodyPr wrap="square">
            <a:spAutoFit/>
          </a:bodyPr>
          <a:lstStyle>
            <a:defPPr>
              <a:defRPr lang="zh-CN"/>
            </a:defPPr>
            <a:lvl1pPr indent="457200">
              <a:lnSpc>
                <a:spcPct val="150000"/>
              </a:lnSpc>
              <a:defRPr b="1">
                <a:solidFill>
                  <a:srgbClr val="9E0406"/>
                </a:solidFill>
                <a:latin typeface="华文中宋" panose="02010600040101010101" pitchFamily="2" charset="-122"/>
                <a:ea typeface="华文中宋" panose="02010600040101010101" pitchFamily="2" charset="-122"/>
              </a:defRPr>
            </a:lvl1pPr>
          </a:lstStyle>
          <a:p>
            <a:pPr algn="just">
              <a:buClrTx/>
              <a:buSzTx/>
              <a:buFontTx/>
            </a:pPr>
            <a:r>
              <a:rPr sz="1800" b="0" dirty="0" err="1">
                <a:solidFill>
                  <a:schemeClr val="tx1">
                    <a:lumMod val="85000"/>
                    <a:lumOff val="15000"/>
                  </a:schemeClr>
                </a:solidFill>
                <a:latin typeface="微软雅黑" panose="020B0503020204020204" pitchFamily="34" charset="-122"/>
                <a:ea typeface="微软雅黑" panose="020B0503020204020204" pitchFamily="34" charset="-122"/>
              </a:rPr>
              <a:t>依托我国超大规模市场优势，以国内大循环吸引全球资源要素，提升贸易投资合作质量和水平</a:t>
            </a:r>
            <a:r>
              <a:rPr sz="1800" b="0" dirty="0">
                <a:solidFill>
                  <a:schemeClr val="tx1">
                    <a:lumMod val="85000"/>
                    <a:lumOff val="15000"/>
                  </a:schemeClr>
                </a:solidFill>
                <a:latin typeface="微软雅黑" panose="020B0503020204020204" pitchFamily="34" charset="-122"/>
                <a:ea typeface="微软雅黑" panose="020B0503020204020204" pitchFamily="34" charset="-122"/>
              </a:rPr>
              <a:t>。</a:t>
            </a:r>
          </a:p>
          <a:p>
            <a:pPr algn="just">
              <a:spcBef>
                <a:spcPts val="1200"/>
              </a:spcBef>
              <a:buClrTx/>
              <a:buSzTx/>
              <a:buFontTx/>
            </a:pPr>
            <a:r>
              <a:rPr lang="zh-CN" altLang="en-US" sz="1200" b="0" dirty="0">
                <a:solidFill>
                  <a:schemeClr val="tx1">
                    <a:lumMod val="50000"/>
                    <a:lumOff val="50000"/>
                  </a:schemeClr>
                </a:solidFill>
                <a:latin typeface="微软雅黑" panose="020B0503020204020204" pitchFamily="34" charset="-122"/>
                <a:ea typeface="微软雅黑" panose="020B0503020204020204" pitchFamily="34" charset="-122"/>
                <a:sym typeface="+mn-lt"/>
              </a:rPr>
              <a:t>2022年我国货物进出口总额首次突破40万亿元大关，达到420678亿元，比上年增长7.7%，连续六年保持世界第一货物贸易国地位。</a:t>
            </a:r>
            <a:endParaRPr lang="zh-CN" altLang="en-US" sz="1200" b="0" dirty="0">
              <a:solidFill>
                <a:schemeClr val="tx1">
                  <a:lumMod val="50000"/>
                  <a:lumOff val="50000"/>
                </a:schemeClr>
              </a:solidFill>
              <a:latin typeface="微软雅黑" panose="020B0503020204020204" pitchFamily="34" charset="-122"/>
              <a:ea typeface="微软雅黑" panose="020B0503020204020204" pitchFamily="34" charset="-122"/>
            </a:endParaRPr>
          </a:p>
        </p:txBody>
      </p:sp>
      <p:pic>
        <p:nvPicPr>
          <p:cNvPr id="100" name="图片 99"/>
          <p:cNvPicPr/>
          <p:nvPr>
            <p:custDataLst>
              <p:tags r:id="rId1"/>
            </p:custDataLst>
          </p:nvPr>
        </p:nvPicPr>
        <p:blipFill rotWithShape="1">
          <a:blip r:embed="rId4"/>
          <a:srcRect t="7157" b="7157"/>
          <a:stretch>
            <a:fillRect/>
          </a:stretch>
        </p:blipFill>
        <p:spPr>
          <a:xfrm>
            <a:off x="906246" y="1418543"/>
            <a:ext cx="4408704" cy="2479896"/>
          </a:xfrm>
          <a:prstGeom prst="rect">
            <a:avLst/>
          </a:prstGeom>
          <a:ln w="38100">
            <a:solidFill>
              <a:schemeClr val="bg1"/>
            </a:solidFill>
          </a:ln>
          <a:effectLst>
            <a:outerShdw blurRad="50800" dist="38100" dir="2700000" algn="tl" rotWithShape="0">
              <a:prstClr val="black">
                <a:alpha val="40000"/>
              </a:prstClr>
            </a:outerShdw>
          </a:effectLst>
        </p:spPr>
      </p:pic>
      <p:pic>
        <p:nvPicPr>
          <p:cNvPr id="101" name="图片 100"/>
          <p:cNvPicPr>
            <a:picLocks noChangeAspect="1"/>
          </p:cNvPicPr>
          <p:nvPr>
            <p:custDataLst>
              <p:tags r:id="rId2"/>
            </p:custDataLst>
          </p:nvPr>
        </p:nvPicPr>
        <p:blipFill>
          <a:blip r:embed="rId5"/>
          <a:stretch>
            <a:fillRect/>
          </a:stretch>
        </p:blipFill>
        <p:spPr>
          <a:xfrm>
            <a:off x="6529069" y="3936740"/>
            <a:ext cx="4575811" cy="2371986"/>
          </a:xfrm>
          <a:prstGeom prst="rect">
            <a:avLst/>
          </a:prstGeom>
          <a:ln w="38100">
            <a:solidFill>
              <a:schemeClr val="bg1"/>
            </a:solidFill>
          </a:ln>
          <a:effectLst>
            <a:outerShdw blurRad="50800" dist="38100" dir="2700000" algn="tl" rotWithShape="0">
              <a:prstClr val="black">
                <a:alpha val="40000"/>
              </a:prstClr>
            </a:outerShdw>
          </a:effectLst>
        </p:spPr>
      </p:pic>
      <p:grpSp>
        <p:nvGrpSpPr>
          <p:cNvPr id="2" name="组合 1"/>
          <p:cNvGrpSpPr/>
          <p:nvPr/>
        </p:nvGrpSpPr>
        <p:grpSpPr>
          <a:xfrm>
            <a:off x="2793683" y="717979"/>
            <a:ext cx="6604635" cy="467995"/>
            <a:chOff x="-1924250" y="4601631"/>
            <a:chExt cx="6604635" cy="467995"/>
          </a:xfrm>
        </p:grpSpPr>
        <p:sp>
          <p:nvSpPr>
            <p:cNvPr id="3" name="对角圆角矩形 2"/>
            <p:cNvSpPr/>
            <p:nvPr/>
          </p:nvSpPr>
          <p:spPr>
            <a:xfrm>
              <a:off x="-1924250" y="4601631"/>
              <a:ext cx="6604635" cy="467995"/>
            </a:xfrm>
            <a:prstGeom prst="round2DiagRect">
              <a:avLst/>
            </a:prstGeom>
            <a:solidFill>
              <a:schemeClr val="bg1"/>
            </a:solidFill>
            <a:ln>
              <a:gradFill>
                <a:gsLst>
                  <a:gs pos="0">
                    <a:srgbClr val="9E0406"/>
                  </a:gs>
                  <a:gs pos="100000">
                    <a:schemeClr val="bg1"/>
                  </a:gs>
                </a:gsLst>
                <a:lin ang="5400000" scaled="1"/>
              </a:grad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1800"/>
              <a:r>
                <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rPr>
                <a:t>继续扩大对外开放，构建更高水平开放型经济新体制</a:t>
              </a:r>
            </a:p>
          </p:txBody>
        </p:sp>
        <p:sp>
          <p:nvSpPr>
            <p:cNvPr id="4" name="对角圆角矩形 3"/>
            <p:cNvSpPr/>
            <p:nvPr/>
          </p:nvSpPr>
          <p:spPr>
            <a:xfrm flipH="1">
              <a:off x="-1700631" y="4763631"/>
              <a:ext cx="144000" cy="144000"/>
            </a:xfrm>
            <a:prstGeom prst="round2DiagRect">
              <a:avLst>
                <a:gd name="adj1" fmla="val 0"/>
                <a:gd name="adj2" fmla="val 29765"/>
              </a:avLst>
            </a:prstGeom>
            <a:gradFill>
              <a:gsLst>
                <a:gs pos="0">
                  <a:srgbClr val="C00000"/>
                </a:gs>
                <a:gs pos="100000">
                  <a:srgbClr val="AC251C"/>
                </a:gs>
              </a:gsLst>
              <a:lin ang="0" scaled="0"/>
            </a:gradFill>
            <a:ln>
              <a:noFill/>
            </a:ln>
            <a:effectLst>
              <a:outerShdw blurRad="50800" dist="38100" algn="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600393" y="812801"/>
            <a:ext cx="5400040" cy="54737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845821" y="5124450"/>
            <a:ext cx="4909185" cy="952500"/>
          </a:xfrm>
          <a:prstGeom prst="rect">
            <a:avLst/>
          </a:prstGeom>
          <a:noFill/>
        </p:spPr>
        <p:txBody>
          <a:bodyPr wrap="square" rtlCol="0">
            <a:noAutofit/>
          </a:bodyPr>
          <a:lstStyle/>
          <a:p>
            <a:pPr algn="just">
              <a:lnSpc>
                <a:spcPct val="150000"/>
              </a:lnSpc>
              <a:buClrTx/>
              <a:buSzTx/>
              <a:buFontTx/>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2023年4月到5月举办的第133届广交会，创办于1957年春，历经风雨、从未间断，被誉为中国第一展，是中国外贸的晴雨表、风向标，是中国对外开放的窗口、缩影、标志，是国际贸易合作的重要平台。</a:t>
            </a:r>
          </a:p>
        </p:txBody>
      </p:sp>
      <p:sp>
        <p:nvSpPr>
          <p:cNvPr id="9" name="文本框 8"/>
          <p:cNvSpPr txBox="1"/>
          <p:nvPr/>
        </p:nvSpPr>
        <p:spPr>
          <a:xfrm>
            <a:off x="856616" y="1271731"/>
            <a:ext cx="4887595" cy="865505"/>
          </a:xfrm>
          <a:prstGeom prst="rect">
            <a:avLst/>
          </a:prstGeom>
          <a:noFill/>
        </p:spPr>
        <p:txBody>
          <a:bodyPr wrap="square" rtlCol="0">
            <a:spAutoFit/>
          </a:bodyPr>
          <a:lstStyle/>
          <a:p>
            <a:pPr algn="just">
              <a:lnSpc>
                <a:spcPct val="14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dirty="0">
                <a:solidFill>
                  <a:schemeClr val="tx1">
                    <a:lumMod val="85000"/>
                    <a:lumOff val="15000"/>
                  </a:schemeClr>
                </a:solidFill>
                <a:latin typeface="微软雅黑" panose="020B0503020204020204" pitchFamily="34" charset="-122"/>
                <a:ea typeface="微软雅黑" panose="020B0503020204020204" pitchFamily="34" charset="-122"/>
              </a:rPr>
              <a:t>推动货物贸易优化升级，创新服务贸易发展机制，发展数字贸易，加快建设贸易强国</a:t>
            </a:r>
            <a:r>
              <a:rPr dirty="0">
                <a:solidFill>
                  <a:schemeClr val="tx1">
                    <a:lumMod val="85000"/>
                    <a:lumOff val="15000"/>
                  </a:schemeClr>
                </a:solidFill>
                <a:latin typeface="微软雅黑" panose="020B0503020204020204" pitchFamily="34" charset="-122"/>
                <a:ea typeface="微软雅黑" panose="020B0503020204020204" pitchFamily="34" charset="-122"/>
              </a:rPr>
              <a:t>。</a:t>
            </a:r>
            <a:endParaRPr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10" name="图片 9"/>
          <p:cNvPicPr>
            <a:picLocks noChangeAspect="1"/>
          </p:cNvPicPr>
          <p:nvPr>
            <p:custDataLst>
              <p:tags r:id="rId1"/>
            </p:custDataLst>
          </p:nvPr>
        </p:nvPicPr>
        <p:blipFill rotWithShape="1">
          <a:blip r:embed="rId4"/>
          <a:srcRect t="3934" b="3934"/>
          <a:stretch>
            <a:fillRect/>
          </a:stretch>
        </p:blipFill>
        <p:spPr>
          <a:xfrm>
            <a:off x="1060413" y="2289651"/>
            <a:ext cx="4480000" cy="2520000"/>
          </a:xfrm>
          <a:prstGeom prst="rect">
            <a:avLst/>
          </a:prstGeom>
          <a:ln w="38100">
            <a:solidFill>
              <a:schemeClr val="bg1"/>
            </a:solidFill>
          </a:ln>
          <a:effectLst>
            <a:outerShdw blurRad="50800" dist="38100" dir="2700000" algn="tl" rotWithShape="0">
              <a:prstClr val="black">
                <a:alpha val="40000"/>
              </a:prstClr>
            </a:outerShdw>
          </a:effectLst>
        </p:spPr>
      </p:pic>
      <p:sp>
        <p:nvSpPr>
          <p:cNvPr id="6" name="矩形 5"/>
          <p:cNvSpPr/>
          <p:nvPr/>
        </p:nvSpPr>
        <p:spPr>
          <a:xfrm>
            <a:off x="6231255" y="812801"/>
            <a:ext cx="5400040" cy="54737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6476683" y="5124450"/>
            <a:ext cx="4909185" cy="952500"/>
          </a:xfrm>
          <a:prstGeom prst="rect">
            <a:avLst/>
          </a:prstGeom>
          <a:noFill/>
        </p:spPr>
        <p:txBody>
          <a:bodyPr wrap="square" rtlCol="0">
            <a:noAutofit/>
          </a:bodyPr>
          <a:lstStyle/>
          <a:p>
            <a:pPr algn="just">
              <a:lnSpc>
                <a:spcPct val="150000"/>
              </a:lnSpc>
              <a:buClrTx/>
              <a:buSzTx/>
              <a:buFontTx/>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　　“一带一路”的机会和成果属于全世界。2020年7月30日，在塞尔维亚南部城市尼什新落成的“火眼”病毒检测实验室，塞尔维亚总理布尔纳比奇与中国华大集团工作人员视频连线。</a:t>
            </a:r>
          </a:p>
        </p:txBody>
      </p:sp>
      <p:sp>
        <p:nvSpPr>
          <p:cNvPr id="11" name="文本框 10"/>
          <p:cNvSpPr txBox="1"/>
          <p:nvPr/>
        </p:nvSpPr>
        <p:spPr>
          <a:xfrm>
            <a:off x="6487478" y="1465406"/>
            <a:ext cx="4887595" cy="478155"/>
          </a:xfrm>
          <a:prstGeom prst="rect">
            <a:avLst/>
          </a:prstGeom>
          <a:noFill/>
        </p:spPr>
        <p:txBody>
          <a:bodyPr wrap="square" rtlCol="0">
            <a:spAutoFit/>
          </a:bodyPr>
          <a:lstStyle/>
          <a:p>
            <a:pPr algn="just">
              <a:lnSpc>
                <a:spcPct val="14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推动共建</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一带一路</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高质量发展</a:t>
            </a:r>
            <a:endParaRPr lang="zh-CN" altLang="en-US"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25" name="图片 24"/>
          <p:cNvPicPr>
            <a:picLocks noChangeAspect="1"/>
          </p:cNvPicPr>
          <p:nvPr>
            <p:custDataLst>
              <p:tags r:id="rId2"/>
            </p:custDataLst>
          </p:nvPr>
        </p:nvPicPr>
        <p:blipFill rotWithShape="1">
          <a:blip r:embed="rId5"/>
          <a:srcRect t="15726" b="1365"/>
          <a:stretch>
            <a:fillRect/>
          </a:stretch>
        </p:blipFill>
        <p:spPr>
          <a:xfrm>
            <a:off x="6691275" y="2289651"/>
            <a:ext cx="4480000" cy="2520000"/>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600393" y="812801"/>
            <a:ext cx="5400040" cy="54737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6231255" y="812801"/>
            <a:ext cx="5400040" cy="5473700"/>
          </a:xfrm>
          <a:prstGeom prst="rect">
            <a:avLst/>
          </a:prstGeom>
          <a:solidFill>
            <a:schemeClr val="bg1"/>
          </a:solidFill>
          <a:ln>
            <a:gradFill>
              <a:gsLst>
                <a:gs pos="0">
                  <a:schemeClr val="bg1"/>
                </a:gs>
                <a:gs pos="100000">
                  <a:schemeClr val="accent2"/>
                </a:gs>
              </a:gsLst>
              <a:lin ang="5400000" scaled="1"/>
            </a:gradFill>
          </a:ln>
          <a:effectLst>
            <a:outerShdw blurRad="381000" dist="63500" dir="4200000" algn="ctr"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845821" y="5013960"/>
            <a:ext cx="4909185" cy="1229995"/>
          </a:xfrm>
          <a:prstGeom prst="rect">
            <a:avLst/>
          </a:prstGeom>
          <a:noFill/>
        </p:spPr>
        <p:txBody>
          <a:bodyPr wrap="square" rtlCol="0">
            <a:noAutofit/>
          </a:bodyPr>
          <a:lstStyle/>
          <a:p>
            <a:pPr algn="just">
              <a:lnSpc>
                <a:spcPct val="150000"/>
              </a:lnSpc>
              <a:buClrTx/>
              <a:buSzTx/>
              <a:buFontTx/>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lt"/>
              </a:rPr>
              <a:t>　　2013年8月17日，中国（上海）自由贸易试验区正式设立。十年来，我国先后部署了21个自贸试验区和海南自由贸易港。十年来，中国自贸试验区累计有302项制度创新成果在国家层面复制推广，改革红利、开放红利充分释放。</a:t>
            </a:r>
          </a:p>
        </p:txBody>
      </p:sp>
      <p:sp>
        <p:nvSpPr>
          <p:cNvPr id="9" name="文本框 8"/>
          <p:cNvSpPr txBox="1"/>
          <p:nvPr/>
        </p:nvSpPr>
        <p:spPr>
          <a:xfrm>
            <a:off x="856616" y="978535"/>
            <a:ext cx="4887595" cy="1229995"/>
          </a:xfrm>
          <a:prstGeom prst="rect">
            <a:avLst/>
          </a:prstGeom>
          <a:noFill/>
        </p:spPr>
        <p:txBody>
          <a:bodyPr wrap="square" rtlCol="0">
            <a:noAutofit/>
          </a:bodyPr>
          <a:lstStyle/>
          <a:p>
            <a:pPr algn="just">
              <a:lnSpc>
                <a:spcPct val="14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优化区域开放格局，实施自由贸易试验区提升战略，形成陆海内外联动、东西双向互济的开放格局。</a:t>
            </a:r>
            <a:endParaRPr lang="en-US"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8" name="文本框 7"/>
          <p:cNvSpPr txBox="1"/>
          <p:nvPr/>
        </p:nvSpPr>
        <p:spPr>
          <a:xfrm>
            <a:off x="6476683" y="5013960"/>
            <a:ext cx="4909185" cy="878840"/>
          </a:xfrm>
          <a:prstGeom prst="rect">
            <a:avLst/>
          </a:prstGeom>
          <a:noFill/>
        </p:spPr>
        <p:txBody>
          <a:bodyPr wrap="square" rtlCol="0">
            <a:noAutofit/>
          </a:bodyPr>
          <a:lstStyle/>
          <a:p>
            <a:pPr algn="just">
              <a:lnSpc>
                <a:spcPct val="150000"/>
              </a:lnSpc>
              <a:buClrTx/>
              <a:buSzTx/>
              <a:buFontTx/>
            </a:pP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　　我国成为</a:t>
            </a:r>
            <a:r>
              <a:rPr lang="en-US" altLang="zh-CN" sz="1200">
                <a:solidFill>
                  <a:schemeClr val="tx1">
                    <a:lumMod val="50000"/>
                    <a:lumOff val="50000"/>
                  </a:schemeClr>
                </a:solidFill>
                <a:latin typeface="微软雅黑" panose="020B0503020204020204" pitchFamily="34" charset="-122"/>
                <a:ea typeface="微软雅黑" panose="020B0503020204020204" pitchFamily="34" charset="-122"/>
                <a:sym typeface="+mn-ea"/>
              </a:rPr>
              <a:t>140</a:t>
            </a:r>
            <a:r>
              <a:rPr lang="zh-CN" altLang="en-US" sz="1200">
                <a:solidFill>
                  <a:schemeClr val="tx1">
                    <a:lumMod val="50000"/>
                    <a:lumOff val="50000"/>
                  </a:schemeClr>
                </a:solidFill>
                <a:latin typeface="微软雅黑" panose="020B0503020204020204" pitchFamily="34" charset="-122"/>
                <a:ea typeface="微软雅黑" panose="020B0503020204020204" pitchFamily="34" charset="-122"/>
                <a:sym typeface="+mn-ea"/>
              </a:rPr>
              <a:t>多</a:t>
            </a:r>
            <a:r>
              <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sym typeface="+mn-ea"/>
              </a:rPr>
              <a:t>个国家和地区的主要贸易伙伴，货物贸易总额居世界第一，吸引外资和对外投资居世界前列。</a:t>
            </a:r>
            <a:endParaRPr lang="zh-CN" altLang="en-US" sz="1200" dirty="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1" name="文本框 10"/>
          <p:cNvSpPr txBox="1"/>
          <p:nvPr/>
        </p:nvSpPr>
        <p:spPr>
          <a:xfrm>
            <a:off x="6387148" y="978535"/>
            <a:ext cx="5088255" cy="1252855"/>
          </a:xfrm>
          <a:prstGeom prst="rect">
            <a:avLst/>
          </a:prstGeom>
          <a:noFill/>
        </p:spPr>
        <p:txBody>
          <a:bodyPr wrap="square" rtlCol="0">
            <a:spAutoFit/>
          </a:bodyPr>
          <a:lstStyle/>
          <a:p>
            <a:pPr algn="just">
              <a:lnSpc>
                <a:spcPct val="14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dirty="0">
                <a:solidFill>
                  <a:schemeClr val="tx1">
                    <a:lumMod val="85000"/>
                    <a:lumOff val="15000"/>
                  </a:schemeClr>
                </a:solidFill>
                <a:latin typeface="微软雅黑" panose="020B0503020204020204" pitchFamily="34" charset="-122"/>
                <a:ea typeface="微软雅黑" panose="020B0503020204020204" pitchFamily="34" charset="-122"/>
              </a:rPr>
              <a:t>深度参与全球产业分工和合作，促进国际宏观经济政策协调，维护多元稳定的国际经济格局和经贸关系，共同营造有利于发展的国际环境。</a:t>
            </a:r>
            <a:endParaRPr lang="zh-CN" sz="14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custDataLst>
              <p:tags r:id="rId1"/>
            </p:custDataLst>
          </p:nvPr>
        </p:nvPicPr>
        <p:blipFill rotWithShape="1">
          <a:blip r:embed="rId5">
            <a:extLst>
              <a:ext uri="{28A0092B-C50C-407E-A947-70E740481C1C}">
                <a14:useLocalDpi xmlns:a14="http://schemas.microsoft.com/office/drawing/2010/main" val="0"/>
              </a:ext>
            </a:extLst>
          </a:blip>
          <a:srcRect t="2612" b="9642"/>
          <a:stretch>
            <a:fillRect/>
          </a:stretch>
        </p:blipFill>
        <p:spPr>
          <a:xfrm>
            <a:off x="1060413" y="2353013"/>
            <a:ext cx="4480000" cy="2520000"/>
          </a:xfrm>
          <a:prstGeom prst="rect">
            <a:avLst/>
          </a:prstGeom>
          <a:ln w="38100">
            <a:solidFill>
              <a:schemeClr val="bg1"/>
            </a:solidFill>
          </a:ln>
          <a:effectLst>
            <a:outerShdw blurRad="50800" dist="38100" dir="2700000" algn="tl" rotWithShape="0">
              <a:prstClr val="black">
                <a:alpha val="40000"/>
              </a:prstClr>
            </a:outerShdw>
          </a:effectLst>
        </p:spPr>
      </p:pic>
      <p:pic>
        <p:nvPicPr>
          <p:cNvPr id="3" name="图片 2"/>
          <p:cNvPicPr>
            <a:picLocks noChangeAspect="1"/>
          </p:cNvPicPr>
          <p:nvPr>
            <p:custDataLst>
              <p:tags r:id="rId2"/>
            </p:custDataLst>
          </p:nvPr>
        </p:nvPicPr>
        <p:blipFill rotWithShape="1">
          <a:blip r:embed="rId6"/>
          <a:srcRect t="1423" b="1423"/>
          <a:stretch>
            <a:fillRect/>
          </a:stretch>
        </p:blipFill>
        <p:spPr>
          <a:xfrm>
            <a:off x="6691275" y="2353013"/>
            <a:ext cx="4480000" cy="2520000"/>
          </a:xfrm>
          <a:prstGeom prst="rect">
            <a:avLst/>
          </a:prstGeom>
          <a:ln w="38100">
            <a:solidFill>
              <a:schemeClr val="bg1"/>
            </a:solidFill>
          </a:ln>
          <a:effectLst>
            <a:outerShdw blurRad="50800" dist="38100" dir="2700000" algn="tl" rotWithShape="0">
              <a:prstClr val="black">
                <a:alpha val="40000"/>
              </a:prst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descr="城市的风景&#10;&#10;描述已自动生成"/>
          <p:cNvPicPr>
            <a:picLocks noChangeAspect="1"/>
          </p:cNvPicPr>
          <p:nvPr/>
        </p:nvPicPr>
        <p:blipFill rotWithShape="1">
          <a:blip r:embed="rId2">
            <a:extLst>
              <a:ext uri="{28A0092B-C50C-407E-A947-70E740481C1C}">
                <a14:useLocalDpi xmlns:a14="http://schemas.microsoft.com/office/drawing/2010/main" val="0"/>
              </a:ext>
            </a:extLst>
          </a:blip>
          <a:srcRect r="16332"/>
          <a:stretch>
            <a:fillRect/>
          </a:stretch>
        </p:blipFill>
        <p:spPr>
          <a:xfrm>
            <a:off x="1905635" y="0"/>
            <a:ext cx="10286365" cy="6865620"/>
          </a:xfrm>
          <a:prstGeom prst="rect">
            <a:avLst/>
          </a:prstGeom>
        </p:spPr>
      </p:pic>
      <p:pic>
        <p:nvPicPr>
          <p:cNvPr id="10" name="图片 9" descr="城市的风景&#10;&#10;描述已自动生成"/>
          <p:cNvPicPr>
            <a:picLocks noChangeAspect="1"/>
          </p:cNvPicPr>
          <p:nvPr/>
        </p:nvPicPr>
        <p:blipFill rotWithShape="1">
          <a:blip r:embed="rId2">
            <a:extLst>
              <a:ext uri="{28A0092B-C50C-407E-A947-70E740481C1C}">
                <a14:useLocalDpi xmlns:a14="http://schemas.microsoft.com/office/drawing/2010/main" val="0"/>
              </a:ext>
            </a:extLst>
          </a:blip>
          <a:srcRect r="83907"/>
          <a:stretch>
            <a:fillRect/>
          </a:stretch>
        </p:blipFill>
        <p:spPr>
          <a:xfrm flipH="1">
            <a:off x="0" y="0"/>
            <a:ext cx="1966595" cy="6865620"/>
          </a:xfrm>
          <a:prstGeom prst="rect">
            <a:avLst/>
          </a:prstGeom>
        </p:spPr>
      </p:pic>
      <p:sp>
        <p:nvSpPr>
          <p:cNvPr id="9" name="文本框 8"/>
          <p:cNvSpPr txBox="1"/>
          <p:nvPr/>
        </p:nvSpPr>
        <p:spPr>
          <a:xfrm>
            <a:off x="778466" y="1612160"/>
            <a:ext cx="4932782" cy="961289"/>
          </a:xfrm>
          <a:prstGeom prst="rect">
            <a:avLst/>
          </a:prstGeom>
          <a:noFill/>
        </p:spPr>
        <p:txBody>
          <a:bodyPr wrap="square">
            <a:spAutoFit/>
          </a:bodyPr>
          <a:lstStyle/>
          <a:p>
            <a:pPr marL="342900" indent="-342900" algn="just">
              <a:lnSpc>
                <a:spcPct val="150000"/>
              </a:lnSpc>
              <a:buClr>
                <a:schemeClr val="bg1"/>
              </a:buClr>
              <a:buSzPct val="80000"/>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中国的发展离不开世界，世界的繁荣也需要中国。</a:t>
            </a:r>
          </a:p>
        </p:txBody>
      </p:sp>
      <p:sp>
        <p:nvSpPr>
          <p:cNvPr id="2" name="文本框 1"/>
          <p:cNvSpPr txBox="1"/>
          <p:nvPr/>
        </p:nvSpPr>
        <p:spPr>
          <a:xfrm>
            <a:off x="778466" y="2894013"/>
            <a:ext cx="4932782" cy="1938020"/>
          </a:xfrm>
          <a:prstGeom prst="rect">
            <a:avLst/>
          </a:prstGeom>
          <a:noFill/>
        </p:spPr>
        <p:txBody>
          <a:bodyPr wrap="square">
            <a:spAutoFit/>
          </a:bodyPr>
          <a:lstStyle/>
          <a:p>
            <a:pPr marL="342900" indent="-342900" algn="just">
              <a:lnSpc>
                <a:spcPct val="150000"/>
              </a:lnSpc>
              <a:buClr>
                <a:schemeClr val="bg1"/>
              </a:buClr>
              <a:buSzPct val="80000"/>
              <a:buFont typeface="Wingdings" panose="05000000000000000000" pitchFamily="2" charset="2"/>
              <a:buChar char="n"/>
            </a:pPr>
            <a:r>
              <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未来之中国，必将以更加开放的姿态拥抱世界，必将同世界形成更加良性的互动，带来更加进步和繁荣的中国和世界。</a:t>
            </a:r>
          </a:p>
          <a:p>
            <a:pPr indent="0" algn="just">
              <a:lnSpc>
                <a:spcPct val="150000"/>
              </a:lnSpc>
              <a:buClr>
                <a:schemeClr val="bg1"/>
              </a:buClr>
              <a:buSzPct val="80000"/>
              <a:buFont typeface="Wingdings" panose="05000000000000000000" pitchFamily="2" charset="2"/>
              <a:buNone/>
            </a:pPr>
            <a:endParaRPr lang="zh-CN" altLang="en-US" sz="2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2860"/>
            <a:ext cx="12192001" cy="6858000"/>
            <a:chOff x="0" y="0"/>
            <a:chExt cx="12192001" cy="6858000"/>
          </a:xfrm>
        </p:grpSpPr>
        <p:pic>
          <p:nvPicPr>
            <p:cNvPr id="3" name="图片 2"/>
            <p:cNvPicPr>
              <a:picLocks noChangeAspect="1"/>
            </p:cNvPicPr>
            <p:nvPr/>
          </p:nvPicPr>
          <p:blipFill>
            <a:blip r:embed="rId3"/>
            <a:stretch>
              <a:fillRect/>
            </a:stretch>
          </p:blipFill>
          <p:spPr>
            <a:xfrm>
              <a:off x="1" y="0"/>
              <a:ext cx="12192000" cy="6858000"/>
            </a:xfrm>
            <a:prstGeom prst="rect">
              <a:avLst/>
            </a:prstGeom>
            <a:noFill/>
          </p:spPr>
        </p:pic>
        <p:pic>
          <p:nvPicPr>
            <p:cNvPr id="4" name="Picture 2" descr="查看图片"/>
            <p:cNvPicPr>
              <a:picLocks noChangeAspect="1" noChangeArrowheads="1"/>
            </p:cNvPicPr>
            <p:nvPr/>
          </p:nvPicPr>
          <p:blipFill rotWithShape="1">
            <a:blip r:embed="rId4">
              <a:extLst>
                <a:ext uri="{28A0092B-C50C-407E-A947-70E740481C1C}">
                  <a14:useLocalDpi xmlns:a14="http://schemas.microsoft.com/office/drawing/2010/main" val="0"/>
                </a:ext>
              </a:extLst>
            </a:blip>
            <a:srcRect r="44062" b="37229"/>
            <a:stretch>
              <a:fillRect/>
            </a:stretch>
          </p:blipFill>
          <p:spPr bwMode="auto">
            <a:xfrm>
              <a:off x="0" y="4680000"/>
              <a:ext cx="6819900" cy="2178000"/>
            </a:xfrm>
            <a:prstGeom prst="rect">
              <a:avLst/>
            </a:prstGeom>
            <a:noFill/>
            <a:extLst>
              <a:ext uri="{909E8E84-426E-40DD-AFC4-6F175D3DCCD1}">
                <a14:hiddenFill xmlns:a14="http://schemas.microsoft.com/office/drawing/2010/main">
                  <a:solidFill>
                    <a:srgbClr val="FFFFFF"/>
                  </a:solidFill>
                </a14:hiddenFill>
              </a:ext>
            </a:extLst>
          </p:spPr>
        </p:pic>
        <p:grpSp>
          <p:nvGrpSpPr>
            <p:cNvPr id="5" name="组合 4"/>
            <p:cNvGrpSpPr/>
            <p:nvPr/>
          </p:nvGrpSpPr>
          <p:grpSpPr>
            <a:xfrm>
              <a:off x="1056000" y="779460"/>
              <a:ext cx="10079990" cy="5229860"/>
              <a:chOff x="1056000" y="912810"/>
              <a:chExt cx="10079990" cy="5229860"/>
            </a:xfrm>
          </p:grpSpPr>
          <p:sp>
            <p:nvSpPr>
              <p:cNvPr id="11" name="Rectangle 10"/>
              <p:cNvSpPr/>
              <p:nvPr/>
            </p:nvSpPr>
            <p:spPr>
              <a:xfrm>
                <a:off x="1056000" y="912810"/>
                <a:ext cx="10079990" cy="5229860"/>
              </a:xfrm>
              <a:prstGeom prst="rect">
                <a:avLst/>
              </a:prstGeom>
              <a:pattFill prst="pct25">
                <a:fgClr>
                  <a:srgbClr val="FAE7D0"/>
                </a:fgClr>
                <a:bgClr>
                  <a:srgbClr val="FFFDFD"/>
                </a:bgClr>
              </a:pattFill>
              <a:ln w="6350">
                <a:noFill/>
              </a:ln>
              <a:effectLst>
                <a:outerShdw blurRad="508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sp>
            <p:nvSpPr>
              <p:cNvPr id="12" name="Rectangle 10"/>
              <p:cNvSpPr/>
              <p:nvPr/>
            </p:nvSpPr>
            <p:spPr>
              <a:xfrm>
                <a:off x="1056000" y="912810"/>
                <a:ext cx="10079990" cy="5229860"/>
              </a:xfrm>
              <a:prstGeom prst="frame">
                <a:avLst>
                  <a:gd name="adj1" fmla="val 5696"/>
                </a:avLst>
              </a:prstGeom>
              <a:gradFill>
                <a:gsLst>
                  <a:gs pos="0">
                    <a:srgbClr val="9E0406"/>
                  </a:gs>
                  <a:gs pos="100000">
                    <a:srgbClr val="D49A78"/>
                  </a:gs>
                </a:gsLst>
                <a:lin ang="0" scaled="0"/>
              </a:gradFill>
              <a:ln w="12700">
                <a:gradFill>
                  <a:gsLst>
                    <a:gs pos="0">
                      <a:srgbClr val="FFFDEB"/>
                    </a:gs>
                    <a:gs pos="100000">
                      <a:srgbClr val="FAE7D0"/>
                    </a:gs>
                    <a:gs pos="65000">
                      <a:srgbClr val="FFFDFD">
                        <a:alpha val="0"/>
                      </a:srgbClr>
                    </a:gs>
                    <a:gs pos="35000">
                      <a:srgbClr val="FFFDFD">
                        <a:alpha val="0"/>
                      </a:srgbClr>
                    </a:gs>
                  </a:gsLst>
                  <a:lin ang="1800000" scaled="0"/>
                </a:gradFill>
              </a:ln>
              <a:effectLst>
                <a:outerShdw blurRad="381000" dist="635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solidFill>
                    <a:schemeClr val="lt1"/>
                  </a:solidFill>
                </a:endParaRPr>
              </a:p>
            </p:txBody>
          </p:sp>
        </p:grpSp>
        <p:grpSp>
          <p:nvGrpSpPr>
            <p:cNvPr id="6" name="组合 5"/>
            <p:cNvGrpSpPr/>
            <p:nvPr/>
          </p:nvGrpSpPr>
          <p:grpSpPr>
            <a:xfrm>
              <a:off x="4476000" y="479105"/>
              <a:ext cx="3240000" cy="890473"/>
              <a:chOff x="4667248" y="-47221"/>
              <a:chExt cx="3240000" cy="890473"/>
            </a:xfrm>
          </p:grpSpPr>
          <p:sp>
            <p:nvSpPr>
              <p:cNvPr id="8" name="缺角矩形 7"/>
              <p:cNvSpPr/>
              <p:nvPr/>
            </p:nvSpPr>
            <p:spPr>
              <a:xfrm>
                <a:off x="4667248" y="123252"/>
                <a:ext cx="3240000" cy="720000"/>
              </a:xfrm>
              <a:prstGeom prst="plaque">
                <a:avLst>
                  <a:gd name="adj" fmla="val 0"/>
                </a:avLst>
              </a:prstGeom>
              <a:gradFill>
                <a:gsLst>
                  <a:gs pos="0">
                    <a:srgbClr val="BA5140"/>
                  </a:gs>
                  <a:gs pos="100000">
                    <a:srgbClr val="BA5140">
                      <a:alpha val="0"/>
                    </a:srgbClr>
                  </a:gs>
                </a:gsLst>
                <a:lin ang="5400000" scaled="0"/>
              </a:gradFill>
              <a:ln w="1905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矩形 8"/>
              <p:cNvSpPr/>
              <p:nvPr/>
            </p:nvSpPr>
            <p:spPr>
              <a:xfrm>
                <a:off x="4847248" y="-47221"/>
                <a:ext cx="2880000" cy="792000"/>
              </a:xfrm>
              <a:prstGeom prst="rect">
                <a:avLst/>
              </a:prstGeom>
              <a:gradFill>
                <a:gsLst>
                  <a:gs pos="60000">
                    <a:srgbClr val="9E0406"/>
                  </a:gs>
                  <a:gs pos="100000">
                    <a:srgbClr val="B00000">
                      <a:alpha val="0"/>
                    </a:srgbClr>
                  </a:gs>
                </a:gsLst>
                <a:lin ang="5400000" scaled="0"/>
              </a:gradFill>
              <a:ln w="12700">
                <a:gradFill>
                  <a:gsLst>
                    <a:gs pos="0">
                      <a:schemeClr val="accent4">
                        <a:lumMod val="20000"/>
                        <a:lumOff val="80000"/>
                      </a:schemeClr>
                    </a:gs>
                    <a:gs pos="92400">
                      <a:srgbClr val="FFEBBC">
                        <a:alpha val="0"/>
                      </a:srgbClr>
                    </a:gs>
                    <a:gs pos="100000">
                      <a:schemeClr val="accent4">
                        <a:lumMod val="20000"/>
                        <a:lumOff val="8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文本框 9"/>
              <p:cNvSpPr txBox="1"/>
              <p:nvPr/>
            </p:nvSpPr>
            <p:spPr>
              <a:xfrm>
                <a:off x="5302243" y="123011"/>
                <a:ext cx="1970010" cy="450266"/>
              </a:xfrm>
              <a:custGeom>
                <a:avLst/>
                <a:gdLst/>
                <a:ahLst/>
                <a:cxnLst/>
                <a:rect l="l" t="t" r="r" b="b"/>
                <a:pathLst>
                  <a:path w="1971973" h="450266">
                    <a:moveTo>
                      <a:pt x="1706249" y="321431"/>
                    </a:moveTo>
                    <a:cubicBezTo>
                      <a:pt x="1709207" y="321431"/>
                      <a:pt x="1711672" y="322088"/>
                      <a:pt x="1713644" y="323403"/>
                    </a:cubicBezTo>
                    <a:cubicBezTo>
                      <a:pt x="1716273" y="326032"/>
                      <a:pt x="1712329" y="330634"/>
                      <a:pt x="1701812" y="337207"/>
                    </a:cubicBezTo>
                    <a:cubicBezTo>
                      <a:pt x="1691295" y="342466"/>
                      <a:pt x="1674862" y="351668"/>
                      <a:pt x="1652513" y="364815"/>
                    </a:cubicBezTo>
                    <a:cubicBezTo>
                      <a:pt x="1634108" y="376646"/>
                      <a:pt x="1618989" y="385849"/>
                      <a:pt x="1607158" y="392422"/>
                    </a:cubicBezTo>
                    <a:cubicBezTo>
                      <a:pt x="1600584" y="396366"/>
                      <a:pt x="1591382" y="403597"/>
                      <a:pt x="1579550" y="414114"/>
                    </a:cubicBezTo>
                    <a:cubicBezTo>
                      <a:pt x="1578235" y="415429"/>
                      <a:pt x="1575606" y="417401"/>
                      <a:pt x="1571662" y="420030"/>
                    </a:cubicBezTo>
                    <a:cubicBezTo>
                      <a:pt x="1569033" y="421344"/>
                      <a:pt x="1567061" y="422659"/>
                      <a:pt x="1565746" y="423974"/>
                    </a:cubicBezTo>
                    <a:cubicBezTo>
                      <a:pt x="1561802" y="423974"/>
                      <a:pt x="1557858" y="421344"/>
                      <a:pt x="1553914" y="416086"/>
                    </a:cubicBezTo>
                    <a:cubicBezTo>
                      <a:pt x="1548656" y="409513"/>
                      <a:pt x="1540768" y="395709"/>
                      <a:pt x="1530251" y="374674"/>
                    </a:cubicBezTo>
                    <a:cubicBezTo>
                      <a:pt x="1569690" y="365472"/>
                      <a:pt x="1624905" y="348381"/>
                      <a:pt x="1695896" y="323403"/>
                    </a:cubicBezTo>
                    <a:cubicBezTo>
                      <a:pt x="1699840" y="322088"/>
                      <a:pt x="1703291" y="321431"/>
                      <a:pt x="1706249" y="321431"/>
                    </a:cubicBezTo>
                    <a:close/>
                    <a:moveTo>
                      <a:pt x="1861542" y="285936"/>
                    </a:moveTo>
                    <a:cubicBezTo>
                      <a:pt x="1840508" y="287250"/>
                      <a:pt x="1808956" y="289222"/>
                      <a:pt x="1766887" y="291852"/>
                    </a:cubicBezTo>
                    <a:cubicBezTo>
                      <a:pt x="1766887" y="301054"/>
                      <a:pt x="1767545" y="319459"/>
                      <a:pt x="1768859" y="347067"/>
                    </a:cubicBezTo>
                    <a:cubicBezTo>
                      <a:pt x="1770174" y="360213"/>
                      <a:pt x="1770831" y="370730"/>
                      <a:pt x="1770831" y="378618"/>
                    </a:cubicBezTo>
                    <a:cubicBezTo>
                      <a:pt x="1785292" y="377304"/>
                      <a:pt x="1804355" y="375989"/>
                      <a:pt x="1828019" y="374674"/>
                    </a:cubicBezTo>
                    <a:cubicBezTo>
                      <a:pt x="1842480" y="373360"/>
                      <a:pt x="1852339" y="372702"/>
                      <a:pt x="1857598" y="372702"/>
                    </a:cubicBezTo>
                    <a:cubicBezTo>
                      <a:pt x="1857598" y="363500"/>
                      <a:pt x="1858255" y="351011"/>
                      <a:pt x="1859570" y="335235"/>
                    </a:cubicBezTo>
                    <a:cubicBezTo>
                      <a:pt x="1860885" y="319459"/>
                      <a:pt x="1861542" y="303026"/>
                      <a:pt x="1861542" y="285936"/>
                    </a:cubicBezTo>
                    <a:close/>
                    <a:moveTo>
                      <a:pt x="1881262" y="244524"/>
                    </a:moveTo>
                    <a:cubicBezTo>
                      <a:pt x="1883891" y="247154"/>
                      <a:pt x="1889150" y="251098"/>
                      <a:pt x="1897038" y="256356"/>
                    </a:cubicBezTo>
                    <a:cubicBezTo>
                      <a:pt x="1904925" y="261615"/>
                      <a:pt x="1910841" y="265559"/>
                      <a:pt x="1914785" y="268188"/>
                    </a:cubicBezTo>
                    <a:cubicBezTo>
                      <a:pt x="1923988" y="274761"/>
                      <a:pt x="1928589" y="280020"/>
                      <a:pt x="1928589" y="283964"/>
                    </a:cubicBezTo>
                    <a:cubicBezTo>
                      <a:pt x="1928589" y="289222"/>
                      <a:pt x="1922016" y="295796"/>
                      <a:pt x="1908869" y="303683"/>
                    </a:cubicBezTo>
                    <a:lnTo>
                      <a:pt x="1906897" y="362843"/>
                    </a:lnTo>
                    <a:lnTo>
                      <a:pt x="1912813" y="366787"/>
                    </a:lnTo>
                    <a:cubicBezTo>
                      <a:pt x="1920701" y="373360"/>
                      <a:pt x="1923988" y="378618"/>
                      <a:pt x="1922673" y="382562"/>
                    </a:cubicBezTo>
                    <a:cubicBezTo>
                      <a:pt x="1922673" y="385192"/>
                      <a:pt x="1920701" y="386506"/>
                      <a:pt x="1916757" y="386506"/>
                    </a:cubicBezTo>
                    <a:cubicBezTo>
                      <a:pt x="1912813" y="387821"/>
                      <a:pt x="1908212" y="388478"/>
                      <a:pt x="1902953" y="388478"/>
                    </a:cubicBezTo>
                    <a:cubicBezTo>
                      <a:pt x="1889807" y="388478"/>
                      <a:pt x="1877975" y="389136"/>
                      <a:pt x="1867458" y="390450"/>
                    </a:cubicBezTo>
                    <a:cubicBezTo>
                      <a:pt x="1859570" y="390450"/>
                      <a:pt x="1840508" y="391108"/>
                      <a:pt x="1810271" y="392422"/>
                    </a:cubicBezTo>
                    <a:cubicBezTo>
                      <a:pt x="1793180" y="393737"/>
                      <a:pt x="1780034" y="394394"/>
                      <a:pt x="1770831" y="394394"/>
                    </a:cubicBezTo>
                    <a:cubicBezTo>
                      <a:pt x="1770831" y="412799"/>
                      <a:pt x="1770174" y="422659"/>
                      <a:pt x="1768859" y="423974"/>
                    </a:cubicBezTo>
                    <a:cubicBezTo>
                      <a:pt x="1766230" y="429232"/>
                      <a:pt x="1760314" y="434491"/>
                      <a:pt x="1751112" y="439750"/>
                    </a:cubicBezTo>
                    <a:cubicBezTo>
                      <a:pt x="1740594" y="446323"/>
                      <a:pt x="1733364" y="448295"/>
                      <a:pt x="1729420" y="445665"/>
                    </a:cubicBezTo>
                    <a:cubicBezTo>
                      <a:pt x="1726791" y="444351"/>
                      <a:pt x="1725476" y="439092"/>
                      <a:pt x="1725476" y="429890"/>
                    </a:cubicBezTo>
                    <a:lnTo>
                      <a:pt x="1725476" y="416086"/>
                    </a:lnTo>
                    <a:cubicBezTo>
                      <a:pt x="1726791" y="409513"/>
                      <a:pt x="1727448" y="406226"/>
                      <a:pt x="1727448" y="406226"/>
                    </a:cubicBezTo>
                    <a:cubicBezTo>
                      <a:pt x="1727448" y="362843"/>
                      <a:pt x="1726133" y="326690"/>
                      <a:pt x="1723504" y="297768"/>
                    </a:cubicBezTo>
                    <a:cubicBezTo>
                      <a:pt x="1723504" y="295138"/>
                      <a:pt x="1722847" y="287908"/>
                      <a:pt x="1721532" y="276076"/>
                    </a:cubicBezTo>
                    <a:cubicBezTo>
                      <a:pt x="1720217" y="265559"/>
                      <a:pt x="1719560" y="256356"/>
                      <a:pt x="1719560" y="248468"/>
                    </a:cubicBezTo>
                    <a:cubicBezTo>
                      <a:pt x="1723504" y="249783"/>
                      <a:pt x="1730735" y="252412"/>
                      <a:pt x="1741252" y="256356"/>
                    </a:cubicBezTo>
                    <a:cubicBezTo>
                      <a:pt x="1746510" y="258985"/>
                      <a:pt x="1750454" y="260957"/>
                      <a:pt x="1753084" y="262272"/>
                    </a:cubicBezTo>
                    <a:cubicBezTo>
                      <a:pt x="1754398" y="263587"/>
                      <a:pt x="1757027" y="264901"/>
                      <a:pt x="1760971" y="266216"/>
                    </a:cubicBezTo>
                    <a:cubicBezTo>
                      <a:pt x="1768859" y="270160"/>
                      <a:pt x="1774775" y="273447"/>
                      <a:pt x="1778719" y="276076"/>
                    </a:cubicBezTo>
                    <a:lnTo>
                      <a:pt x="1861542" y="270160"/>
                    </a:lnTo>
                    <a:close/>
                    <a:moveTo>
                      <a:pt x="774985" y="185365"/>
                    </a:moveTo>
                    <a:cubicBezTo>
                      <a:pt x="753951" y="186680"/>
                      <a:pt x="721742" y="188652"/>
                      <a:pt x="678358" y="191281"/>
                    </a:cubicBezTo>
                    <a:cubicBezTo>
                      <a:pt x="680988" y="211001"/>
                      <a:pt x="682302" y="230063"/>
                      <a:pt x="682302" y="248468"/>
                    </a:cubicBezTo>
                    <a:lnTo>
                      <a:pt x="771041" y="242552"/>
                    </a:lnTo>
                    <a:cubicBezTo>
                      <a:pt x="771041" y="234664"/>
                      <a:pt x="771698" y="224805"/>
                      <a:pt x="773013" y="212973"/>
                    </a:cubicBezTo>
                    <a:cubicBezTo>
                      <a:pt x="773013" y="202455"/>
                      <a:pt x="773670" y="193253"/>
                      <a:pt x="774985" y="185365"/>
                    </a:cubicBezTo>
                    <a:close/>
                    <a:moveTo>
                      <a:pt x="82823" y="149870"/>
                    </a:moveTo>
                    <a:cubicBezTo>
                      <a:pt x="85452" y="151184"/>
                      <a:pt x="90053" y="154471"/>
                      <a:pt x="96626" y="159729"/>
                    </a:cubicBezTo>
                    <a:cubicBezTo>
                      <a:pt x="104514" y="163673"/>
                      <a:pt x="110430" y="167617"/>
                      <a:pt x="114374" y="171561"/>
                    </a:cubicBezTo>
                    <a:cubicBezTo>
                      <a:pt x="124891" y="180764"/>
                      <a:pt x="129493" y="186680"/>
                      <a:pt x="128178" y="189309"/>
                    </a:cubicBezTo>
                    <a:cubicBezTo>
                      <a:pt x="128178" y="194568"/>
                      <a:pt x="122262" y="199826"/>
                      <a:pt x="110430" y="205085"/>
                    </a:cubicBezTo>
                    <a:lnTo>
                      <a:pt x="108458" y="333263"/>
                    </a:lnTo>
                    <a:cubicBezTo>
                      <a:pt x="111088" y="331948"/>
                      <a:pt x="116346" y="328662"/>
                      <a:pt x="124234" y="323403"/>
                    </a:cubicBezTo>
                    <a:cubicBezTo>
                      <a:pt x="137381" y="314201"/>
                      <a:pt x="146583" y="308285"/>
                      <a:pt x="151842" y="305655"/>
                    </a:cubicBezTo>
                    <a:cubicBezTo>
                      <a:pt x="159730" y="299082"/>
                      <a:pt x="164331" y="297768"/>
                      <a:pt x="165646" y="301711"/>
                    </a:cubicBezTo>
                    <a:cubicBezTo>
                      <a:pt x="169589" y="304341"/>
                      <a:pt x="167617" y="308942"/>
                      <a:pt x="159730" y="315515"/>
                    </a:cubicBezTo>
                    <a:cubicBezTo>
                      <a:pt x="138695" y="344437"/>
                      <a:pt x="122262" y="367444"/>
                      <a:pt x="110430" y="384534"/>
                    </a:cubicBezTo>
                    <a:cubicBezTo>
                      <a:pt x="107801" y="387164"/>
                      <a:pt x="104514" y="391765"/>
                      <a:pt x="100570" y="398338"/>
                    </a:cubicBezTo>
                    <a:cubicBezTo>
                      <a:pt x="99256" y="402282"/>
                      <a:pt x="97941" y="404911"/>
                      <a:pt x="96626" y="406226"/>
                    </a:cubicBezTo>
                    <a:cubicBezTo>
                      <a:pt x="96626" y="406226"/>
                      <a:pt x="96626" y="406883"/>
                      <a:pt x="96626" y="408198"/>
                    </a:cubicBezTo>
                    <a:cubicBezTo>
                      <a:pt x="93997" y="413457"/>
                      <a:pt x="91368" y="416086"/>
                      <a:pt x="88739" y="416086"/>
                    </a:cubicBezTo>
                    <a:cubicBezTo>
                      <a:pt x="86109" y="417401"/>
                      <a:pt x="81508" y="414771"/>
                      <a:pt x="74935" y="408198"/>
                    </a:cubicBezTo>
                    <a:cubicBezTo>
                      <a:pt x="76249" y="409513"/>
                      <a:pt x="74935" y="408855"/>
                      <a:pt x="70991" y="406226"/>
                    </a:cubicBezTo>
                    <a:cubicBezTo>
                      <a:pt x="68361" y="403597"/>
                      <a:pt x="64418" y="398995"/>
                      <a:pt x="59159" y="392422"/>
                    </a:cubicBezTo>
                    <a:cubicBezTo>
                      <a:pt x="49956" y="384534"/>
                      <a:pt x="45355" y="379276"/>
                      <a:pt x="45355" y="376646"/>
                    </a:cubicBezTo>
                    <a:cubicBezTo>
                      <a:pt x="59816" y="367444"/>
                      <a:pt x="66390" y="354297"/>
                      <a:pt x="65075" y="337207"/>
                    </a:cubicBezTo>
                    <a:lnTo>
                      <a:pt x="67047" y="189309"/>
                    </a:lnTo>
                    <a:cubicBezTo>
                      <a:pt x="57844" y="190624"/>
                      <a:pt x="46012" y="191938"/>
                      <a:pt x="31551" y="193253"/>
                    </a:cubicBezTo>
                    <a:cubicBezTo>
                      <a:pt x="22349" y="195882"/>
                      <a:pt x="15118" y="197197"/>
                      <a:pt x="9860" y="197197"/>
                    </a:cubicBezTo>
                    <a:cubicBezTo>
                      <a:pt x="8545" y="195882"/>
                      <a:pt x="5916" y="191938"/>
                      <a:pt x="1972" y="185365"/>
                    </a:cubicBezTo>
                    <a:cubicBezTo>
                      <a:pt x="1972" y="182736"/>
                      <a:pt x="1314" y="180764"/>
                      <a:pt x="0" y="179449"/>
                    </a:cubicBezTo>
                    <a:cubicBezTo>
                      <a:pt x="19720" y="179449"/>
                      <a:pt x="41411" y="178135"/>
                      <a:pt x="65075" y="175505"/>
                    </a:cubicBezTo>
                    <a:close/>
                    <a:moveTo>
                      <a:pt x="788789" y="143954"/>
                    </a:moveTo>
                    <a:cubicBezTo>
                      <a:pt x="791418" y="145268"/>
                      <a:pt x="795362" y="147898"/>
                      <a:pt x="800621" y="151842"/>
                    </a:cubicBezTo>
                    <a:cubicBezTo>
                      <a:pt x="807194" y="155785"/>
                      <a:pt x="815082" y="161701"/>
                      <a:pt x="824284" y="169589"/>
                    </a:cubicBezTo>
                    <a:cubicBezTo>
                      <a:pt x="825599" y="170904"/>
                      <a:pt x="827571" y="172876"/>
                      <a:pt x="830200" y="175505"/>
                    </a:cubicBezTo>
                    <a:cubicBezTo>
                      <a:pt x="835459" y="178135"/>
                      <a:pt x="838088" y="181421"/>
                      <a:pt x="838088" y="185365"/>
                    </a:cubicBezTo>
                    <a:cubicBezTo>
                      <a:pt x="838088" y="190624"/>
                      <a:pt x="832172" y="195225"/>
                      <a:pt x="820340" y="199169"/>
                    </a:cubicBezTo>
                    <a:cubicBezTo>
                      <a:pt x="820340" y="200484"/>
                      <a:pt x="820340" y="203113"/>
                      <a:pt x="820340" y="207057"/>
                    </a:cubicBezTo>
                    <a:cubicBezTo>
                      <a:pt x="819026" y="216259"/>
                      <a:pt x="818368" y="223490"/>
                      <a:pt x="818368" y="228748"/>
                    </a:cubicBezTo>
                    <a:cubicBezTo>
                      <a:pt x="831515" y="240580"/>
                      <a:pt x="838088" y="248468"/>
                      <a:pt x="838088" y="252412"/>
                    </a:cubicBezTo>
                    <a:cubicBezTo>
                      <a:pt x="836773" y="255041"/>
                      <a:pt x="830200" y="256356"/>
                      <a:pt x="818368" y="256356"/>
                    </a:cubicBezTo>
                    <a:cubicBezTo>
                      <a:pt x="809166" y="257671"/>
                      <a:pt x="797334" y="258328"/>
                      <a:pt x="782873" y="258328"/>
                    </a:cubicBezTo>
                    <a:cubicBezTo>
                      <a:pt x="777614" y="258328"/>
                      <a:pt x="769726" y="258328"/>
                      <a:pt x="759209" y="258328"/>
                    </a:cubicBezTo>
                    <a:cubicBezTo>
                      <a:pt x="742119" y="259643"/>
                      <a:pt x="728972" y="260300"/>
                      <a:pt x="719770" y="260300"/>
                    </a:cubicBezTo>
                    <a:cubicBezTo>
                      <a:pt x="722399" y="261615"/>
                      <a:pt x="726343" y="262929"/>
                      <a:pt x="731602" y="264244"/>
                    </a:cubicBezTo>
                    <a:cubicBezTo>
                      <a:pt x="736860" y="266873"/>
                      <a:pt x="740804" y="268845"/>
                      <a:pt x="743433" y="270160"/>
                    </a:cubicBezTo>
                    <a:cubicBezTo>
                      <a:pt x="759209" y="276733"/>
                      <a:pt x="767097" y="281992"/>
                      <a:pt x="767097" y="285936"/>
                    </a:cubicBezTo>
                    <a:cubicBezTo>
                      <a:pt x="767097" y="289880"/>
                      <a:pt x="763153" y="294481"/>
                      <a:pt x="755265" y="299739"/>
                    </a:cubicBezTo>
                    <a:lnTo>
                      <a:pt x="755265" y="321431"/>
                    </a:lnTo>
                    <a:lnTo>
                      <a:pt x="804565" y="319459"/>
                    </a:lnTo>
                    <a:cubicBezTo>
                      <a:pt x="812452" y="303683"/>
                      <a:pt x="820340" y="291194"/>
                      <a:pt x="828228" y="281992"/>
                    </a:cubicBezTo>
                    <a:cubicBezTo>
                      <a:pt x="830858" y="283306"/>
                      <a:pt x="834801" y="286593"/>
                      <a:pt x="840060" y="291852"/>
                    </a:cubicBezTo>
                    <a:cubicBezTo>
                      <a:pt x="849263" y="298425"/>
                      <a:pt x="857151" y="304341"/>
                      <a:pt x="863724" y="309599"/>
                    </a:cubicBezTo>
                    <a:cubicBezTo>
                      <a:pt x="872926" y="317487"/>
                      <a:pt x="877528" y="323403"/>
                      <a:pt x="877528" y="327347"/>
                    </a:cubicBezTo>
                    <a:cubicBezTo>
                      <a:pt x="877528" y="331291"/>
                      <a:pt x="870954" y="333263"/>
                      <a:pt x="857808" y="333263"/>
                    </a:cubicBezTo>
                    <a:cubicBezTo>
                      <a:pt x="832830" y="333263"/>
                      <a:pt x="815082" y="333920"/>
                      <a:pt x="804565" y="335235"/>
                    </a:cubicBezTo>
                    <a:lnTo>
                      <a:pt x="755265" y="337207"/>
                    </a:lnTo>
                    <a:lnTo>
                      <a:pt x="755265" y="398338"/>
                    </a:lnTo>
                    <a:cubicBezTo>
                      <a:pt x="785502" y="398338"/>
                      <a:pt x="820340" y="397023"/>
                      <a:pt x="859780" y="394394"/>
                    </a:cubicBezTo>
                    <a:cubicBezTo>
                      <a:pt x="862409" y="390450"/>
                      <a:pt x="867010" y="384534"/>
                      <a:pt x="873584" y="376646"/>
                    </a:cubicBezTo>
                    <a:cubicBezTo>
                      <a:pt x="881472" y="366129"/>
                      <a:pt x="887387" y="358241"/>
                      <a:pt x="891331" y="352983"/>
                    </a:cubicBezTo>
                    <a:cubicBezTo>
                      <a:pt x="899219" y="359556"/>
                      <a:pt x="910394" y="370073"/>
                      <a:pt x="924855" y="384534"/>
                    </a:cubicBezTo>
                    <a:cubicBezTo>
                      <a:pt x="928799" y="388478"/>
                      <a:pt x="932743" y="392422"/>
                      <a:pt x="936687" y="396366"/>
                    </a:cubicBezTo>
                    <a:cubicBezTo>
                      <a:pt x="939316" y="400310"/>
                      <a:pt x="940631" y="404254"/>
                      <a:pt x="940631" y="408198"/>
                    </a:cubicBezTo>
                    <a:cubicBezTo>
                      <a:pt x="939316" y="412142"/>
                      <a:pt x="936030" y="413457"/>
                      <a:pt x="930771" y="412142"/>
                    </a:cubicBezTo>
                    <a:cubicBezTo>
                      <a:pt x="928142" y="412142"/>
                      <a:pt x="924198" y="412142"/>
                      <a:pt x="918939" y="412142"/>
                    </a:cubicBezTo>
                    <a:cubicBezTo>
                      <a:pt x="901849" y="410827"/>
                      <a:pt x="882129" y="410827"/>
                      <a:pt x="859780" y="412142"/>
                    </a:cubicBezTo>
                    <a:cubicBezTo>
                      <a:pt x="784845" y="412142"/>
                      <a:pt x="698078" y="416743"/>
                      <a:pt x="599480" y="425946"/>
                    </a:cubicBezTo>
                    <a:cubicBezTo>
                      <a:pt x="596850" y="425946"/>
                      <a:pt x="592249" y="426603"/>
                      <a:pt x="585676" y="427918"/>
                    </a:cubicBezTo>
                    <a:cubicBezTo>
                      <a:pt x="579102" y="427918"/>
                      <a:pt x="563327" y="429890"/>
                      <a:pt x="538348" y="433834"/>
                    </a:cubicBezTo>
                    <a:lnTo>
                      <a:pt x="524545" y="408198"/>
                    </a:lnTo>
                    <a:cubicBezTo>
                      <a:pt x="544264" y="408198"/>
                      <a:pt x="569243" y="408198"/>
                      <a:pt x="599480" y="408198"/>
                    </a:cubicBezTo>
                    <a:lnTo>
                      <a:pt x="705966" y="402282"/>
                    </a:lnTo>
                    <a:cubicBezTo>
                      <a:pt x="705966" y="393080"/>
                      <a:pt x="705966" y="372045"/>
                      <a:pt x="705966" y="339179"/>
                    </a:cubicBezTo>
                    <a:cubicBezTo>
                      <a:pt x="704651" y="339179"/>
                      <a:pt x="702679" y="339179"/>
                      <a:pt x="700050" y="339179"/>
                    </a:cubicBezTo>
                    <a:cubicBezTo>
                      <a:pt x="682960" y="341808"/>
                      <a:pt x="664555" y="343123"/>
                      <a:pt x="644835" y="343123"/>
                    </a:cubicBezTo>
                    <a:cubicBezTo>
                      <a:pt x="627744" y="344437"/>
                      <a:pt x="612626" y="346409"/>
                      <a:pt x="599480" y="349039"/>
                    </a:cubicBezTo>
                    <a:lnTo>
                      <a:pt x="589620" y="329319"/>
                    </a:lnTo>
                    <a:cubicBezTo>
                      <a:pt x="614598" y="329319"/>
                      <a:pt x="631031" y="328662"/>
                      <a:pt x="638919" y="327347"/>
                    </a:cubicBezTo>
                    <a:cubicBezTo>
                      <a:pt x="644177" y="327347"/>
                      <a:pt x="666527" y="326690"/>
                      <a:pt x="705966" y="325375"/>
                    </a:cubicBezTo>
                    <a:lnTo>
                      <a:pt x="705966" y="291852"/>
                    </a:lnTo>
                    <a:cubicBezTo>
                      <a:pt x="705966" y="287908"/>
                      <a:pt x="705966" y="278048"/>
                      <a:pt x="705966" y="262272"/>
                    </a:cubicBezTo>
                    <a:lnTo>
                      <a:pt x="682302" y="262272"/>
                    </a:lnTo>
                    <a:cubicBezTo>
                      <a:pt x="680988" y="270160"/>
                      <a:pt x="677044" y="277390"/>
                      <a:pt x="670470" y="283964"/>
                    </a:cubicBezTo>
                    <a:cubicBezTo>
                      <a:pt x="659953" y="291852"/>
                      <a:pt x="652723" y="295138"/>
                      <a:pt x="648779" y="293824"/>
                    </a:cubicBezTo>
                    <a:cubicBezTo>
                      <a:pt x="644835" y="292509"/>
                      <a:pt x="642863" y="287908"/>
                      <a:pt x="642863" y="280020"/>
                    </a:cubicBezTo>
                    <a:cubicBezTo>
                      <a:pt x="642863" y="277390"/>
                      <a:pt x="642863" y="270160"/>
                      <a:pt x="642863" y="258328"/>
                    </a:cubicBezTo>
                    <a:cubicBezTo>
                      <a:pt x="641548" y="251755"/>
                      <a:pt x="640891" y="240580"/>
                      <a:pt x="640891" y="224805"/>
                    </a:cubicBezTo>
                    <a:cubicBezTo>
                      <a:pt x="639576" y="211658"/>
                      <a:pt x="638919" y="201141"/>
                      <a:pt x="638919" y="193253"/>
                    </a:cubicBezTo>
                    <a:cubicBezTo>
                      <a:pt x="637604" y="180106"/>
                      <a:pt x="635632" y="167617"/>
                      <a:pt x="633003" y="155785"/>
                    </a:cubicBezTo>
                    <a:cubicBezTo>
                      <a:pt x="639576" y="158415"/>
                      <a:pt x="650751" y="161701"/>
                      <a:pt x="666527" y="165645"/>
                    </a:cubicBezTo>
                    <a:cubicBezTo>
                      <a:pt x="677044" y="169589"/>
                      <a:pt x="683617" y="172876"/>
                      <a:pt x="686246" y="175505"/>
                    </a:cubicBezTo>
                    <a:lnTo>
                      <a:pt x="771041" y="171561"/>
                    </a:lnTo>
                    <a:close/>
                    <a:moveTo>
                      <a:pt x="1105291" y="134094"/>
                    </a:moveTo>
                    <a:cubicBezTo>
                      <a:pt x="1105948" y="133436"/>
                      <a:pt x="1106934" y="133436"/>
                      <a:pt x="1108248" y="134094"/>
                    </a:cubicBezTo>
                    <a:cubicBezTo>
                      <a:pt x="1112192" y="132779"/>
                      <a:pt x="1114822" y="137380"/>
                      <a:pt x="1116136" y="147898"/>
                    </a:cubicBezTo>
                    <a:cubicBezTo>
                      <a:pt x="1118766" y="153156"/>
                      <a:pt x="1120080" y="163673"/>
                      <a:pt x="1120080" y="179449"/>
                    </a:cubicBezTo>
                    <a:cubicBezTo>
                      <a:pt x="1122710" y="200484"/>
                      <a:pt x="1122052" y="220203"/>
                      <a:pt x="1118108" y="238608"/>
                    </a:cubicBezTo>
                    <a:cubicBezTo>
                      <a:pt x="1111535" y="268845"/>
                      <a:pt x="1102333" y="289880"/>
                      <a:pt x="1090501" y="301711"/>
                    </a:cubicBezTo>
                    <a:cubicBezTo>
                      <a:pt x="1082613" y="310914"/>
                      <a:pt x="1073410" y="315515"/>
                      <a:pt x="1062893" y="315515"/>
                    </a:cubicBezTo>
                    <a:cubicBezTo>
                      <a:pt x="1051061" y="314201"/>
                      <a:pt x="1043831" y="307627"/>
                      <a:pt x="1041201" y="295796"/>
                    </a:cubicBezTo>
                    <a:cubicBezTo>
                      <a:pt x="1038572" y="283964"/>
                      <a:pt x="1039229" y="273447"/>
                      <a:pt x="1043173" y="264244"/>
                    </a:cubicBezTo>
                    <a:cubicBezTo>
                      <a:pt x="1047117" y="257671"/>
                      <a:pt x="1052376" y="250440"/>
                      <a:pt x="1058949" y="242552"/>
                    </a:cubicBezTo>
                    <a:cubicBezTo>
                      <a:pt x="1062893" y="238608"/>
                      <a:pt x="1067494" y="233350"/>
                      <a:pt x="1072753" y="226777"/>
                    </a:cubicBezTo>
                    <a:cubicBezTo>
                      <a:pt x="1074068" y="224147"/>
                      <a:pt x="1075382" y="222175"/>
                      <a:pt x="1076697" y="220861"/>
                    </a:cubicBezTo>
                    <a:cubicBezTo>
                      <a:pt x="1083270" y="209029"/>
                      <a:pt x="1089843" y="193253"/>
                      <a:pt x="1096417" y="173533"/>
                    </a:cubicBezTo>
                    <a:cubicBezTo>
                      <a:pt x="1100361" y="163016"/>
                      <a:pt x="1102333" y="153814"/>
                      <a:pt x="1102333" y="145926"/>
                    </a:cubicBezTo>
                    <a:cubicBezTo>
                      <a:pt x="1103647" y="140667"/>
                      <a:pt x="1104305" y="138038"/>
                      <a:pt x="1104305" y="138038"/>
                    </a:cubicBezTo>
                    <a:cubicBezTo>
                      <a:pt x="1104305" y="136066"/>
                      <a:pt x="1104633" y="134751"/>
                      <a:pt x="1105291" y="134094"/>
                    </a:cubicBezTo>
                    <a:close/>
                    <a:moveTo>
                      <a:pt x="1304460" y="125220"/>
                    </a:moveTo>
                    <a:cubicBezTo>
                      <a:pt x="1305775" y="125220"/>
                      <a:pt x="1307418" y="125549"/>
                      <a:pt x="1309390" y="126206"/>
                    </a:cubicBezTo>
                    <a:cubicBezTo>
                      <a:pt x="1312019" y="127521"/>
                      <a:pt x="1313991" y="128178"/>
                      <a:pt x="1315306" y="128178"/>
                    </a:cubicBezTo>
                    <a:cubicBezTo>
                      <a:pt x="1335025" y="138695"/>
                      <a:pt x="1356060" y="153156"/>
                      <a:pt x="1378409" y="171561"/>
                    </a:cubicBezTo>
                    <a:cubicBezTo>
                      <a:pt x="1423107" y="207057"/>
                      <a:pt x="1440855" y="240580"/>
                      <a:pt x="1431652" y="272132"/>
                    </a:cubicBezTo>
                    <a:cubicBezTo>
                      <a:pt x="1429023" y="281334"/>
                      <a:pt x="1424421" y="289222"/>
                      <a:pt x="1417848" y="295796"/>
                    </a:cubicBezTo>
                    <a:cubicBezTo>
                      <a:pt x="1409960" y="303683"/>
                      <a:pt x="1400758" y="306313"/>
                      <a:pt x="1390241" y="303683"/>
                    </a:cubicBezTo>
                    <a:cubicBezTo>
                      <a:pt x="1382353" y="301054"/>
                      <a:pt x="1377094" y="295138"/>
                      <a:pt x="1374465" y="285936"/>
                    </a:cubicBezTo>
                    <a:cubicBezTo>
                      <a:pt x="1373150" y="279362"/>
                      <a:pt x="1371178" y="268188"/>
                      <a:pt x="1368549" y="252412"/>
                    </a:cubicBezTo>
                    <a:cubicBezTo>
                      <a:pt x="1360661" y="220861"/>
                      <a:pt x="1348172" y="192596"/>
                      <a:pt x="1331081" y="167617"/>
                    </a:cubicBezTo>
                    <a:cubicBezTo>
                      <a:pt x="1329767" y="164988"/>
                      <a:pt x="1325823" y="160387"/>
                      <a:pt x="1319250" y="153814"/>
                    </a:cubicBezTo>
                    <a:cubicBezTo>
                      <a:pt x="1313991" y="148555"/>
                      <a:pt x="1310047" y="143954"/>
                      <a:pt x="1307418" y="140010"/>
                    </a:cubicBezTo>
                    <a:cubicBezTo>
                      <a:pt x="1302159" y="134751"/>
                      <a:pt x="1300187" y="130150"/>
                      <a:pt x="1301502" y="126206"/>
                    </a:cubicBezTo>
                    <a:cubicBezTo>
                      <a:pt x="1302159" y="125549"/>
                      <a:pt x="1303145" y="125220"/>
                      <a:pt x="1304460" y="125220"/>
                    </a:cubicBezTo>
                    <a:close/>
                    <a:moveTo>
                      <a:pt x="264244" y="61131"/>
                    </a:moveTo>
                    <a:lnTo>
                      <a:pt x="220861" y="65075"/>
                    </a:lnTo>
                    <a:cubicBezTo>
                      <a:pt x="220861" y="88738"/>
                      <a:pt x="222833" y="132122"/>
                      <a:pt x="226777" y="195225"/>
                    </a:cubicBezTo>
                    <a:lnTo>
                      <a:pt x="266216" y="193253"/>
                    </a:lnTo>
                    <a:lnTo>
                      <a:pt x="264244" y="138038"/>
                    </a:lnTo>
                    <a:cubicBezTo>
                      <a:pt x="261615" y="138038"/>
                      <a:pt x="258328" y="138038"/>
                      <a:pt x="254384" y="138038"/>
                    </a:cubicBezTo>
                    <a:cubicBezTo>
                      <a:pt x="249126" y="139352"/>
                      <a:pt x="245182" y="140010"/>
                      <a:pt x="242552" y="140010"/>
                    </a:cubicBezTo>
                    <a:cubicBezTo>
                      <a:pt x="241238" y="138695"/>
                      <a:pt x="238608" y="134751"/>
                      <a:pt x="234665" y="128178"/>
                    </a:cubicBezTo>
                    <a:cubicBezTo>
                      <a:pt x="234665" y="125549"/>
                      <a:pt x="234007" y="123577"/>
                      <a:pt x="232693" y="122262"/>
                    </a:cubicBezTo>
                    <a:cubicBezTo>
                      <a:pt x="236636" y="122262"/>
                      <a:pt x="242552" y="121605"/>
                      <a:pt x="250440" y="120290"/>
                    </a:cubicBezTo>
                    <a:cubicBezTo>
                      <a:pt x="257014" y="120290"/>
                      <a:pt x="261615" y="120290"/>
                      <a:pt x="264244" y="120290"/>
                    </a:cubicBezTo>
                    <a:close/>
                    <a:moveTo>
                      <a:pt x="335235" y="57187"/>
                    </a:moveTo>
                    <a:cubicBezTo>
                      <a:pt x="322089" y="58502"/>
                      <a:pt x="312229" y="59159"/>
                      <a:pt x="305656" y="59159"/>
                    </a:cubicBezTo>
                    <a:lnTo>
                      <a:pt x="305656" y="116346"/>
                    </a:lnTo>
                    <a:cubicBezTo>
                      <a:pt x="313543" y="116346"/>
                      <a:pt x="320117" y="115031"/>
                      <a:pt x="325375" y="112402"/>
                    </a:cubicBezTo>
                    <a:cubicBezTo>
                      <a:pt x="333263" y="120290"/>
                      <a:pt x="337207" y="126206"/>
                      <a:pt x="337207" y="130150"/>
                    </a:cubicBezTo>
                    <a:cubicBezTo>
                      <a:pt x="335892" y="131464"/>
                      <a:pt x="333263" y="132122"/>
                      <a:pt x="329319" y="132122"/>
                    </a:cubicBezTo>
                    <a:cubicBezTo>
                      <a:pt x="326690" y="133436"/>
                      <a:pt x="324718" y="134094"/>
                      <a:pt x="323403" y="134094"/>
                    </a:cubicBezTo>
                    <a:cubicBezTo>
                      <a:pt x="319459" y="134094"/>
                      <a:pt x="313543" y="134094"/>
                      <a:pt x="305656" y="134094"/>
                    </a:cubicBezTo>
                    <a:cubicBezTo>
                      <a:pt x="305656" y="148555"/>
                      <a:pt x="306313" y="167617"/>
                      <a:pt x="307628" y="191281"/>
                    </a:cubicBezTo>
                    <a:lnTo>
                      <a:pt x="349039" y="189309"/>
                    </a:lnTo>
                    <a:cubicBezTo>
                      <a:pt x="349039" y="145926"/>
                      <a:pt x="349039" y="101885"/>
                      <a:pt x="349039" y="57187"/>
                    </a:cubicBezTo>
                    <a:cubicBezTo>
                      <a:pt x="346410" y="57187"/>
                      <a:pt x="341808" y="57187"/>
                      <a:pt x="335235" y="57187"/>
                    </a:cubicBezTo>
                    <a:close/>
                    <a:moveTo>
                      <a:pt x="57187" y="29579"/>
                    </a:moveTo>
                    <a:cubicBezTo>
                      <a:pt x="63760" y="29579"/>
                      <a:pt x="69676" y="30237"/>
                      <a:pt x="74935" y="31551"/>
                    </a:cubicBezTo>
                    <a:cubicBezTo>
                      <a:pt x="86767" y="32866"/>
                      <a:pt x="95969" y="36152"/>
                      <a:pt x="102542" y="41411"/>
                    </a:cubicBezTo>
                    <a:cubicBezTo>
                      <a:pt x="118318" y="50614"/>
                      <a:pt x="126206" y="62445"/>
                      <a:pt x="126206" y="76907"/>
                    </a:cubicBezTo>
                    <a:cubicBezTo>
                      <a:pt x="127521" y="88738"/>
                      <a:pt x="124891" y="97284"/>
                      <a:pt x="118318" y="102542"/>
                    </a:cubicBezTo>
                    <a:cubicBezTo>
                      <a:pt x="111745" y="107801"/>
                      <a:pt x="104514" y="111745"/>
                      <a:pt x="96626" y="114374"/>
                    </a:cubicBezTo>
                    <a:cubicBezTo>
                      <a:pt x="87424" y="114374"/>
                      <a:pt x="80851" y="111087"/>
                      <a:pt x="76907" y="104514"/>
                    </a:cubicBezTo>
                    <a:cubicBezTo>
                      <a:pt x="72963" y="100570"/>
                      <a:pt x="70333" y="92682"/>
                      <a:pt x="69019" y="80851"/>
                    </a:cubicBezTo>
                    <a:cubicBezTo>
                      <a:pt x="67704" y="67704"/>
                      <a:pt x="64418" y="57187"/>
                      <a:pt x="59159" y="49299"/>
                    </a:cubicBezTo>
                    <a:cubicBezTo>
                      <a:pt x="57844" y="46670"/>
                      <a:pt x="55215" y="44040"/>
                      <a:pt x="51271" y="41411"/>
                    </a:cubicBezTo>
                    <a:cubicBezTo>
                      <a:pt x="49956" y="40096"/>
                      <a:pt x="49299" y="39439"/>
                      <a:pt x="49299" y="39439"/>
                    </a:cubicBezTo>
                    <a:cubicBezTo>
                      <a:pt x="45355" y="34180"/>
                      <a:pt x="44041" y="31551"/>
                      <a:pt x="45355" y="31551"/>
                    </a:cubicBezTo>
                    <a:cubicBezTo>
                      <a:pt x="45355" y="30237"/>
                      <a:pt x="49299" y="29579"/>
                      <a:pt x="57187" y="29579"/>
                    </a:cubicBezTo>
                    <a:close/>
                    <a:moveTo>
                      <a:pt x="606628" y="21691"/>
                    </a:moveTo>
                    <a:cubicBezTo>
                      <a:pt x="611065" y="20705"/>
                      <a:pt x="619199" y="22677"/>
                      <a:pt x="631031" y="27607"/>
                    </a:cubicBezTo>
                    <a:cubicBezTo>
                      <a:pt x="637604" y="28922"/>
                      <a:pt x="647464" y="32866"/>
                      <a:pt x="660611" y="39439"/>
                    </a:cubicBezTo>
                    <a:cubicBezTo>
                      <a:pt x="672443" y="48642"/>
                      <a:pt x="678358" y="60473"/>
                      <a:pt x="678358" y="74935"/>
                    </a:cubicBezTo>
                    <a:cubicBezTo>
                      <a:pt x="678358" y="92025"/>
                      <a:pt x="670470" y="101228"/>
                      <a:pt x="654695" y="102542"/>
                    </a:cubicBezTo>
                    <a:cubicBezTo>
                      <a:pt x="640234" y="103857"/>
                      <a:pt x="631688" y="94654"/>
                      <a:pt x="629059" y="74935"/>
                    </a:cubicBezTo>
                    <a:cubicBezTo>
                      <a:pt x="626430" y="60473"/>
                      <a:pt x="621829" y="48642"/>
                      <a:pt x="615255" y="39439"/>
                    </a:cubicBezTo>
                    <a:cubicBezTo>
                      <a:pt x="615255" y="39439"/>
                      <a:pt x="613941" y="38782"/>
                      <a:pt x="611311" y="37467"/>
                    </a:cubicBezTo>
                    <a:cubicBezTo>
                      <a:pt x="609997" y="34838"/>
                      <a:pt x="608025" y="32866"/>
                      <a:pt x="605395" y="31551"/>
                    </a:cubicBezTo>
                    <a:cubicBezTo>
                      <a:pt x="605395" y="31551"/>
                      <a:pt x="604738" y="30894"/>
                      <a:pt x="603423" y="29579"/>
                    </a:cubicBezTo>
                    <a:cubicBezTo>
                      <a:pt x="602109" y="26950"/>
                      <a:pt x="602109" y="24978"/>
                      <a:pt x="603423" y="23663"/>
                    </a:cubicBezTo>
                    <a:cubicBezTo>
                      <a:pt x="604081" y="22677"/>
                      <a:pt x="605149" y="22020"/>
                      <a:pt x="606628" y="21691"/>
                    </a:cubicBezTo>
                    <a:close/>
                    <a:moveTo>
                      <a:pt x="366787" y="19719"/>
                    </a:moveTo>
                    <a:cubicBezTo>
                      <a:pt x="369416" y="21034"/>
                      <a:pt x="373360" y="23663"/>
                      <a:pt x="378619" y="27607"/>
                    </a:cubicBezTo>
                    <a:cubicBezTo>
                      <a:pt x="386506" y="34180"/>
                      <a:pt x="393737" y="40096"/>
                      <a:pt x="400310" y="45355"/>
                    </a:cubicBezTo>
                    <a:cubicBezTo>
                      <a:pt x="406883" y="50614"/>
                      <a:pt x="410170" y="55215"/>
                      <a:pt x="410170" y="59159"/>
                    </a:cubicBezTo>
                    <a:cubicBezTo>
                      <a:pt x="410170" y="63103"/>
                      <a:pt x="407541" y="67704"/>
                      <a:pt x="402282" y="72963"/>
                    </a:cubicBezTo>
                    <a:cubicBezTo>
                      <a:pt x="400968" y="74277"/>
                      <a:pt x="398338" y="76249"/>
                      <a:pt x="394394" y="78879"/>
                    </a:cubicBezTo>
                    <a:lnTo>
                      <a:pt x="394394" y="110430"/>
                    </a:lnTo>
                    <a:cubicBezTo>
                      <a:pt x="394394" y="120947"/>
                      <a:pt x="394394" y="136723"/>
                      <a:pt x="394394" y="157757"/>
                    </a:cubicBezTo>
                    <a:cubicBezTo>
                      <a:pt x="395709" y="176163"/>
                      <a:pt x="396366" y="191281"/>
                      <a:pt x="396366" y="203113"/>
                    </a:cubicBezTo>
                    <a:cubicBezTo>
                      <a:pt x="396366" y="214945"/>
                      <a:pt x="393737" y="224147"/>
                      <a:pt x="388478" y="230720"/>
                    </a:cubicBezTo>
                    <a:cubicBezTo>
                      <a:pt x="383220" y="235979"/>
                      <a:pt x="374017" y="240580"/>
                      <a:pt x="360871" y="244524"/>
                    </a:cubicBezTo>
                    <a:cubicBezTo>
                      <a:pt x="355612" y="244524"/>
                      <a:pt x="351668" y="243867"/>
                      <a:pt x="349039" y="242552"/>
                    </a:cubicBezTo>
                    <a:cubicBezTo>
                      <a:pt x="347724" y="241238"/>
                      <a:pt x="347067" y="238608"/>
                      <a:pt x="347067" y="234664"/>
                    </a:cubicBezTo>
                    <a:cubicBezTo>
                      <a:pt x="347067" y="228091"/>
                      <a:pt x="347067" y="224805"/>
                      <a:pt x="347067" y="224805"/>
                    </a:cubicBezTo>
                    <a:cubicBezTo>
                      <a:pt x="348382" y="223490"/>
                      <a:pt x="349039" y="221518"/>
                      <a:pt x="349039" y="218889"/>
                    </a:cubicBezTo>
                    <a:cubicBezTo>
                      <a:pt x="349039" y="213630"/>
                      <a:pt x="349039" y="209029"/>
                      <a:pt x="349039" y="205085"/>
                    </a:cubicBezTo>
                    <a:lnTo>
                      <a:pt x="307628" y="207057"/>
                    </a:lnTo>
                    <a:lnTo>
                      <a:pt x="307628" y="264244"/>
                    </a:lnTo>
                    <a:lnTo>
                      <a:pt x="382562" y="260300"/>
                    </a:lnTo>
                    <a:cubicBezTo>
                      <a:pt x="386506" y="253727"/>
                      <a:pt x="393737" y="241238"/>
                      <a:pt x="404254" y="222833"/>
                    </a:cubicBezTo>
                    <a:cubicBezTo>
                      <a:pt x="409513" y="225462"/>
                      <a:pt x="419373" y="232692"/>
                      <a:pt x="433834" y="244524"/>
                    </a:cubicBezTo>
                    <a:cubicBezTo>
                      <a:pt x="440407" y="251098"/>
                      <a:pt x="445666" y="255699"/>
                      <a:pt x="449610" y="258328"/>
                    </a:cubicBezTo>
                    <a:cubicBezTo>
                      <a:pt x="453554" y="262272"/>
                      <a:pt x="455525" y="266216"/>
                      <a:pt x="455525" y="270160"/>
                    </a:cubicBezTo>
                    <a:cubicBezTo>
                      <a:pt x="454211" y="272789"/>
                      <a:pt x="448295" y="274104"/>
                      <a:pt x="437778" y="274104"/>
                    </a:cubicBezTo>
                    <a:cubicBezTo>
                      <a:pt x="422002" y="275418"/>
                      <a:pt x="402940" y="276076"/>
                      <a:pt x="380591" y="276076"/>
                    </a:cubicBezTo>
                    <a:cubicBezTo>
                      <a:pt x="375332" y="277390"/>
                      <a:pt x="364815" y="278048"/>
                      <a:pt x="349039" y="278048"/>
                    </a:cubicBezTo>
                    <a:cubicBezTo>
                      <a:pt x="335892" y="279362"/>
                      <a:pt x="325375" y="280020"/>
                      <a:pt x="317487" y="280020"/>
                    </a:cubicBezTo>
                    <a:cubicBezTo>
                      <a:pt x="354298" y="324718"/>
                      <a:pt x="400968" y="351668"/>
                      <a:pt x="457497" y="360871"/>
                    </a:cubicBezTo>
                    <a:cubicBezTo>
                      <a:pt x="462756" y="360871"/>
                      <a:pt x="465385" y="362843"/>
                      <a:pt x="465385" y="366787"/>
                    </a:cubicBezTo>
                    <a:cubicBezTo>
                      <a:pt x="465385" y="368101"/>
                      <a:pt x="462756" y="370073"/>
                      <a:pt x="457497" y="372702"/>
                    </a:cubicBezTo>
                    <a:cubicBezTo>
                      <a:pt x="445666" y="379276"/>
                      <a:pt x="435148" y="386506"/>
                      <a:pt x="425946" y="394394"/>
                    </a:cubicBezTo>
                    <a:cubicBezTo>
                      <a:pt x="424631" y="395709"/>
                      <a:pt x="423974" y="397023"/>
                      <a:pt x="423974" y="398338"/>
                    </a:cubicBezTo>
                    <a:cubicBezTo>
                      <a:pt x="421345" y="400967"/>
                      <a:pt x="420030" y="402939"/>
                      <a:pt x="420030" y="404254"/>
                    </a:cubicBezTo>
                    <a:cubicBezTo>
                      <a:pt x="416086" y="408198"/>
                      <a:pt x="413457" y="409513"/>
                      <a:pt x="412142" y="408198"/>
                    </a:cubicBezTo>
                    <a:cubicBezTo>
                      <a:pt x="408198" y="408198"/>
                      <a:pt x="401625" y="405569"/>
                      <a:pt x="392422" y="400310"/>
                    </a:cubicBezTo>
                    <a:cubicBezTo>
                      <a:pt x="356927" y="379276"/>
                      <a:pt x="328662" y="343780"/>
                      <a:pt x="307628" y="293824"/>
                    </a:cubicBezTo>
                    <a:cubicBezTo>
                      <a:pt x="307628" y="297768"/>
                      <a:pt x="307628" y="303683"/>
                      <a:pt x="307628" y="311571"/>
                    </a:cubicBezTo>
                    <a:cubicBezTo>
                      <a:pt x="308942" y="323403"/>
                      <a:pt x="309599" y="333263"/>
                      <a:pt x="309599" y="341151"/>
                    </a:cubicBezTo>
                    <a:cubicBezTo>
                      <a:pt x="310914" y="366129"/>
                      <a:pt x="311571" y="386506"/>
                      <a:pt x="311571" y="402282"/>
                    </a:cubicBezTo>
                    <a:cubicBezTo>
                      <a:pt x="311571" y="411485"/>
                      <a:pt x="310257" y="418058"/>
                      <a:pt x="307628" y="422002"/>
                    </a:cubicBezTo>
                    <a:cubicBezTo>
                      <a:pt x="303684" y="431204"/>
                      <a:pt x="295138" y="439750"/>
                      <a:pt x="281992" y="447637"/>
                    </a:cubicBezTo>
                    <a:cubicBezTo>
                      <a:pt x="275419" y="450267"/>
                      <a:pt x="270817" y="450924"/>
                      <a:pt x="268188" y="449609"/>
                    </a:cubicBezTo>
                    <a:cubicBezTo>
                      <a:pt x="262929" y="449609"/>
                      <a:pt x="260300" y="446980"/>
                      <a:pt x="260300" y="441722"/>
                    </a:cubicBezTo>
                    <a:cubicBezTo>
                      <a:pt x="260300" y="441722"/>
                      <a:pt x="260958" y="437778"/>
                      <a:pt x="262272" y="429890"/>
                    </a:cubicBezTo>
                    <a:cubicBezTo>
                      <a:pt x="262272" y="425946"/>
                      <a:pt x="262272" y="420030"/>
                      <a:pt x="262272" y="412142"/>
                    </a:cubicBezTo>
                    <a:cubicBezTo>
                      <a:pt x="263587" y="401625"/>
                      <a:pt x="264244" y="392422"/>
                      <a:pt x="264244" y="384534"/>
                    </a:cubicBezTo>
                    <a:cubicBezTo>
                      <a:pt x="265559" y="366129"/>
                      <a:pt x="266216" y="347067"/>
                      <a:pt x="266216" y="327347"/>
                    </a:cubicBezTo>
                    <a:cubicBezTo>
                      <a:pt x="238608" y="362843"/>
                      <a:pt x="196540" y="394394"/>
                      <a:pt x="140010" y="422002"/>
                    </a:cubicBezTo>
                    <a:cubicBezTo>
                      <a:pt x="132122" y="427260"/>
                      <a:pt x="126206" y="427918"/>
                      <a:pt x="122262" y="423974"/>
                    </a:cubicBezTo>
                    <a:cubicBezTo>
                      <a:pt x="122262" y="423974"/>
                      <a:pt x="122262" y="423316"/>
                      <a:pt x="122262" y="422002"/>
                    </a:cubicBezTo>
                    <a:cubicBezTo>
                      <a:pt x="122262" y="420687"/>
                      <a:pt x="123577" y="419372"/>
                      <a:pt x="126206" y="418058"/>
                    </a:cubicBezTo>
                    <a:cubicBezTo>
                      <a:pt x="128835" y="415429"/>
                      <a:pt x="130807" y="413457"/>
                      <a:pt x="132122" y="412142"/>
                    </a:cubicBezTo>
                    <a:cubicBezTo>
                      <a:pt x="182079" y="375332"/>
                      <a:pt x="221518" y="332606"/>
                      <a:pt x="250440" y="283964"/>
                    </a:cubicBezTo>
                    <a:lnTo>
                      <a:pt x="205085" y="285936"/>
                    </a:lnTo>
                    <a:cubicBezTo>
                      <a:pt x="190624" y="287250"/>
                      <a:pt x="173533" y="289222"/>
                      <a:pt x="153814" y="291852"/>
                    </a:cubicBezTo>
                    <a:lnTo>
                      <a:pt x="143954" y="272132"/>
                    </a:lnTo>
                    <a:cubicBezTo>
                      <a:pt x="147898" y="272132"/>
                      <a:pt x="154471" y="272132"/>
                      <a:pt x="163674" y="272132"/>
                    </a:cubicBezTo>
                    <a:cubicBezTo>
                      <a:pt x="180764" y="270817"/>
                      <a:pt x="194568" y="270160"/>
                      <a:pt x="205085" y="270160"/>
                    </a:cubicBezTo>
                    <a:cubicBezTo>
                      <a:pt x="231378" y="268845"/>
                      <a:pt x="251755" y="267531"/>
                      <a:pt x="266216" y="266216"/>
                    </a:cubicBezTo>
                    <a:lnTo>
                      <a:pt x="266216" y="211001"/>
                    </a:lnTo>
                    <a:lnTo>
                      <a:pt x="228749" y="212973"/>
                    </a:lnTo>
                    <a:cubicBezTo>
                      <a:pt x="228749" y="216917"/>
                      <a:pt x="228749" y="219546"/>
                      <a:pt x="228749" y="220861"/>
                    </a:cubicBezTo>
                    <a:cubicBezTo>
                      <a:pt x="228749" y="232692"/>
                      <a:pt x="222833" y="243210"/>
                      <a:pt x="211001" y="252412"/>
                    </a:cubicBezTo>
                    <a:cubicBezTo>
                      <a:pt x="199169" y="260300"/>
                      <a:pt x="191281" y="262272"/>
                      <a:pt x="187337" y="258328"/>
                    </a:cubicBezTo>
                    <a:cubicBezTo>
                      <a:pt x="186023" y="257013"/>
                      <a:pt x="185365" y="252412"/>
                      <a:pt x="185365" y="244524"/>
                    </a:cubicBezTo>
                    <a:cubicBezTo>
                      <a:pt x="185365" y="234007"/>
                      <a:pt x="186023" y="223490"/>
                      <a:pt x="187337" y="212973"/>
                    </a:cubicBezTo>
                    <a:cubicBezTo>
                      <a:pt x="187337" y="211658"/>
                      <a:pt x="187337" y="211001"/>
                      <a:pt x="187337" y="211001"/>
                    </a:cubicBezTo>
                    <a:cubicBezTo>
                      <a:pt x="186023" y="137380"/>
                      <a:pt x="181421" y="76907"/>
                      <a:pt x="173533" y="29579"/>
                    </a:cubicBezTo>
                    <a:cubicBezTo>
                      <a:pt x="174848" y="29579"/>
                      <a:pt x="177477" y="30237"/>
                      <a:pt x="181421" y="31551"/>
                    </a:cubicBezTo>
                    <a:cubicBezTo>
                      <a:pt x="184051" y="32866"/>
                      <a:pt x="194568" y="35495"/>
                      <a:pt x="212973" y="39439"/>
                    </a:cubicBezTo>
                    <a:cubicBezTo>
                      <a:pt x="214287" y="39439"/>
                      <a:pt x="215602" y="40096"/>
                      <a:pt x="216917" y="41411"/>
                    </a:cubicBezTo>
                    <a:cubicBezTo>
                      <a:pt x="218231" y="41411"/>
                      <a:pt x="222175" y="43383"/>
                      <a:pt x="228749" y="47327"/>
                    </a:cubicBezTo>
                    <a:lnTo>
                      <a:pt x="351011" y="39439"/>
                    </a:lnTo>
                    <a:close/>
                    <a:moveTo>
                      <a:pt x="1198959" y="13803"/>
                    </a:moveTo>
                    <a:cubicBezTo>
                      <a:pt x="1205532" y="13803"/>
                      <a:pt x="1218679" y="16433"/>
                      <a:pt x="1238399" y="21691"/>
                    </a:cubicBezTo>
                    <a:cubicBezTo>
                      <a:pt x="1259433" y="25635"/>
                      <a:pt x="1269950" y="30894"/>
                      <a:pt x="1269950" y="37467"/>
                    </a:cubicBezTo>
                    <a:cubicBezTo>
                      <a:pt x="1269950" y="41411"/>
                      <a:pt x="1268636" y="44698"/>
                      <a:pt x="1266006" y="47327"/>
                    </a:cubicBezTo>
                    <a:cubicBezTo>
                      <a:pt x="1264692" y="48642"/>
                      <a:pt x="1262720" y="49956"/>
                      <a:pt x="1260090" y="51271"/>
                    </a:cubicBezTo>
                    <a:cubicBezTo>
                      <a:pt x="1257461" y="53900"/>
                      <a:pt x="1255489" y="55872"/>
                      <a:pt x="1254174" y="57187"/>
                    </a:cubicBezTo>
                    <a:lnTo>
                      <a:pt x="1254174" y="120290"/>
                    </a:lnTo>
                    <a:cubicBezTo>
                      <a:pt x="1254174" y="164988"/>
                      <a:pt x="1254174" y="192596"/>
                      <a:pt x="1254174" y="203113"/>
                    </a:cubicBezTo>
                    <a:cubicBezTo>
                      <a:pt x="1254174" y="216259"/>
                      <a:pt x="1254832" y="240580"/>
                      <a:pt x="1256146" y="276076"/>
                    </a:cubicBezTo>
                    <a:cubicBezTo>
                      <a:pt x="1256146" y="290537"/>
                      <a:pt x="1256804" y="306970"/>
                      <a:pt x="1258118" y="325375"/>
                    </a:cubicBezTo>
                    <a:cubicBezTo>
                      <a:pt x="1258118" y="334578"/>
                      <a:pt x="1258118" y="340494"/>
                      <a:pt x="1258118" y="343123"/>
                    </a:cubicBezTo>
                    <a:cubicBezTo>
                      <a:pt x="1258118" y="358899"/>
                      <a:pt x="1256804" y="372702"/>
                      <a:pt x="1254174" y="384534"/>
                    </a:cubicBezTo>
                    <a:cubicBezTo>
                      <a:pt x="1250231" y="396366"/>
                      <a:pt x="1245629" y="407541"/>
                      <a:pt x="1240371" y="418058"/>
                    </a:cubicBezTo>
                    <a:cubicBezTo>
                      <a:pt x="1231168" y="432519"/>
                      <a:pt x="1220651" y="439750"/>
                      <a:pt x="1208819" y="439750"/>
                    </a:cubicBezTo>
                    <a:cubicBezTo>
                      <a:pt x="1200931" y="442379"/>
                      <a:pt x="1195015" y="436463"/>
                      <a:pt x="1191071" y="422002"/>
                    </a:cubicBezTo>
                    <a:cubicBezTo>
                      <a:pt x="1191071" y="420687"/>
                      <a:pt x="1190414" y="419372"/>
                      <a:pt x="1189099" y="418058"/>
                    </a:cubicBezTo>
                    <a:cubicBezTo>
                      <a:pt x="1189099" y="415429"/>
                      <a:pt x="1186470" y="408198"/>
                      <a:pt x="1181211" y="396366"/>
                    </a:cubicBezTo>
                    <a:cubicBezTo>
                      <a:pt x="1177268" y="387164"/>
                      <a:pt x="1168065" y="378618"/>
                      <a:pt x="1153604" y="370730"/>
                    </a:cubicBezTo>
                    <a:cubicBezTo>
                      <a:pt x="1145716" y="366787"/>
                      <a:pt x="1141772" y="362843"/>
                      <a:pt x="1141772" y="358899"/>
                    </a:cubicBezTo>
                    <a:cubicBezTo>
                      <a:pt x="1143087" y="357584"/>
                      <a:pt x="1147688" y="356927"/>
                      <a:pt x="1155576" y="356927"/>
                    </a:cubicBezTo>
                    <a:cubicBezTo>
                      <a:pt x="1166093" y="356927"/>
                      <a:pt x="1175953" y="357584"/>
                      <a:pt x="1185155" y="358899"/>
                    </a:cubicBezTo>
                    <a:cubicBezTo>
                      <a:pt x="1191729" y="358899"/>
                      <a:pt x="1195673" y="358241"/>
                      <a:pt x="1196987" y="356927"/>
                    </a:cubicBezTo>
                    <a:cubicBezTo>
                      <a:pt x="1200931" y="354297"/>
                      <a:pt x="1202903" y="351011"/>
                      <a:pt x="1202903" y="347067"/>
                    </a:cubicBezTo>
                    <a:cubicBezTo>
                      <a:pt x="1204218" y="341808"/>
                      <a:pt x="1204875" y="323403"/>
                      <a:pt x="1204875" y="291852"/>
                    </a:cubicBezTo>
                    <a:cubicBezTo>
                      <a:pt x="1204875" y="269503"/>
                      <a:pt x="1204875" y="239923"/>
                      <a:pt x="1204875" y="203113"/>
                    </a:cubicBezTo>
                    <a:cubicBezTo>
                      <a:pt x="1203560" y="176820"/>
                      <a:pt x="1202903" y="138695"/>
                      <a:pt x="1202903" y="88738"/>
                    </a:cubicBezTo>
                    <a:cubicBezTo>
                      <a:pt x="1202903" y="72963"/>
                      <a:pt x="1201588" y="49956"/>
                      <a:pt x="1198959" y="19719"/>
                    </a:cubicBezTo>
                    <a:cubicBezTo>
                      <a:pt x="1201588" y="40754"/>
                      <a:pt x="1201588" y="38782"/>
                      <a:pt x="1198959" y="13803"/>
                    </a:cubicBezTo>
                    <a:close/>
                    <a:moveTo>
                      <a:pt x="812452" y="7888"/>
                    </a:moveTo>
                    <a:cubicBezTo>
                      <a:pt x="816396" y="10517"/>
                      <a:pt x="822312" y="15775"/>
                      <a:pt x="830200" y="23663"/>
                    </a:cubicBezTo>
                    <a:cubicBezTo>
                      <a:pt x="836773" y="30237"/>
                      <a:pt x="842032" y="34838"/>
                      <a:pt x="845976" y="37467"/>
                    </a:cubicBezTo>
                    <a:cubicBezTo>
                      <a:pt x="857808" y="49299"/>
                      <a:pt x="863067" y="57844"/>
                      <a:pt x="861752" y="63103"/>
                    </a:cubicBezTo>
                    <a:cubicBezTo>
                      <a:pt x="861752" y="67047"/>
                      <a:pt x="854521" y="69019"/>
                      <a:pt x="840060" y="69019"/>
                    </a:cubicBezTo>
                    <a:cubicBezTo>
                      <a:pt x="826914" y="79536"/>
                      <a:pt x="813110" y="88081"/>
                      <a:pt x="798649" y="94654"/>
                    </a:cubicBezTo>
                    <a:cubicBezTo>
                      <a:pt x="789446" y="99913"/>
                      <a:pt x="783530" y="102542"/>
                      <a:pt x="780901" y="102542"/>
                    </a:cubicBezTo>
                    <a:cubicBezTo>
                      <a:pt x="778272" y="101228"/>
                      <a:pt x="776957" y="100570"/>
                      <a:pt x="776957" y="100570"/>
                    </a:cubicBezTo>
                    <a:cubicBezTo>
                      <a:pt x="776957" y="99256"/>
                      <a:pt x="778272" y="97284"/>
                      <a:pt x="780901" y="94654"/>
                    </a:cubicBezTo>
                    <a:cubicBezTo>
                      <a:pt x="783530" y="89396"/>
                      <a:pt x="785502" y="85452"/>
                      <a:pt x="786817" y="82822"/>
                    </a:cubicBezTo>
                    <a:cubicBezTo>
                      <a:pt x="789446" y="77564"/>
                      <a:pt x="792733" y="70333"/>
                      <a:pt x="796677" y="61131"/>
                    </a:cubicBezTo>
                    <a:cubicBezTo>
                      <a:pt x="800621" y="50614"/>
                      <a:pt x="803250" y="43383"/>
                      <a:pt x="804565" y="39439"/>
                    </a:cubicBezTo>
                    <a:cubicBezTo>
                      <a:pt x="805879" y="36810"/>
                      <a:pt x="807194" y="31551"/>
                      <a:pt x="808509" y="23663"/>
                    </a:cubicBezTo>
                    <a:cubicBezTo>
                      <a:pt x="809823" y="17090"/>
                      <a:pt x="811138" y="11831"/>
                      <a:pt x="812452" y="7888"/>
                    </a:cubicBezTo>
                    <a:close/>
                    <a:moveTo>
                      <a:pt x="1620961" y="3944"/>
                    </a:moveTo>
                    <a:cubicBezTo>
                      <a:pt x="1623591" y="5258"/>
                      <a:pt x="1626220" y="7230"/>
                      <a:pt x="1628849" y="9860"/>
                    </a:cubicBezTo>
                    <a:cubicBezTo>
                      <a:pt x="1644625" y="20377"/>
                      <a:pt x="1655142" y="28922"/>
                      <a:pt x="1660401" y="35495"/>
                    </a:cubicBezTo>
                    <a:cubicBezTo>
                      <a:pt x="1668289" y="42068"/>
                      <a:pt x="1672233" y="47327"/>
                      <a:pt x="1672233" y="51271"/>
                    </a:cubicBezTo>
                    <a:cubicBezTo>
                      <a:pt x="1672233" y="52586"/>
                      <a:pt x="1672233" y="54558"/>
                      <a:pt x="1672233" y="57187"/>
                    </a:cubicBezTo>
                    <a:cubicBezTo>
                      <a:pt x="1672233" y="59816"/>
                      <a:pt x="1665002" y="62445"/>
                      <a:pt x="1650541" y="65075"/>
                    </a:cubicBezTo>
                    <a:cubicBezTo>
                      <a:pt x="1618989" y="109773"/>
                      <a:pt x="1592697" y="142639"/>
                      <a:pt x="1571662" y="163673"/>
                    </a:cubicBezTo>
                    <a:cubicBezTo>
                      <a:pt x="1576921" y="163673"/>
                      <a:pt x="1585466" y="163016"/>
                      <a:pt x="1597298" y="161701"/>
                    </a:cubicBezTo>
                    <a:cubicBezTo>
                      <a:pt x="1615703" y="160387"/>
                      <a:pt x="1629507" y="159729"/>
                      <a:pt x="1638709" y="159729"/>
                    </a:cubicBezTo>
                    <a:cubicBezTo>
                      <a:pt x="1640024" y="155785"/>
                      <a:pt x="1642653" y="150527"/>
                      <a:pt x="1646597" y="143954"/>
                    </a:cubicBezTo>
                    <a:cubicBezTo>
                      <a:pt x="1647912" y="140010"/>
                      <a:pt x="1649226" y="137380"/>
                      <a:pt x="1650541" y="136066"/>
                    </a:cubicBezTo>
                    <a:cubicBezTo>
                      <a:pt x="1654485" y="128178"/>
                      <a:pt x="1659086" y="117003"/>
                      <a:pt x="1664345" y="102542"/>
                    </a:cubicBezTo>
                    <a:cubicBezTo>
                      <a:pt x="1665660" y="97284"/>
                      <a:pt x="1666974" y="93997"/>
                      <a:pt x="1668289" y="92682"/>
                    </a:cubicBezTo>
                    <a:cubicBezTo>
                      <a:pt x="1682750" y="100570"/>
                      <a:pt x="1694582" y="109773"/>
                      <a:pt x="1703784" y="120290"/>
                    </a:cubicBezTo>
                    <a:cubicBezTo>
                      <a:pt x="1703784" y="120290"/>
                      <a:pt x="1704441" y="120947"/>
                      <a:pt x="1705756" y="122262"/>
                    </a:cubicBezTo>
                    <a:cubicBezTo>
                      <a:pt x="1707071" y="122262"/>
                      <a:pt x="1707728" y="122919"/>
                      <a:pt x="1707728" y="124234"/>
                    </a:cubicBezTo>
                    <a:cubicBezTo>
                      <a:pt x="1720875" y="124234"/>
                      <a:pt x="1729420" y="123577"/>
                      <a:pt x="1733364" y="122262"/>
                    </a:cubicBezTo>
                    <a:lnTo>
                      <a:pt x="1792523" y="120290"/>
                    </a:lnTo>
                    <a:lnTo>
                      <a:pt x="1792523" y="72963"/>
                    </a:lnTo>
                    <a:cubicBezTo>
                      <a:pt x="1792523" y="58502"/>
                      <a:pt x="1791866" y="36152"/>
                      <a:pt x="1790551" y="5916"/>
                    </a:cubicBezTo>
                    <a:cubicBezTo>
                      <a:pt x="1793180" y="5916"/>
                      <a:pt x="1798439" y="7888"/>
                      <a:pt x="1806327" y="11831"/>
                    </a:cubicBezTo>
                    <a:cubicBezTo>
                      <a:pt x="1815529" y="14461"/>
                      <a:pt x="1822760" y="17090"/>
                      <a:pt x="1828019" y="19719"/>
                    </a:cubicBezTo>
                    <a:cubicBezTo>
                      <a:pt x="1845109" y="24978"/>
                      <a:pt x="1853654" y="30894"/>
                      <a:pt x="1853654" y="37467"/>
                    </a:cubicBezTo>
                    <a:cubicBezTo>
                      <a:pt x="1854969" y="42726"/>
                      <a:pt x="1849710" y="48642"/>
                      <a:pt x="1837878" y="55215"/>
                    </a:cubicBezTo>
                    <a:lnTo>
                      <a:pt x="1837878" y="118318"/>
                    </a:lnTo>
                    <a:lnTo>
                      <a:pt x="1897038" y="114374"/>
                    </a:lnTo>
                    <a:cubicBezTo>
                      <a:pt x="1902296" y="105172"/>
                      <a:pt x="1910841" y="92025"/>
                      <a:pt x="1922673" y="74935"/>
                    </a:cubicBezTo>
                    <a:cubicBezTo>
                      <a:pt x="1923988" y="76249"/>
                      <a:pt x="1927274" y="78879"/>
                      <a:pt x="1932533" y="82822"/>
                    </a:cubicBezTo>
                    <a:cubicBezTo>
                      <a:pt x="1941736" y="90710"/>
                      <a:pt x="1949624" y="96626"/>
                      <a:pt x="1956197" y="100570"/>
                    </a:cubicBezTo>
                    <a:cubicBezTo>
                      <a:pt x="1966714" y="109773"/>
                      <a:pt x="1971973" y="116346"/>
                      <a:pt x="1971973" y="120290"/>
                    </a:cubicBezTo>
                    <a:cubicBezTo>
                      <a:pt x="1971973" y="125549"/>
                      <a:pt x="1966057" y="128178"/>
                      <a:pt x="1954225" y="128178"/>
                    </a:cubicBezTo>
                    <a:cubicBezTo>
                      <a:pt x="1948966" y="128178"/>
                      <a:pt x="1941078" y="128178"/>
                      <a:pt x="1930561" y="128178"/>
                    </a:cubicBezTo>
                    <a:cubicBezTo>
                      <a:pt x="1917415" y="129493"/>
                      <a:pt x="1907555" y="130150"/>
                      <a:pt x="1900982" y="130150"/>
                    </a:cubicBezTo>
                    <a:cubicBezTo>
                      <a:pt x="1894408" y="131464"/>
                      <a:pt x="1883891" y="132122"/>
                      <a:pt x="1869430" y="132122"/>
                    </a:cubicBezTo>
                    <a:cubicBezTo>
                      <a:pt x="1856283" y="133436"/>
                      <a:pt x="1845766" y="134094"/>
                      <a:pt x="1837878" y="134094"/>
                    </a:cubicBezTo>
                    <a:lnTo>
                      <a:pt x="1837878" y="205085"/>
                    </a:lnTo>
                    <a:lnTo>
                      <a:pt x="1859570" y="203113"/>
                    </a:lnTo>
                    <a:cubicBezTo>
                      <a:pt x="1866143" y="195225"/>
                      <a:pt x="1874031" y="182736"/>
                      <a:pt x="1883234" y="165645"/>
                    </a:cubicBezTo>
                    <a:cubicBezTo>
                      <a:pt x="1885863" y="168275"/>
                      <a:pt x="1889150" y="171561"/>
                      <a:pt x="1893094" y="175505"/>
                    </a:cubicBezTo>
                    <a:cubicBezTo>
                      <a:pt x="1898352" y="179449"/>
                      <a:pt x="1905583" y="184708"/>
                      <a:pt x="1914785" y="191281"/>
                    </a:cubicBezTo>
                    <a:cubicBezTo>
                      <a:pt x="1925302" y="199169"/>
                      <a:pt x="1929904" y="205742"/>
                      <a:pt x="1928589" y="211001"/>
                    </a:cubicBezTo>
                    <a:cubicBezTo>
                      <a:pt x="1928589" y="214945"/>
                      <a:pt x="1922673" y="216917"/>
                      <a:pt x="1910841" y="216917"/>
                    </a:cubicBezTo>
                    <a:cubicBezTo>
                      <a:pt x="1902953" y="216917"/>
                      <a:pt x="1889807" y="217574"/>
                      <a:pt x="1871402" y="218889"/>
                    </a:cubicBezTo>
                    <a:cubicBezTo>
                      <a:pt x="1831962" y="221518"/>
                      <a:pt x="1797124" y="223490"/>
                      <a:pt x="1766887" y="224805"/>
                    </a:cubicBezTo>
                    <a:cubicBezTo>
                      <a:pt x="1755056" y="224805"/>
                      <a:pt x="1741252" y="226119"/>
                      <a:pt x="1725476" y="228748"/>
                    </a:cubicBezTo>
                    <a:lnTo>
                      <a:pt x="1715616" y="207057"/>
                    </a:lnTo>
                    <a:cubicBezTo>
                      <a:pt x="1735336" y="208371"/>
                      <a:pt x="1751769" y="208371"/>
                      <a:pt x="1764915" y="207057"/>
                    </a:cubicBezTo>
                    <a:cubicBezTo>
                      <a:pt x="1772803" y="207057"/>
                      <a:pt x="1782006" y="207057"/>
                      <a:pt x="1792523" y="207057"/>
                    </a:cubicBezTo>
                    <a:lnTo>
                      <a:pt x="1792523" y="136066"/>
                    </a:lnTo>
                    <a:cubicBezTo>
                      <a:pt x="1785950" y="137380"/>
                      <a:pt x="1769517" y="138695"/>
                      <a:pt x="1743224" y="140010"/>
                    </a:cubicBezTo>
                    <a:cubicBezTo>
                      <a:pt x="1730077" y="141324"/>
                      <a:pt x="1720875" y="141982"/>
                      <a:pt x="1715616" y="141982"/>
                    </a:cubicBezTo>
                    <a:cubicBezTo>
                      <a:pt x="1714301" y="145926"/>
                      <a:pt x="1707071" y="148555"/>
                      <a:pt x="1693924" y="149870"/>
                    </a:cubicBezTo>
                    <a:cubicBezTo>
                      <a:pt x="1659744" y="195882"/>
                      <a:pt x="1624248" y="234664"/>
                      <a:pt x="1587438" y="266216"/>
                    </a:cubicBezTo>
                    <a:cubicBezTo>
                      <a:pt x="1611102" y="263587"/>
                      <a:pt x="1641996" y="258985"/>
                      <a:pt x="1680121" y="252412"/>
                    </a:cubicBezTo>
                    <a:cubicBezTo>
                      <a:pt x="1691952" y="252412"/>
                      <a:pt x="1698526" y="253069"/>
                      <a:pt x="1699840" y="254384"/>
                    </a:cubicBezTo>
                    <a:cubicBezTo>
                      <a:pt x="1701155" y="258328"/>
                      <a:pt x="1695896" y="262272"/>
                      <a:pt x="1684065" y="266216"/>
                    </a:cubicBezTo>
                    <a:cubicBezTo>
                      <a:pt x="1681435" y="267531"/>
                      <a:pt x="1675519" y="270160"/>
                      <a:pt x="1666317" y="274104"/>
                    </a:cubicBezTo>
                    <a:cubicBezTo>
                      <a:pt x="1624248" y="289880"/>
                      <a:pt x="1597955" y="300397"/>
                      <a:pt x="1587438" y="305655"/>
                    </a:cubicBezTo>
                    <a:cubicBezTo>
                      <a:pt x="1586123" y="305655"/>
                      <a:pt x="1583494" y="306970"/>
                      <a:pt x="1579550" y="309599"/>
                    </a:cubicBezTo>
                    <a:cubicBezTo>
                      <a:pt x="1574291" y="313543"/>
                      <a:pt x="1569690" y="316173"/>
                      <a:pt x="1565746" y="317487"/>
                    </a:cubicBezTo>
                    <a:cubicBezTo>
                      <a:pt x="1560487" y="317487"/>
                      <a:pt x="1554572" y="312229"/>
                      <a:pt x="1547998" y="301711"/>
                    </a:cubicBezTo>
                    <a:cubicBezTo>
                      <a:pt x="1545369" y="293824"/>
                      <a:pt x="1540768" y="283964"/>
                      <a:pt x="1534195" y="272132"/>
                    </a:cubicBezTo>
                    <a:cubicBezTo>
                      <a:pt x="1549970" y="266873"/>
                      <a:pt x="1564431" y="256356"/>
                      <a:pt x="1577578" y="240580"/>
                    </a:cubicBezTo>
                    <a:cubicBezTo>
                      <a:pt x="1595983" y="220861"/>
                      <a:pt x="1611759" y="199826"/>
                      <a:pt x="1624905" y="177477"/>
                    </a:cubicBezTo>
                    <a:cubicBezTo>
                      <a:pt x="1618332" y="181421"/>
                      <a:pt x="1606500" y="186680"/>
                      <a:pt x="1589410" y="193253"/>
                    </a:cubicBezTo>
                    <a:cubicBezTo>
                      <a:pt x="1581522" y="195882"/>
                      <a:pt x="1576263" y="197854"/>
                      <a:pt x="1573634" y="199169"/>
                    </a:cubicBezTo>
                    <a:cubicBezTo>
                      <a:pt x="1572319" y="200484"/>
                      <a:pt x="1569690" y="201798"/>
                      <a:pt x="1565746" y="203113"/>
                    </a:cubicBezTo>
                    <a:cubicBezTo>
                      <a:pt x="1560487" y="207057"/>
                      <a:pt x="1555886" y="209686"/>
                      <a:pt x="1551942" y="211001"/>
                    </a:cubicBezTo>
                    <a:cubicBezTo>
                      <a:pt x="1546684" y="212315"/>
                      <a:pt x="1541425" y="207057"/>
                      <a:pt x="1536167" y="195225"/>
                    </a:cubicBezTo>
                    <a:cubicBezTo>
                      <a:pt x="1534852" y="193910"/>
                      <a:pt x="1533537" y="191938"/>
                      <a:pt x="1532223" y="189309"/>
                    </a:cubicBezTo>
                    <a:cubicBezTo>
                      <a:pt x="1526964" y="180106"/>
                      <a:pt x="1523677" y="172219"/>
                      <a:pt x="1522363" y="165645"/>
                    </a:cubicBezTo>
                    <a:cubicBezTo>
                      <a:pt x="1539453" y="160387"/>
                      <a:pt x="1553257" y="149870"/>
                      <a:pt x="1563774" y="134094"/>
                    </a:cubicBezTo>
                    <a:cubicBezTo>
                      <a:pt x="1580865" y="107801"/>
                      <a:pt x="1595983" y="77564"/>
                      <a:pt x="1609130" y="43383"/>
                    </a:cubicBezTo>
                    <a:cubicBezTo>
                      <a:pt x="1615703" y="27607"/>
                      <a:pt x="1619647" y="14461"/>
                      <a:pt x="1620961" y="3944"/>
                    </a:cubicBezTo>
                    <a:close/>
                    <a:moveTo>
                      <a:pt x="703994" y="0"/>
                    </a:moveTo>
                    <a:cubicBezTo>
                      <a:pt x="710567" y="1314"/>
                      <a:pt x="723714" y="5916"/>
                      <a:pt x="743433" y="13803"/>
                    </a:cubicBezTo>
                    <a:cubicBezTo>
                      <a:pt x="728972" y="7230"/>
                      <a:pt x="730944" y="7888"/>
                      <a:pt x="749349" y="15775"/>
                    </a:cubicBezTo>
                    <a:cubicBezTo>
                      <a:pt x="757237" y="17090"/>
                      <a:pt x="761839" y="19062"/>
                      <a:pt x="763153" y="21691"/>
                    </a:cubicBezTo>
                    <a:cubicBezTo>
                      <a:pt x="767097" y="24321"/>
                      <a:pt x="769726" y="27607"/>
                      <a:pt x="771041" y="31551"/>
                    </a:cubicBezTo>
                    <a:cubicBezTo>
                      <a:pt x="771041" y="35495"/>
                      <a:pt x="765125" y="40754"/>
                      <a:pt x="753293" y="47327"/>
                    </a:cubicBezTo>
                    <a:lnTo>
                      <a:pt x="753293" y="114374"/>
                    </a:lnTo>
                    <a:lnTo>
                      <a:pt x="853864" y="110430"/>
                    </a:lnTo>
                    <a:lnTo>
                      <a:pt x="879500" y="76907"/>
                    </a:lnTo>
                    <a:cubicBezTo>
                      <a:pt x="895275" y="93997"/>
                      <a:pt x="909736" y="111087"/>
                      <a:pt x="922883" y="128178"/>
                    </a:cubicBezTo>
                    <a:cubicBezTo>
                      <a:pt x="932086" y="138695"/>
                      <a:pt x="936687" y="145926"/>
                      <a:pt x="936687" y="149870"/>
                    </a:cubicBezTo>
                    <a:cubicBezTo>
                      <a:pt x="936687" y="157757"/>
                      <a:pt x="928799" y="161044"/>
                      <a:pt x="913023" y="159729"/>
                    </a:cubicBezTo>
                    <a:cubicBezTo>
                      <a:pt x="902506" y="158415"/>
                      <a:pt x="891331" y="157757"/>
                      <a:pt x="879500" y="157757"/>
                    </a:cubicBezTo>
                    <a:cubicBezTo>
                      <a:pt x="875556" y="157757"/>
                      <a:pt x="867010" y="159729"/>
                      <a:pt x="853864" y="163673"/>
                    </a:cubicBezTo>
                    <a:cubicBezTo>
                      <a:pt x="849920" y="164988"/>
                      <a:pt x="847291" y="165645"/>
                      <a:pt x="845976" y="165645"/>
                    </a:cubicBezTo>
                    <a:cubicBezTo>
                      <a:pt x="838088" y="169589"/>
                      <a:pt x="832830" y="170247"/>
                      <a:pt x="830200" y="167617"/>
                    </a:cubicBezTo>
                    <a:cubicBezTo>
                      <a:pt x="828886" y="164988"/>
                      <a:pt x="831515" y="159729"/>
                      <a:pt x="838088" y="151842"/>
                    </a:cubicBezTo>
                    <a:cubicBezTo>
                      <a:pt x="839403" y="149212"/>
                      <a:pt x="841375" y="145926"/>
                      <a:pt x="844004" y="141982"/>
                    </a:cubicBezTo>
                    <a:cubicBezTo>
                      <a:pt x="847948" y="135408"/>
                      <a:pt x="850577" y="130150"/>
                      <a:pt x="851892" y="126206"/>
                    </a:cubicBezTo>
                    <a:cubicBezTo>
                      <a:pt x="800621" y="127521"/>
                      <a:pt x="715168" y="132122"/>
                      <a:pt x="595536" y="140010"/>
                    </a:cubicBezTo>
                    <a:cubicBezTo>
                      <a:pt x="595536" y="162359"/>
                      <a:pt x="591592" y="182736"/>
                      <a:pt x="583704" y="201141"/>
                    </a:cubicBezTo>
                    <a:cubicBezTo>
                      <a:pt x="575816" y="222175"/>
                      <a:pt x="565956" y="232692"/>
                      <a:pt x="554124" y="232692"/>
                    </a:cubicBezTo>
                    <a:cubicBezTo>
                      <a:pt x="546236" y="232692"/>
                      <a:pt x="539663" y="228748"/>
                      <a:pt x="534404" y="220861"/>
                    </a:cubicBezTo>
                    <a:cubicBezTo>
                      <a:pt x="527831" y="209029"/>
                      <a:pt x="526517" y="197854"/>
                      <a:pt x="530460" y="187337"/>
                    </a:cubicBezTo>
                    <a:cubicBezTo>
                      <a:pt x="531775" y="180764"/>
                      <a:pt x="536376" y="173533"/>
                      <a:pt x="544264" y="165645"/>
                    </a:cubicBezTo>
                    <a:cubicBezTo>
                      <a:pt x="552152" y="155128"/>
                      <a:pt x="557411" y="147898"/>
                      <a:pt x="560040" y="143954"/>
                    </a:cubicBezTo>
                    <a:cubicBezTo>
                      <a:pt x="567928" y="130807"/>
                      <a:pt x="573187" y="116346"/>
                      <a:pt x="575816" y="100570"/>
                    </a:cubicBezTo>
                    <a:cubicBezTo>
                      <a:pt x="575816" y="97941"/>
                      <a:pt x="576473" y="95312"/>
                      <a:pt x="577788" y="92682"/>
                    </a:cubicBezTo>
                    <a:cubicBezTo>
                      <a:pt x="577788" y="88738"/>
                      <a:pt x="577788" y="86109"/>
                      <a:pt x="577788" y="84794"/>
                    </a:cubicBezTo>
                    <a:cubicBezTo>
                      <a:pt x="577788" y="79536"/>
                      <a:pt x="579102" y="76907"/>
                      <a:pt x="581732" y="76907"/>
                    </a:cubicBezTo>
                    <a:cubicBezTo>
                      <a:pt x="584361" y="76907"/>
                      <a:pt x="586333" y="79536"/>
                      <a:pt x="587648" y="84794"/>
                    </a:cubicBezTo>
                    <a:cubicBezTo>
                      <a:pt x="587648" y="86109"/>
                      <a:pt x="588305" y="87424"/>
                      <a:pt x="589620" y="88738"/>
                    </a:cubicBezTo>
                    <a:cubicBezTo>
                      <a:pt x="590934" y="91368"/>
                      <a:pt x="591592" y="95312"/>
                      <a:pt x="591592" y="100570"/>
                    </a:cubicBezTo>
                    <a:cubicBezTo>
                      <a:pt x="592906" y="104514"/>
                      <a:pt x="593564" y="112402"/>
                      <a:pt x="593564" y="124234"/>
                    </a:cubicBezTo>
                    <a:lnTo>
                      <a:pt x="705966" y="118318"/>
                    </a:lnTo>
                    <a:lnTo>
                      <a:pt x="705966" y="53243"/>
                    </a:lnTo>
                    <a:cubicBezTo>
                      <a:pt x="705966" y="38782"/>
                      <a:pt x="705309" y="21034"/>
                      <a:pt x="70399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grpSp>
        <p:pic>
          <p:nvPicPr>
            <p:cNvPr id="7" name="Picture 2" descr="查看图片"/>
            <p:cNvPicPr>
              <a:picLocks noChangeAspect="1" noChangeArrowheads="1"/>
            </p:cNvPicPr>
            <p:nvPr/>
          </p:nvPicPr>
          <p:blipFill rotWithShape="1">
            <a:blip r:embed="rId4">
              <a:extLst>
                <a:ext uri="{28A0092B-C50C-407E-A947-70E740481C1C}">
                  <a14:useLocalDpi xmlns:a14="http://schemas.microsoft.com/office/drawing/2010/main" val="0"/>
                </a:ext>
              </a:extLst>
            </a:blip>
            <a:srcRect l="55937" b="37229"/>
            <a:stretch>
              <a:fillRect/>
            </a:stretch>
          </p:blipFill>
          <p:spPr bwMode="auto">
            <a:xfrm>
              <a:off x="6819900" y="4680000"/>
              <a:ext cx="5372100" cy="2178000"/>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矩形 12"/>
          <p:cNvSpPr/>
          <p:nvPr/>
        </p:nvSpPr>
        <p:spPr>
          <a:xfrm>
            <a:off x="1735870" y="1529395"/>
            <a:ext cx="8720260" cy="3728873"/>
          </a:xfrm>
          <a:prstGeom prst="rect">
            <a:avLst/>
          </a:prstGeom>
        </p:spPr>
        <p:txBody>
          <a:bodyPr wrap="square">
            <a:noAutofit/>
          </a:bodyPr>
          <a:lstStyle/>
          <a:p>
            <a:pPr algn="just">
              <a:lnSpc>
                <a:spcPct val="150000"/>
              </a:lnSpc>
              <a:spcAft>
                <a:spcPts val="1200"/>
              </a:spcAft>
              <a:buClr>
                <a:srgbClr val="C00000"/>
              </a:buClr>
            </a:pPr>
            <a:r>
              <a:rPr lang="zh-CN" altLang="en-US" sz="2000" dirty="0">
                <a:solidFill>
                  <a:schemeClr val="tx1">
                    <a:lumMod val="95000"/>
                    <a:lumOff val="5000"/>
                  </a:schemeClr>
                </a:solidFill>
                <a:latin typeface="微软雅黑" panose="020B0503020204020204" pitchFamily="34" charset="-122"/>
                <a:ea typeface="微软雅黑" panose="020B0503020204020204" pitchFamily="34" charset="-122"/>
              </a:rPr>
              <a:t>　　改革开放是决定当代中国命运的关键一招，也是决定实现“两个一百年”奋斗目标、实现中华民族伟大复兴的关键一招。新时代全面深化改革开放是啃硬骨头、涉险滩的伟大实践，是一场深刻的变革。牢牢把握全面深化改革总目标，坚持正确方向、正确方法论，推动各领域各方面实现历史性变革、系统性重塑、整体性重构，中国特色社会主义制度更加成熟更加定型，国家治理体系和治理能力现代化水平不断提高。改革不停顿、开放不止步。新征程上，必须坚定不移推进全面深化改革和高水平对外开放，为以中国式现代化全面推进中华民族伟大复兴提供根本动力。</a:t>
            </a:r>
            <a:endParaRPr lang="en-US" altLang="zh-CN" sz="2000" dirty="0">
              <a:solidFill>
                <a:schemeClr val="tx1">
                  <a:lumMod val="95000"/>
                  <a:lumOff val="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81741" y="-68810"/>
            <a:ext cx="12565627" cy="7257408"/>
            <a:chOff x="-181741" y="-68810"/>
            <a:chExt cx="12565627" cy="7257408"/>
          </a:xfrm>
        </p:grpSpPr>
        <p:pic>
          <p:nvPicPr>
            <p:cNvPr id="3" name="图片 2"/>
            <p:cNvPicPr>
              <a:picLocks noChangeAspect="1"/>
            </p:cNvPicPr>
            <p:nvPr/>
          </p:nvPicPr>
          <p:blipFill>
            <a:blip r:embed="rId3"/>
            <a:stretch>
              <a:fillRect/>
            </a:stretch>
          </p:blipFill>
          <p:spPr>
            <a:xfrm>
              <a:off x="0" y="0"/>
              <a:ext cx="12192000" cy="6858000"/>
            </a:xfrm>
            <a:prstGeom prst="rect">
              <a:avLst/>
            </a:prstGeom>
            <a:noFill/>
          </p:spPr>
        </p:pic>
        <p:pic>
          <p:nvPicPr>
            <p:cNvPr id="4" name="图片 3"/>
            <p:cNvPicPr>
              <a:picLocks noChangeAspect="1"/>
            </p:cNvPicPr>
            <p:nvPr/>
          </p:nvPicPr>
          <p:blipFill rotWithShape="1">
            <a:blip r:embed="rId4" cstate="screen"/>
            <a:srcRect l="1513" r="1530" b="2866"/>
            <a:stretch>
              <a:fillRect/>
            </a:stretch>
          </p:blipFill>
          <p:spPr>
            <a:xfrm rot="197480">
              <a:off x="-181741" y="-68810"/>
              <a:ext cx="12565627" cy="7257408"/>
            </a:xfrm>
            <a:custGeom>
              <a:avLst/>
              <a:gdLst>
                <a:gd name="connsiteX0" fmla="*/ 0 w 12565627"/>
                <a:gd name="connsiteY0" fmla="*/ 643677 h 7471612"/>
                <a:gd name="connsiteX1" fmla="*/ 11192846 w 12565627"/>
                <a:gd name="connsiteY1" fmla="*/ 0 h 7471612"/>
                <a:gd name="connsiteX2" fmla="*/ 12175127 w 12565627"/>
                <a:gd name="connsiteY2" fmla="*/ 0 h 7471612"/>
                <a:gd name="connsiteX3" fmla="*/ 12565627 w 12565627"/>
                <a:gd name="connsiteY3" fmla="*/ 6790385 h 7471612"/>
                <a:gd name="connsiteX4" fmla="*/ 719827 w 12565627"/>
                <a:gd name="connsiteY4" fmla="*/ 7471612 h 7471612"/>
                <a:gd name="connsiteX5" fmla="*/ 392660 w 12565627"/>
                <a:gd name="connsiteY5" fmla="*/ 7471612 h 7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65627" h="7471612">
                  <a:moveTo>
                    <a:pt x="0" y="643677"/>
                  </a:moveTo>
                  <a:lnTo>
                    <a:pt x="11192846" y="0"/>
                  </a:lnTo>
                  <a:lnTo>
                    <a:pt x="12175127" y="0"/>
                  </a:lnTo>
                  <a:lnTo>
                    <a:pt x="12565627" y="6790385"/>
                  </a:lnTo>
                  <a:lnTo>
                    <a:pt x="719827" y="7471612"/>
                  </a:lnTo>
                  <a:lnTo>
                    <a:pt x="392660" y="7471612"/>
                  </a:lnTo>
                  <a:close/>
                </a:path>
              </a:pathLst>
            </a:custGeom>
          </p:spPr>
        </p:pic>
        <p:grpSp>
          <p:nvGrpSpPr>
            <p:cNvPr id="5" name="组合 4"/>
            <p:cNvGrpSpPr/>
            <p:nvPr/>
          </p:nvGrpSpPr>
          <p:grpSpPr>
            <a:xfrm>
              <a:off x="9852847" y="633105"/>
              <a:ext cx="1260000" cy="2589582"/>
              <a:chOff x="9852847" y="633105"/>
              <a:chExt cx="1260000" cy="2589582"/>
            </a:xfrm>
          </p:grpSpPr>
          <p:pic>
            <p:nvPicPr>
              <p:cNvPr id="6" name="图片 5"/>
              <p:cNvPicPr>
                <a:picLocks noChangeAspect="1"/>
              </p:cNvPicPr>
              <p:nvPr/>
            </p:nvPicPr>
            <p:blipFill>
              <a:blip r:embed="rId3"/>
              <a:srcRect l="66730" t="94" r="8270"/>
              <a:stretch>
                <a:fillRect/>
              </a:stretch>
            </p:blipFill>
            <p:spPr>
              <a:xfrm flipV="1">
                <a:off x="9852847" y="633106"/>
                <a:ext cx="1152000" cy="2589581"/>
              </a:xfrm>
              <a:prstGeom prst="snip1Rect">
                <a:avLst/>
              </a:prstGeom>
              <a:noFill/>
              <a:effectLst>
                <a:outerShdw blurRad="190500" dist="63500" dir="2700000" algn="tl" rotWithShape="0">
                  <a:prstClr val="black">
                    <a:alpha val="25000"/>
                  </a:prstClr>
                </a:outerShdw>
              </a:effectLst>
            </p:spPr>
          </p:pic>
          <p:sp>
            <p:nvSpPr>
              <p:cNvPr id="7" name="文本框 6"/>
              <p:cNvSpPr txBox="1"/>
              <p:nvPr/>
            </p:nvSpPr>
            <p:spPr>
              <a:xfrm>
                <a:off x="10187140" y="951277"/>
                <a:ext cx="483414" cy="1953238"/>
              </a:xfrm>
              <a:custGeom>
                <a:avLst/>
                <a:gdLst/>
                <a:ahLst/>
                <a:cxnLst/>
                <a:rect l="l" t="t" r="r" b="b"/>
                <a:pathLst>
                  <a:path w="483414" h="1953238">
                    <a:moveTo>
                      <a:pt x="335728" y="1843301"/>
                    </a:moveTo>
                    <a:cubicBezTo>
                      <a:pt x="341973" y="1843630"/>
                      <a:pt x="351011" y="1845109"/>
                      <a:pt x="362843" y="1847738"/>
                    </a:cubicBezTo>
                    <a:cubicBezTo>
                      <a:pt x="378619" y="1850367"/>
                      <a:pt x="393080" y="1855626"/>
                      <a:pt x="406226" y="1863514"/>
                    </a:cubicBezTo>
                    <a:cubicBezTo>
                      <a:pt x="422002" y="1872716"/>
                      <a:pt x="433176" y="1884548"/>
                      <a:pt x="439750" y="1899009"/>
                    </a:cubicBezTo>
                    <a:cubicBezTo>
                      <a:pt x="440407" y="1902953"/>
                      <a:pt x="440571" y="1906733"/>
                      <a:pt x="440243" y="1910348"/>
                    </a:cubicBezTo>
                    <a:cubicBezTo>
                      <a:pt x="439914" y="1913964"/>
                      <a:pt x="439092" y="1917414"/>
                      <a:pt x="437778" y="1920701"/>
                    </a:cubicBezTo>
                    <a:cubicBezTo>
                      <a:pt x="433834" y="1929904"/>
                      <a:pt x="429232" y="1935162"/>
                      <a:pt x="423974" y="1936477"/>
                    </a:cubicBezTo>
                    <a:cubicBezTo>
                      <a:pt x="416086" y="1940421"/>
                      <a:pt x="408855" y="1939106"/>
                      <a:pt x="402282" y="1932533"/>
                    </a:cubicBezTo>
                    <a:cubicBezTo>
                      <a:pt x="399653" y="1929904"/>
                      <a:pt x="396366" y="1925302"/>
                      <a:pt x="392422" y="1918729"/>
                    </a:cubicBezTo>
                    <a:cubicBezTo>
                      <a:pt x="388478" y="1912156"/>
                      <a:pt x="385849" y="1908212"/>
                      <a:pt x="384534" y="1906897"/>
                    </a:cubicBezTo>
                    <a:cubicBezTo>
                      <a:pt x="383220" y="1905582"/>
                      <a:pt x="381905" y="1903611"/>
                      <a:pt x="380590" y="1900981"/>
                    </a:cubicBezTo>
                    <a:cubicBezTo>
                      <a:pt x="379276" y="1898352"/>
                      <a:pt x="377961" y="1896380"/>
                      <a:pt x="376647" y="1895065"/>
                    </a:cubicBezTo>
                    <a:lnTo>
                      <a:pt x="370731" y="1885206"/>
                    </a:lnTo>
                    <a:cubicBezTo>
                      <a:pt x="358899" y="1873374"/>
                      <a:pt x="346410" y="1862857"/>
                      <a:pt x="333263" y="1853654"/>
                    </a:cubicBezTo>
                    <a:cubicBezTo>
                      <a:pt x="333263" y="1853654"/>
                      <a:pt x="332606" y="1852997"/>
                      <a:pt x="331291" y="1851682"/>
                    </a:cubicBezTo>
                    <a:cubicBezTo>
                      <a:pt x="326033" y="1849053"/>
                      <a:pt x="324061" y="1847081"/>
                      <a:pt x="325375" y="1845766"/>
                    </a:cubicBezTo>
                    <a:cubicBezTo>
                      <a:pt x="326033" y="1843794"/>
                      <a:pt x="329484" y="1842972"/>
                      <a:pt x="335728" y="1843301"/>
                    </a:cubicBezTo>
                    <a:close/>
                    <a:moveTo>
                      <a:pt x="191281" y="1735336"/>
                    </a:moveTo>
                    <a:cubicBezTo>
                      <a:pt x="213630" y="1735336"/>
                      <a:pt x="230721" y="1739280"/>
                      <a:pt x="242552" y="1747167"/>
                    </a:cubicBezTo>
                    <a:cubicBezTo>
                      <a:pt x="253070" y="1753741"/>
                      <a:pt x="258986" y="1762286"/>
                      <a:pt x="260300" y="1772803"/>
                    </a:cubicBezTo>
                    <a:cubicBezTo>
                      <a:pt x="260300" y="1775432"/>
                      <a:pt x="259643" y="1779376"/>
                      <a:pt x="258328" y="1784635"/>
                    </a:cubicBezTo>
                    <a:cubicBezTo>
                      <a:pt x="259643" y="1782006"/>
                      <a:pt x="258986" y="1783320"/>
                      <a:pt x="256356" y="1788579"/>
                    </a:cubicBezTo>
                    <a:cubicBezTo>
                      <a:pt x="252412" y="1792523"/>
                      <a:pt x="247811" y="1795152"/>
                      <a:pt x="242552" y="1796467"/>
                    </a:cubicBezTo>
                    <a:cubicBezTo>
                      <a:pt x="237294" y="1799096"/>
                      <a:pt x="231378" y="1798439"/>
                      <a:pt x="224805" y="1794495"/>
                    </a:cubicBezTo>
                    <a:cubicBezTo>
                      <a:pt x="220861" y="1791866"/>
                      <a:pt x="216917" y="1787264"/>
                      <a:pt x="212973" y="1780691"/>
                    </a:cubicBezTo>
                    <a:cubicBezTo>
                      <a:pt x="212973" y="1779376"/>
                      <a:pt x="211658" y="1775432"/>
                      <a:pt x="209029" y="1768859"/>
                    </a:cubicBezTo>
                    <a:cubicBezTo>
                      <a:pt x="207714" y="1766230"/>
                      <a:pt x="206400" y="1764258"/>
                      <a:pt x="205085" y="1762943"/>
                    </a:cubicBezTo>
                    <a:cubicBezTo>
                      <a:pt x="198512" y="1756370"/>
                      <a:pt x="193253" y="1751111"/>
                      <a:pt x="189309" y="1747167"/>
                    </a:cubicBezTo>
                    <a:cubicBezTo>
                      <a:pt x="182736" y="1741909"/>
                      <a:pt x="179449" y="1739280"/>
                      <a:pt x="179449" y="1739280"/>
                    </a:cubicBezTo>
                    <a:cubicBezTo>
                      <a:pt x="179449" y="1736650"/>
                      <a:pt x="183393" y="1735336"/>
                      <a:pt x="191281" y="1735336"/>
                    </a:cubicBezTo>
                    <a:close/>
                    <a:moveTo>
                      <a:pt x="209029" y="1668289"/>
                    </a:moveTo>
                    <a:cubicBezTo>
                      <a:pt x="231378" y="1669603"/>
                      <a:pt x="247811" y="1674204"/>
                      <a:pt x="258328" y="1682092"/>
                    </a:cubicBezTo>
                    <a:cubicBezTo>
                      <a:pt x="268845" y="1688665"/>
                      <a:pt x="274761" y="1697211"/>
                      <a:pt x="276076" y="1707728"/>
                    </a:cubicBezTo>
                    <a:lnTo>
                      <a:pt x="274104" y="1719560"/>
                    </a:lnTo>
                    <a:lnTo>
                      <a:pt x="272132" y="1723504"/>
                    </a:lnTo>
                    <a:cubicBezTo>
                      <a:pt x="268188" y="1727448"/>
                      <a:pt x="263587" y="1730077"/>
                      <a:pt x="258328" y="1731392"/>
                    </a:cubicBezTo>
                    <a:cubicBezTo>
                      <a:pt x="253070" y="1732706"/>
                      <a:pt x="247154" y="1731392"/>
                      <a:pt x="240580" y="1727448"/>
                    </a:cubicBezTo>
                    <a:cubicBezTo>
                      <a:pt x="237951" y="1726133"/>
                      <a:pt x="234665" y="1721532"/>
                      <a:pt x="230721" y="1713644"/>
                    </a:cubicBezTo>
                    <a:cubicBezTo>
                      <a:pt x="230721" y="1712329"/>
                      <a:pt x="230063" y="1711015"/>
                      <a:pt x="228749" y="1709700"/>
                    </a:cubicBezTo>
                    <a:cubicBezTo>
                      <a:pt x="228749" y="1708385"/>
                      <a:pt x="226777" y="1704441"/>
                      <a:pt x="222833" y="1697868"/>
                    </a:cubicBezTo>
                    <a:cubicBezTo>
                      <a:pt x="222833" y="1696553"/>
                      <a:pt x="222175" y="1695239"/>
                      <a:pt x="220861" y="1693924"/>
                    </a:cubicBezTo>
                    <a:cubicBezTo>
                      <a:pt x="216917" y="1688665"/>
                      <a:pt x="212316" y="1684064"/>
                      <a:pt x="207057" y="1680120"/>
                    </a:cubicBezTo>
                    <a:cubicBezTo>
                      <a:pt x="200484" y="1674862"/>
                      <a:pt x="197197" y="1672232"/>
                      <a:pt x="197197" y="1672232"/>
                    </a:cubicBezTo>
                    <a:cubicBezTo>
                      <a:pt x="199826" y="1669603"/>
                      <a:pt x="203770" y="1668289"/>
                      <a:pt x="209029" y="1668289"/>
                    </a:cubicBezTo>
                    <a:close/>
                    <a:moveTo>
                      <a:pt x="299740" y="1660401"/>
                    </a:moveTo>
                    <a:cubicBezTo>
                      <a:pt x="306313" y="1661715"/>
                      <a:pt x="325375" y="1667631"/>
                      <a:pt x="356927" y="1678148"/>
                    </a:cubicBezTo>
                    <a:cubicBezTo>
                      <a:pt x="359556" y="1680778"/>
                      <a:pt x="360871" y="1683407"/>
                      <a:pt x="360871" y="1686036"/>
                    </a:cubicBezTo>
                    <a:cubicBezTo>
                      <a:pt x="362185" y="1687351"/>
                      <a:pt x="360871" y="1690637"/>
                      <a:pt x="356927" y="1695896"/>
                    </a:cubicBezTo>
                    <a:cubicBezTo>
                      <a:pt x="351668" y="1698525"/>
                      <a:pt x="347724" y="1701155"/>
                      <a:pt x="345095" y="1703784"/>
                    </a:cubicBezTo>
                    <a:cubicBezTo>
                      <a:pt x="341151" y="1747167"/>
                      <a:pt x="335235" y="1782006"/>
                      <a:pt x="327347" y="1808299"/>
                    </a:cubicBezTo>
                    <a:lnTo>
                      <a:pt x="382562" y="1804355"/>
                    </a:lnTo>
                    <a:lnTo>
                      <a:pt x="406226" y="1764915"/>
                    </a:lnTo>
                    <a:cubicBezTo>
                      <a:pt x="416743" y="1771488"/>
                      <a:pt x="429890" y="1780691"/>
                      <a:pt x="445666" y="1792523"/>
                    </a:cubicBezTo>
                    <a:cubicBezTo>
                      <a:pt x="453553" y="1799425"/>
                      <a:pt x="457744" y="1804478"/>
                      <a:pt x="458237" y="1807682"/>
                    </a:cubicBezTo>
                    <a:cubicBezTo>
                      <a:pt x="458401" y="1808751"/>
                      <a:pt x="458155" y="1809613"/>
                      <a:pt x="457497" y="1810271"/>
                    </a:cubicBezTo>
                    <a:cubicBezTo>
                      <a:pt x="457497" y="1814215"/>
                      <a:pt x="452239" y="1816186"/>
                      <a:pt x="441722" y="1816186"/>
                    </a:cubicBezTo>
                    <a:cubicBezTo>
                      <a:pt x="437778" y="1816186"/>
                      <a:pt x="431862" y="1816186"/>
                      <a:pt x="423974" y="1816186"/>
                    </a:cubicBezTo>
                    <a:cubicBezTo>
                      <a:pt x="412142" y="1817501"/>
                      <a:pt x="402282" y="1818158"/>
                      <a:pt x="394394" y="1818158"/>
                    </a:cubicBezTo>
                    <a:cubicBezTo>
                      <a:pt x="386506" y="1818158"/>
                      <a:pt x="374675" y="1818816"/>
                      <a:pt x="358899" y="1820130"/>
                    </a:cubicBezTo>
                    <a:cubicBezTo>
                      <a:pt x="341808" y="1820130"/>
                      <a:pt x="329977" y="1820788"/>
                      <a:pt x="323403" y="1822102"/>
                    </a:cubicBezTo>
                    <a:cubicBezTo>
                      <a:pt x="303684" y="1886520"/>
                      <a:pt x="249783" y="1929904"/>
                      <a:pt x="161702" y="1952253"/>
                    </a:cubicBezTo>
                    <a:cubicBezTo>
                      <a:pt x="157758" y="1953567"/>
                      <a:pt x="154471" y="1953567"/>
                      <a:pt x="151842" y="1952253"/>
                    </a:cubicBezTo>
                    <a:cubicBezTo>
                      <a:pt x="150527" y="1952253"/>
                      <a:pt x="149870" y="1952253"/>
                      <a:pt x="149870" y="1952253"/>
                    </a:cubicBezTo>
                    <a:cubicBezTo>
                      <a:pt x="149870" y="1949623"/>
                      <a:pt x="153156" y="1946337"/>
                      <a:pt x="159730" y="1942393"/>
                    </a:cubicBezTo>
                    <a:cubicBezTo>
                      <a:pt x="222833" y="1912156"/>
                      <a:pt x="262929" y="1873374"/>
                      <a:pt x="280020" y="1826046"/>
                    </a:cubicBezTo>
                    <a:cubicBezTo>
                      <a:pt x="276076" y="1826046"/>
                      <a:pt x="266873" y="1826704"/>
                      <a:pt x="252412" y="1828018"/>
                    </a:cubicBezTo>
                    <a:cubicBezTo>
                      <a:pt x="236637" y="1829333"/>
                      <a:pt x="226777" y="1829990"/>
                      <a:pt x="222833" y="1829990"/>
                    </a:cubicBezTo>
                    <a:cubicBezTo>
                      <a:pt x="220203" y="1829990"/>
                      <a:pt x="215602" y="1830648"/>
                      <a:pt x="209029" y="1831962"/>
                    </a:cubicBezTo>
                    <a:cubicBezTo>
                      <a:pt x="195882" y="1834591"/>
                      <a:pt x="185365" y="1836563"/>
                      <a:pt x="177477" y="1837878"/>
                    </a:cubicBezTo>
                    <a:lnTo>
                      <a:pt x="165646" y="1816186"/>
                    </a:lnTo>
                    <a:cubicBezTo>
                      <a:pt x="186680" y="1816186"/>
                      <a:pt x="207714" y="1815529"/>
                      <a:pt x="228749" y="1814215"/>
                    </a:cubicBezTo>
                    <a:lnTo>
                      <a:pt x="283964" y="1810271"/>
                    </a:lnTo>
                    <a:cubicBezTo>
                      <a:pt x="290537" y="1789236"/>
                      <a:pt x="294481" y="1762943"/>
                      <a:pt x="295796" y="1731392"/>
                    </a:cubicBezTo>
                    <a:cubicBezTo>
                      <a:pt x="295796" y="1730077"/>
                      <a:pt x="295796" y="1728105"/>
                      <a:pt x="295796" y="1725476"/>
                    </a:cubicBezTo>
                    <a:cubicBezTo>
                      <a:pt x="298425" y="1703127"/>
                      <a:pt x="299740" y="1681435"/>
                      <a:pt x="299740" y="1660401"/>
                    </a:cubicBezTo>
                    <a:close/>
                    <a:moveTo>
                      <a:pt x="98598" y="1658429"/>
                    </a:moveTo>
                    <a:cubicBezTo>
                      <a:pt x="99913" y="1658429"/>
                      <a:pt x="101885" y="1659743"/>
                      <a:pt x="104514" y="1662373"/>
                    </a:cubicBezTo>
                    <a:cubicBezTo>
                      <a:pt x="115032" y="1668946"/>
                      <a:pt x="123577" y="1674862"/>
                      <a:pt x="130150" y="1680120"/>
                    </a:cubicBezTo>
                    <a:cubicBezTo>
                      <a:pt x="139353" y="1688008"/>
                      <a:pt x="143954" y="1693924"/>
                      <a:pt x="143954" y="1697868"/>
                    </a:cubicBezTo>
                    <a:cubicBezTo>
                      <a:pt x="143954" y="1703127"/>
                      <a:pt x="138038" y="1708385"/>
                      <a:pt x="126206" y="1713644"/>
                    </a:cubicBezTo>
                    <a:lnTo>
                      <a:pt x="124234" y="1824074"/>
                    </a:lnTo>
                    <a:cubicBezTo>
                      <a:pt x="129493" y="1820130"/>
                      <a:pt x="136723" y="1814215"/>
                      <a:pt x="145926" y="1806327"/>
                    </a:cubicBezTo>
                    <a:cubicBezTo>
                      <a:pt x="159072" y="1795810"/>
                      <a:pt x="167617" y="1788579"/>
                      <a:pt x="171561" y="1784635"/>
                    </a:cubicBezTo>
                    <a:cubicBezTo>
                      <a:pt x="179449" y="1778062"/>
                      <a:pt x="184051" y="1776090"/>
                      <a:pt x="185365" y="1778719"/>
                    </a:cubicBezTo>
                    <a:cubicBezTo>
                      <a:pt x="186351" y="1779705"/>
                      <a:pt x="187009" y="1780773"/>
                      <a:pt x="187337" y="1781923"/>
                    </a:cubicBezTo>
                    <a:cubicBezTo>
                      <a:pt x="188323" y="1785374"/>
                      <a:pt x="186351" y="1789565"/>
                      <a:pt x="181421" y="1794495"/>
                    </a:cubicBezTo>
                    <a:cubicBezTo>
                      <a:pt x="149870" y="1833934"/>
                      <a:pt x="124891" y="1868115"/>
                      <a:pt x="106486" y="1897037"/>
                    </a:cubicBezTo>
                    <a:cubicBezTo>
                      <a:pt x="103857" y="1903611"/>
                      <a:pt x="100570" y="1907554"/>
                      <a:pt x="96626" y="1908869"/>
                    </a:cubicBezTo>
                    <a:cubicBezTo>
                      <a:pt x="91368" y="1911498"/>
                      <a:pt x="84795" y="1908869"/>
                      <a:pt x="76907" y="1900981"/>
                    </a:cubicBezTo>
                    <a:cubicBezTo>
                      <a:pt x="75592" y="1898352"/>
                      <a:pt x="70333" y="1891779"/>
                      <a:pt x="61131" y="1881262"/>
                    </a:cubicBezTo>
                    <a:cubicBezTo>
                      <a:pt x="57187" y="1876003"/>
                      <a:pt x="53900" y="1872059"/>
                      <a:pt x="51271" y="1869430"/>
                    </a:cubicBezTo>
                    <a:cubicBezTo>
                      <a:pt x="72305" y="1857598"/>
                      <a:pt x="82165" y="1842479"/>
                      <a:pt x="80851" y="1824074"/>
                    </a:cubicBezTo>
                    <a:lnTo>
                      <a:pt x="82823" y="1695896"/>
                    </a:lnTo>
                    <a:cubicBezTo>
                      <a:pt x="60474" y="1697211"/>
                      <a:pt x="41411" y="1700497"/>
                      <a:pt x="25635" y="1705756"/>
                    </a:cubicBezTo>
                    <a:cubicBezTo>
                      <a:pt x="25635" y="1704441"/>
                      <a:pt x="24321" y="1701812"/>
                      <a:pt x="21691" y="1697868"/>
                    </a:cubicBezTo>
                    <a:cubicBezTo>
                      <a:pt x="17748" y="1692609"/>
                      <a:pt x="15118" y="1688008"/>
                      <a:pt x="13804" y="1684064"/>
                    </a:cubicBezTo>
                    <a:cubicBezTo>
                      <a:pt x="40097" y="1684064"/>
                      <a:pt x="62446" y="1682750"/>
                      <a:pt x="80851" y="1680120"/>
                    </a:cubicBezTo>
                    <a:close/>
                    <a:moveTo>
                      <a:pt x="76907" y="1538138"/>
                    </a:moveTo>
                    <a:cubicBezTo>
                      <a:pt x="78221" y="1538138"/>
                      <a:pt x="80851" y="1538138"/>
                      <a:pt x="84795" y="1538138"/>
                    </a:cubicBezTo>
                    <a:cubicBezTo>
                      <a:pt x="90053" y="1539453"/>
                      <a:pt x="93997" y="1540110"/>
                      <a:pt x="96626" y="1540110"/>
                    </a:cubicBezTo>
                    <a:cubicBezTo>
                      <a:pt x="99256" y="1541425"/>
                      <a:pt x="103200" y="1542740"/>
                      <a:pt x="108458" y="1544054"/>
                    </a:cubicBezTo>
                    <a:cubicBezTo>
                      <a:pt x="116346" y="1546683"/>
                      <a:pt x="121605" y="1548655"/>
                      <a:pt x="124234" y="1549970"/>
                    </a:cubicBezTo>
                    <a:cubicBezTo>
                      <a:pt x="140010" y="1561802"/>
                      <a:pt x="147898" y="1574291"/>
                      <a:pt x="147898" y="1587438"/>
                    </a:cubicBezTo>
                    <a:cubicBezTo>
                      <a:pt x="149212" y="1596640"/>
                      <a:pt x="146583" y="1604528"/>
                      <a:pt x="140010" y="1611101"/>
                    </a:cubicBezTo>
                    <a:cubicBezTo>
                      <a:pt x="132122" y="1618989"/>
                      <a:pt x="124891" y="1622933"/>
                      <a:pt x="118318" y="1622933"/>
                    </a:cubicBezTo>
                    <a:cubicBezTo>
                      <a:pt x="107801" y="1622933"/>
                      <a:pt x="100570" y="1620304"/>
                      <a:pt x="96626" y="1615045"/>
                    </a:cubicBezTo>
                    <a:cubicBezTo>
                      <a:pt x="92683" y="1609787"/>
                      <a:pt x="90053" y="1601241"/>
                      <a:pt x="88739" y="1589410"/>
                    </a:cubicBezTo>
                    <a:cubicBezTo>
                      <a:pt x="87424" y="1577578"/>
                      <a:pt x="84137" y="1567718"/>
                      <a:pt x="78879" y="1559830"/>
                    </a:cubicBezTo>
                    <a:cubicBezTo>
                      <a:pt x="74935" y="1553257"/>
                      <a:pt x="71648" y="1549970"/>
                      <a:pt x="69019" y="1549970"/>
                    </a:cubicBezTo>
                    <a:cubicBezTo>
                      <a:pt x="69019" y="1549970"/>
                      <a:pt x="68361" y="1549313"/>
                      <a:pt x="67047" y="1547998"/>
                    </a:cubicBezTo>
                    <a:cubicBezTo>
                      <a:pt x="64418" y="1544054"/>
                      <a:pt x="63760" y="1541425"/>
                      <a:pt x="65075" y="1540110"/>
                    </a:cubicBezTo>
                    <a:cubicBezTo>
                      <a:pt x="65075" y="1538796"/>
                      <a:pt x="69019" y="1538138"/>
                      <a:pt x="76907" y="1538138"/>
                    </a:cubicBezTo>
                    <a:close/>
                    <a:moveTo>
                      <a:pt x="274104" y="1496727"/>
                    </a:moveTo>
                    <a:cubicBezTo>
                      <a:pt x="287250" y="1499356"/>
                      <a:pt x="299740" y="1502643"/>
                      <a:pt x="311571" y="1506587"/>
                    </a:cubicBezTo>
                    <a:cubicBezTo>
                      <a:pt x="327347" y="1510531"/>
                      <a:pt x="335235" y="1515132"/>
                      <a:pt x="335235" y="1520391"/>
                    </a:cubicBezTo>
                    <a:cubicBezTo>
                      <a:pt x="335235" y="1524335"/>
                      <a:pt x="329977" y="1528936"/>
                      <a:pt x="319459" y="1534194"/>
                    </a:cubicBezTo>
                    <a:lnTo>
                      <a:pt x="319459" y="1569690"/>
                    </a:lnTo>
                    <a:lnTo>
                      <a:pt x="352983" y="1567718"/>
                    </a:lnTo>
                    <a:cubicBezTo>
                      <a:pt x="355612" y="1561145"/>
                      <a:pt x="362843" y="1549970"/>
                      <a:pt x="374675" y="1534194"/>
                    </a:cubicBezTo>
                    <a:cubicBezTo>
                      <a:pt x="375989" y="1535509"/>
                      <a:pt x="378619" y="1537481"/>
                      <a:pt x="382562" y="1540110"/>
                    </a:cubicBezTo>
                    <a:cubicBezTo>
                      <a:pt x="385192" y="1541425"/>
                      <a:pt x="395709" y="1549313"/>
                      <a:pt x="414114" y="1563774"/>
                    </a:cubicBezTo>
                    <a:cubicBezTo>
                      <a:pt x="420687" y="1569033"/>
                      <a:pt x="423317" y="1573634"/>
                      <a:pt x="422002" y="1577578"/>
                    </a:cubicBezTo>
                    <a:cubicBezTo>
                      <a:pt x="422002" y="1580207"/>
                      <a:pt x="416743" y="1581522"/>
                      <a:pt x="406226" y="1581522"/>
                    </a:cubicBezTo>
                    <a:cubicBezTo>
                      <a:pt x="381248" y="1581522"/>
                      <a:pt x="364157" y="1582179"/>
                      <a:pt x="354955" y="1583494"/>
                    </a:cubicBezTo>
                    <a:cubicBezTo>
                      <a:pt x="341808" y="1583494"/>
                      <a:pt x="329977" y="1584151"/>
                      <a:pt x="319459" y="1585466"/>
                    </a:cubicBezTo>
                    <a:lnTo>
                      <a:pt x="321431" y="1628849"/>
                    </a:lnTo>
                    <a:lnTo>
                      <a:pt x="390450" y="1624905"/>
                    </a:lnTo>
                    <a:cubicBezTo>
                      <a:pt x="391765" y="1622276"/>
                      <a:pt x="395709" y="1617674"/>
                      <a:pt x="402282" y="1611101"/>
                    </a:cubicBezTo>
                    <a:cubicBezTo>
                      <a:pt x="407541" y="1605843"/>
                      <a:pt x="411485" y="1601241"/>
                      <a:pt x="414114" y="1597298"/>
                    </a:cubicBezTo>
                    <a:cubicBezTo>
                      <a:pt x="416743" y="1599927"/>
                      <a:pt x="420687" y="1603213"/>
                      <a:pt x="425946" y="1607157"/>
                    </a:cubicBezTo>
                    <a:cubicBezTo>
                      <a:pt x="436463" y="1617674"/>
                      <a:pt x="445008" y="1626220"/>
                      <a:pt x="451581" y="1632793"/>
                    </a:cubicBezTo>
                    <a:cubicBezTo>
                      <a:pt x="459469" y="1640681"/>
                      <a:pt x="463413" y="1647254"/>
                      <a:pt x="463413" y="1652513"/>
                    </a:cubicBezTo>
                    <a:cubicBezTo>
                      <a:pt x="463413" y="1657771"/>
                      <a:pt x="460127" y="1660401"/>
                      <a:pt x="453553" y="1660401"/>
                    </a:cubicBezTo>
                    <a:cubicBezTo>
                      <a:pt x="451581" y="1660401"/>
                      <a:pt x="448624" y="1660565"/>
                      <a:pt x="444680" y="1660894"/>
                    </a:cubicBezTo>
                    <a:lnTo>
                      <a:pt x="434017" y="1661960"/>
                    </a:lnTo>
                    <a:lnTo>
                      <a:pt x="430999" y="1662742"/>
                    </a:lnTo>
                    <a:cubicBezTo>
                      <a:pt x="429274" y="1663153"/>
                      <a:pt x="426932" y="1663687"/>
                      <a:pt x="423974" y="1664345"/>
                    </a:cubicBezTo>
                    <a:cubicBezTo>
                      <a:pt x="414771" y="1666974"/>
                      <a:pt x="400968" y="1675519"/>
                      <a:pt x="382562" y="1689980"/>
                    </a:cubicBezTo>
                    <a:cubicBezTo>
                      <a:pt x="377304" y="1695239"/>
                      <a:pt x="373360" y="1696553"/>
                      <a:pt x="370731" y="1693924"/>
                    </a:cubicBezTo>
                    <a:cubicBezTo>
                      <a:pt x="370731" y="1693924"/>
                      <a:pt x="371388" y="1690637"/>
                      <a:pt x="372703" y="1684064"/>
                    </a:cubicBezTo>
                    <a:cubicBezTo>
                      <a:pt x="374017" y="1681435"/>
                      <a:pt x="375332" y="1678148"/>
                      <a:pt x="376647" y="1674204"/>
                    </a:cubicBezTo>
                    <a:cubicBezTo>
                      <a:pt x="379276" y="1668946"/>
                      <a:pt x="381248" y="1665002"/>
                      <a:pt x="382562" y="1662373"/>
                    </a:cubicBezTo>
                    <a:cubicBezTo>
                      <a:pt x="383877" y="1659743"/>
                      <a:pt x="385849" y="1656457"/>
                      <a:pt x="388478" y="1652513"/>
                    </a:cubicBezTo>
                    <a:cubicBezTo>
                      <a:pt x="391108" y="1647254"/>
                      <a:pt x="393080" y="1643310"/>
                      <a:pt x="394394" y="1640681"/>
                    </a:cubicBezTo>
                    <a:cubicBezTo>
                      <a:pt x="377304" y="1641996"/>
                      <a:pt x="354298" y="1643310"/>
                      <a:pt x="325375" y="1644625"/>
                    </a:cubicBezTo>
                    <a:cubicBezTo>
                      <a:pt x="278048" y="1647254"/>
                      <a:pt x="241895" y="1649226"/>
                      <a:pt x="216917" y="1650541"/>
                    </a:cubicBezTo>
                    <a:cubicBezTo>
                      <a:pt x="193253" y="1653170"/>
                      <a:pt x="177477" y="1655799"/>
                      <a:pt x="169589" y="1658429"/>
                    </a:cubicBezTo>
                    <a:cubicBezTo>
                      <a:pt x="165646" y="1649226"/>
                      <a:pt x="162359" y="1641338"/>
                      <a:pt x="159730" y="1634765"/>
                    </a:cubicBezTo>
                    <a:cubicBezTo>
                      <a:pt x="175505" y="1636080"/>
                      <a:pt x="193910" y="1636080"/>
                      <a:pt x="214945" y="1634765"/>
                    </a:cubicBezTo>
                    <a:lnTo>
                      <a:pt x="274104" y="1632793"/>
                    </a:lnTo>
                    <a:cubicBezTo>
                      <a:pt x="274104" y="1620961"/>
                      <a:pt x="274104" y="1605843"/>
                      <a:pt x="274104" y="1587438"/>
                    </a:cubicBezTo>
                    <a:lnTo>
                      <a:pt x="238608" y="1591382"/>
                    </a:lnTo>
                    <a:cubicBezTo>
                      <a:pt x="228091" y="1591382"/>
                      <a:pt x="212973" y="1593354"/>
                      <a:pt x="193253" y="1597298"/>
                    </a:cubicBezTo>
                    <a:cubicBezTo>
                      <a:pt x="190624" y="1589410"/>
                      <a:pt x="187337" y="1581522"/>
                      <a:pt x="183393" y="1573634"/>
                    </a:cubicBezTo>
                    <a:cubicBezTo>
                      <a:pt x="203113" y="1573634"/>
                      <a:pt x="220861" y="1573634"/>
                      <a:pt x="236637" y="1573634"/>
                    </a:cubicBezTo>
                    <a:cubicBezTo>
                      <a:pt x="247154" y="1573634"/>
                      <a:pt x="259643" y="1572977"/>
                      <a:pt x="274104" y="1571662"/>
                    </a:cubicBezTo>
                    <a:cubicBezTo>
                      <a:pt x="276733" y="1557201"/>
                      <a:pt x="276733" y="1547341"/>
                      <a:pt x="274104" y="1542082"/>
                    </a:cubicBezTo>
                    <a:cubicBezTo>
                      <a:pt x="274104" y="1526307"/>
                      <a:pt x="274104" y="1511188"/>
                      <a:pt x="274104" y="1496727"/>
                    </a:cubicBezTo>
                    <a:close/>
                    <a:moveTo>
                      <a:pt x="195225" y="1258118"/>
                    </a:moveTo>
                    <a:cubicBezTo>
                      <a:pt x="197854" y="1259433"/>
                      <a:pt x="203113" y="1262719"/>
                      <a:pt x="211001" y="1267978"/>
                    </a:cubicBezTo>
                    <a:cubicBezTo>
                      <a:pt x="216259" y="1273237"/>
                      <a:pt x="220861" y="1277181"/>
                      <a:pt x="224805" y="1279810"/>
                    </a:cubicBezTo>
                    <a:cubicBezTo>
                      <a:pt x="232693" y="1286383"/>
                      <a:pt x="236637" y="1291642"/>
                      <a:pt x="236637" y="1295586"/>
                    </a:cubicBezTo>
                    <a:cubicBezTo>
                      <a:pt x="235322" y="1299530"/>
                      <a:pt x="230721" y="1303474"/>
                      <a:pt x="222833" y="1307418"/>
                    </a:cubicBezTo>
                    <a:cubicBezTo>
                      <a:pt x="211001" y="1324508"/>
                      <a:pt x="198512" y="1338312"/>
                      <a:pt x="185365" y="1348829"/>
                    </a:cubicBezTo>
                    <a:cubicBezTo>
                      <a:pt x="168275" y="1363290"/>
                      <a:pt x="148555" y="1374465"/>
                      <a:pt x="126206" y="1382353"/>
                    </a:cubicBezTo>
                    <a:cubicBezTo>
                      <a:pt x="120947" y="1383667"/>
                      <a:pt x="117003" y="1383667"/>
                      <a:pt x="114374" y="1382353"/>
                    </a:cubicBezTo>
                    <a:cubicBezTo>
                      <a:pt x="113060" y="1381038"/>
                      <a:pt x="115689" y="1377094"/>
                      <a:pt x="122262" y="1370521"/>
                    </a:cubicBezTo>
                    <a:cubicBezTo>
                      <a:pt x="145926" y="1352116"/>
                      <a:pt x="164988" y="1330424"/>
                      <a:pt x="179449" y="1305446"/>
                    </a:cubicBezTo>
                    <a:cubicBezTo>
                      <a:pt x="187337" y="1289670"/>
                      <a:pt x="192596" y="1273894"/>
                      <a:pt x="195225" y="1258118"/>
                    </a:cubicBezTo>
                    <a:close/>
                    <a:moveTo>
                      <a:pt x="283964" y="1183183"/>
                    </a:moveTo>
                    <a:lnTo>
                      <a:pt x="189309" y="1191071"/>
                    </a:lnTo>
                    <a:cubicBezTo>
                      <a:pt x="190624" y="1196330"/>
                      <a:pt x="191281" y="1204218"/>
                      <a:pt x="191281" y="1214735"/>
                    </a:cubicBezTo>
                    <a:cubicBezTo>
                      <a:pt x="192596" y="1225252"/>
                      <a:pt x="193253" y="1233140"/>
                      <a:pt x="193253" y="1238398"/>
                    </a:cubicBezTo>
                    <a:cubicBezTo>
                      <a:pt x="211658" y="1235769"/>
                      <a:pt x="239266" y="1233797"/>
                      <a:pt x="276076" y="1232483"/>
                    </a:cubicBezTo>
                    <a:cubicBezTo>
                      <a:pt x="276076" y="1229853"/>
                      <a:pt x="276733" y="1224595"/>
                      <a:pt x="278048" y="1216707"/>
                    </a:cubicBezTo>
                    <a:cubicBezTo>
                      <a:pt x="280677" y="1202246"/>
                      <a:pt x="282649" y="1191071"/>
                      <a:pt x="283964" y="1183183"/>
                    </a:cubicBezTo>
                    <a:close/>
                    <a:moveTo>
                      <a:pt x="167617" y="1096416"/>
                    </a:moveTo>
                    <a:cubicBezTo>
                      <a:pt x="170247" y="1095102"/>
                      <a:pt x="174191" y="1095102"/>
                      <a:pt x="179449" y="1096416"/>
                    </a:cubicBezTo>
                    <a:cubicBezTo>
                      <a:pt x="209686" y="1097731"/>
                      <a:pt x="226777" y="1109563"/>
                      <a:pt x="230721" y="1131912"/>
                    </a:cubicBezTo>
                    <a:cubicBezTo>
                      <a:pt x="230721" y="1137171"/>
                      <a:pt x="228749" y="1143744"/>
                      <a:pt x="224805" y="1151632"/>
                    </a:cubicBezTo>
                    <a:cubicBezTo>
                      <a:pt x="218231" y="1155576"/>
                      <a:pt x="212973" y="1158205"/>
                      <a:pt x="209029" y="1159520"/>
                    </a:cubicBezTo>
                    <a:cubicBezTo>
                      <a:pt x="197197" y="1159520"/>
                      <a:pt x="189309" y="1152946"/>
                      <a:pt x="185365" y="1139800"/>
                    </a:cubicBezTo>
                    <a:cubicBezTo>
                      <a:pt x="184051" y="1125339"/>
                      <a:pt x="179449" y="1113507"/>
                      <a:pt x="171561" y="1104304"/>
                    </a:cubicBezTo>
                    <a:cubicBezTo>
                      <a:pt x="167617" y="1101675"/>
                      <a:pt x="166303" y="1099046"/>
                      <a:pt x="167617" y="1096416"/>
                    </a:cubicBezTo>
                    <a:close/>
                    <a:moveTo>
                      <a:pt x="266216" y="1082613"/>
                    </a:moveTo>
                    <a:cubicBezTo>
                      <a:pt x="272789" y="1085242"/>
                      <a:pt x="280677" y="1089843"/>
                      <a:pt x="289880" y="1096416"/>
                    </a:cubicBezTo>
                    <a:cubicBezTo>
                      <a:pt x="293824" y="1099046"/>
                      <a:pt x="297110" y="1101018"/>
                      <a:pt x="299740" y="1102332"/>
                    </a:cubicBezTo>
                    <a:cubicBezTo>
                      <a:pt x="301054" y="1102332"/>
                      <a:pt x="302369" y="1102990"/>
                      <a:pt x="303684" y="1104304"/>
                    </a:cubicBezTo>
                    <a:cubicBezTo>
                      <a:pt x="311571" y="1109563"/>
                      <a:pt x="314858" y="1114164"/>
                      <a:pt x="313543" y="1118108"/>
                    </a:cubicBezTo>
                    <a:cubicBezTo>
                      <a:pt x="312229" y="1123367"/>
                      <a:pt x="306313" y="1126653"/>
                      <a:pt x="295796" y="1127968"/>
                    </a:cubicBezTo>
                    <a:cubicBezTo>
                      <a:pt x="294481" y="1129283"/>
                      <a:pt x="291852" y="1131912"/>
                      <a:pt x="287908" y="1135856"/>
                    </a:cubicBezTo>
                    <a:cubicBezTo>
                      <a:pt x="273447" y="1154261"/>
                      <a:pt x="262929" y="1166093"/>
                      <a:pt x="256356" y="1171351"/>
                    </a:cubicBezTo>
                    <a:lnTo>
                      <a:pt x="285936" y="1169379"/>
                    </a:lnTo>
                    <a:lnTo>
                      <a:pt x="301712" y="1151632"/>
                    </a:lnTo>
                    <a:cubicBezTo>
                      <a:pt x="309599" y="1155576"/>
                      <a:pt x="316830" y="1160834"/>
                      <a:pt x="323403" y="1167407"/>
                    </a:cubicBezTo>
                    <a:cubicBezTo>
                      <a:pt x="323403" y="1167407"/>
                      <a:pt x="324061" y="1168065"/>
                      <a:pt x="325375" y="1169379"/>
                    </a:cubicBezTo>
                    <a:cubicBezTo>
                      <a:pt x="335892" y="1175953"/>
                      <a:pt x="340494" y="1181869"/>
                      <a:pt x="339179" y="1187127"/>
                    </a:cubicBezTo>
                    <a:cubicBezTo>
                      <a:pt x="337864" y="1189756"/>
                      <a:pt x="333263" y="1193043"/>
                      <a:pt x="325375" y="1196987"/>
                    </a:cubicBezTo>
                    <a:cubicBezTo>
                      <a:pt x="325375" y="1196987"/>
                      <a:pt x="324718" y="1198959"/>
                      <a:pt x="323403" y="1202903"/>
                    </a:cubicBezTo>
                    <a:cubicBezTo>
                      <a:pt x="322089" y="1212106"/>
                      <a:pt x="321431" y="1218022"/>
                      <a:pt x="321431" y="1220651"/>
                    </a:cubicBezTo>
                    <a:lnTo>
                      <a:pt x="325375" y="1224595"/>
                    </a:lnTo>
                    <a:cubicBezTo>
                      <a:pt x="331949" y="1231168"/>
                      <a:pt x="335235" y="1236427"/>
                      <a:pt x="335235" y="1240370"/>
                    </a:cubicBezTo>
                    <a:cubicBezTo>
                      <a:pt x="335235" y="1244314"/>
                      <a:pt x="329319" y="1246286"/>
                      <a:pt x="317487" y="1246286"/>
                    </a:cubicBezTo>
                    <a:cubicBezTo>
                      <a:pt x="316173" y="1246286"/>
                      <a:pt x="304998" y="1246944"/>
                      <a:pt x="283964" y="1248258"/>
                    </a:cubicBezTo>
                    <a:lnTo>
                      <a:pt x="260300" y="1250230"/>
                    </a:lnTo>
                    <a:cubicBezTo>
                      <a:pt x="268188" y="1251545"/>
                      <a:pt x="274761" y="1254174"/>
                      <a:pt x="280020" y="1258118"/>
                    </a:cubicBezTo>
                    <a:cubicBezTo>
                      <a:pt x="289222" y="1262062"/>
                      <a:pt x="293824" y="1266006"/>
                      <a:pt x="293824" y="1269950"/>
                    </a:cubicBezTo>
                    <a:cubicBezTo>
                      <a:pt x="293824" y="1273894"/>
                      <a:pt x="290537" y="1278495"/>
                      <a:pt x="283964" y="1283754"/>
                    </a:cubicBezTo>
                    <a:cubicBezTo>
                      <a:pt x="283964" y="1290327"/>
                      <a:pt x="283964" y="1301502"/>
                      <a:pt x="283964" y="1317277"/>
                    </a:cubicBezTo>
                    <a:cubicBezTo>
                      <a:pt x="283964" y="1321221"/>
                      <a:pt x="283964" y="1323851"/>
                      <a:pt x="283964" y="1325165"/>
                    </a:cubicBezTo>
                    <a:cubicBezTo>
                      <a:pt x="285278" y="1327794"/>
                      <a:pt x="288565" y="1329109"/>
                      <a:pt x="293824" y="1329109"/>
                    </a:cubicBezTo>
                    <a:cubicBezTo>
                      <a:pt x="301712" y="1329109"/>
                      <a:pt x="307627" y="1327137"/>
                      <a:pt x="311571" y="1323193"/>
                    </a:cubicBezTo>
                    <a:cubicBezTo>
                      <a:pt x="315515" y="1320564"/>
                      <a:pt x="319459" y="1314648"/>
                      <a:pt x="323403" y="1305446"/>
                    </a:cubicBezTo>
                    <a:cubicBezTo>
                      <a:pt x="324718" y="1302816"/>
                      <a:pt x="326690" y="1298872"/>
                      <a:pt x="329319" y="1293614"/>
                    </a:cubicBezTo>
                    <a:cubicBezTo>
                      <a:pt x="331949" y="1288355"/>
                      <a:pt x="333920" y="1283754"/>
                      <a:pt x="335235" y="1279810"/>
                    </a:cubicBezTo>
                    <a:cubicBezTo>
                      <a:pt x="337864" y="1269293"/>
                      <a:pt x="340494" y="1265349"/>
                      <a:pt x="343123" y="1267978"/>
                    </a:cubicBezTo>
                    <a:cubicBezTo>
                      <a:pt x="345752" y="1267978"/>
                      <a:pt x="346410" y="1273894"/>
                      <a:pt x="345095" y="1285726"/>
                    </a:cubicBezTo>
                    <a:cubicBezTo>
                      <a:pt x="343780" y="1296243"/>
                      <a:pt x="343123" y="1305446"/>
                      <a:pt x="343123" y="1313333"/>
                    </a:cubicBezTo>
                    <a:cubicBezTo>
                      <a:pt x="343123" y="1317277"/>
                      <a:pt x="344438" y="1321221"/>
                      <a:pt x="347067" y="1325165"/>
                    </a:cubicBezTo>
                    <a:cubicBezTo>
                      <a:pt x="348382" y="1326480"/>
                      <a:pt x="349696" y="1327794"/>
                      <a:pt x="351011" y="1329109"/>
                    </a:cubicBezTo>
                    <a:cubicBezTo>
                      <a:pt x="352326" y="1331738"/>
                      <a:pt x="352983" y="1333710"/>
                      <a:pt x="352983" y="1335025"/>
                    </a:cubicBezTo>
                    <a:cubicBezTo>
                      <a:pt x="353969" y="1336997"/>
                      <a:pt x="354544" y="1338969"/>
                      <a:pt x="354708" y="1340941"/>
                    </a:cubicBezTo>
                    <a:cubicBezTo>
                      <a:pt x="355201" y="1346857"/>
                      <a:pt x="351997" y="1352773"/>
                      <a:pt x="345095" y="1358689"/>
                    </a:cubicBezTo>
                    <a:cubicBezTo>
                      <a:pt x="337207" y="1362633"/>
                      <a:pt x="331291" y="1364605"/>
                      <a:pt x="327347" y="1364605"/>
                    </a:cubicBezTo>
                    <a:cubicBezTo>
                      <a:pt x="320774" y="1365919"/>
                      <a:pt x="310914" y="1367234"/>
                      <a:pt x="297768" y="1368549"/>
                    </a:cubicBezTo>
                    <a:cubicBezTo>
                      <a:pt x="291194" y="1369863"/>
                      <a:pt x="286593" y="1370521"/>
                      <a:pt x="283964" y="1370521"/>
                    </a:cubicBezTo>
                    <a:cubicBezTo>
                      <a:pt x="281335" y="1370521"/>
                      <a:pt x="276733" y="1369863"/>
                      <a:pt x="270160" y="1368549"/>
                    </a:cubicBezTo>
                    <a:cubicBezTo>
                      <a:pt x="267531" y="1368549"/>
                      <a:pt x="265559" y="1368549"/>
                      <a:pt x="264244" y="1368549"/>
                    </a:cubicBezTo>
                    <a:cubicBezTo>
                      <a:pt x="257671" y="1367234"/>
                      <a:pt x="252412" y="1364605"/>
                      <a:pt x="248468" y="1360661"/>
                    </a:cubicBezTo>
                    <a:cubicBezTo>
                      <a:pt x="245839" y="1356717"/>
                      <a:pt x="244524" y="1344885"/>
                      <a:pt x="244524" y="1325165"/>
                    </a:cubicBezTo>
                    <a:cubicBezTo>
                      <a:pt x="244524" y="1321221"/>
                      <a:pt x="245182" y="1312676"/>
                      <a:pt x="246496" y="1299530"/>
                    </a:cubicBezTo>
                    <a:cubicBezTo>
                      <a:pt x="246496" y="1285069"/>
                      <a:pt x="246496" y="1275209"/>
                      <a:pt x="246496" y="1269950"/>
                    </a:cubicBezTo>
                    <a:cubicBezTo>
                      <a:pt x="246496" y="1264691"/>
                      <a:pt x="246496" y="1258118"/>
                      <a:pt x="246496" y="1250230"/>
                    </a:cubicBezTo>
                    <a:cubicBezTo>
                      <a:pt x="239923" y="1250230"/>
                      <a:pt x="230721" y="1250888"/>
                      <a:pt x="218889" y="1252202"/>
                    </a:cubicBezTo>
                    <a:cubicBezTo>
                      <a:pt x="205742" y="1252202"/>
                      <a:pt x="196540" y="1252860"/>
                      <a:pt x="191281" y="1254174"/>
                    </a:cubicBezTo>
                    <a:cubicBezTo>
                      <a:pt x="187337" y="1263377"/>
                      <a:pt x="181421" y="1269950"/>
                      <a:pt x="173533" y="1273894"/>
                    </a:cubicBezTo>
                    <a:cubicBezTo>
                      <a:pt x="172219" y="1273894"/>
                      <a:pt x="170904" y="1274551"/>
                      <a:pt x="169589" y="1275866"/>
                    </a:cubicBezTo>
                    <a:cubicBezTo>
                      <a:pt x="163016" y="1279810"/>
                      <a:pt x="158415" y="1281125"/>
                      <a:pt x="155786" y="1279810"/>
                    </a:cubicBezTo>
                    <a:cubicBezTo>
                      <a:pt x="153156" y="1277181"/>
                      <a:pt x="151842" y="1273237"/>
                      <a:pt x="151842" y="1267978"/>
                    </a:cubicBezTo>
                    <a:lnTo>
                      <a:pt x="151842" y="1236427"/>
                    </a:lnTo>
                    <a:cubicBezTo>
                      <a:pt x="151842" y="1229853"/>
                      <a:pt x="151842" y="1220651"/>
                      <a:pt x="151842" y="1208819"/>
                    </a:cubicBezTo>
                    <a:cubicBezTo>
                      <a:pt x="150527" y="1195672"/>
                      <a:pt x="149870" y="1186470"/>
                      <a:pt x="149870" y="1181211"/>
                    </a:cubicBezTo>
                    <a:cubicBezTo>
                      <a:pt x="149870" y="1177267"/>
                      <a:pt x="149212" y="1170037"/>
                      <a:pt x="147898" y="1159520"/>
                    </a:cubicBezTo>
                    <a:cubicBezTo>
                      <a:pt x="146583" y="1152946"/>
                      <a:pt x="145926" y="1147688"/>
                      <a:pt x="145926" y="1143744"/>
                    </a:cubicBezTo>
                    <a:cubicBezTo>
                      <a:pt x="163016" y="1152946"/>
                      <a:pt x="172219" y="1157548"/>
                      <a:pt x="173533" y="1157548"/>
                    </a:cubicBezTo>
                    <a:cubicBezTo>
                      <a:pt x="185365" y="1165436"/>
                      <a:pt x="193253" y="1171351"/>
                      <a:pt x="197197" y="1175295"/>
                    </a:cubicBezTo>
                    <a:lnTo>
                      <a:pt x="238608" y="1171351"/>
                    </a:lnTo>
                    <a:cubicBezTo>
                      <a:pt x="243867" y="1159520"/>
                      <a:pt x="251098" y="1135856"/>
                      <a:pt x="260300" y="1100360"/>
                    </a:cubicBezTo>
                    <a:cubicBezTo>
                      <a:pt x="262929" y="1092473"/>
                      <a:pt x="264901" y="1086557"/>
                      <a:pt x="266216" y="1082613"/>
                    </a:cubicBezTo>
                    <a:close/>
                    <a:moveTo>
                      <a:pt x="61131" y="1074725"/>
                    </a:moveTo>
                    <a:cubicBezTo>
                      <a:pt x="67704" y="1077354"/>
                      <a:pt x="77564" y="1081298"/>
                      <a:pt x="90711" y="1086557"/>
                    </a:cubicBezTo>
                    <a:cubicBezTo>
                      <a:pt x="94654" y="1087871"/>
                      <a:pt x="97941" y="1089186"/>
                      <a:pt x="100570" y="1090501"/>
                    </a:cubicBezTo>
                    <a:cubicBezTo>
                      <a:pt x="108458" y="1091815"/>
                      <a:pt x="113717" y="1093787"/>
                      <a:pt x="116346" y="1096416"/>
                    </a:cubicBezTo>
                    <a:cubicBezTo>
                      <a:pt x="120290" y="1097731"/>
                      <a:pt x="122262" y="1100360"/>
                      <a:pt x="122262" y="1104304"/>
                    </a:cubicBezTo>
                    <a:cubicBezTo>
                      <a:pt x="123577" y="1106934"/>
                      <a:pt x="122262" y="1110220"/>
                      <a:pt x="118318" y="1114164"/>
                    </a:cubicBezTo>
                    <a:cubicBezTo>
                      <a:pt x="117003" y="1115479"/>
                      <a:pt x="116346" y="1116793"/>
                      <a:pt x="116346" y="1118108"/>
                    </a:cubicBezTo>
                    <a:cubicBezTo>
                      <a:pt x="113717" y="1120737"/>
                      <a:pt x="111745" y="1123367"/>
                      <a:pt x="110430" y="1125996"/>
                    </a:cubicBezTo>
                    <a:lnTo>
                      <a:pt x="110430" y="1218679"/>
                    </a:lnTo>
                    <a:cubicBezTo>
                      <a:pt x="110430" y="1247601"/>
                      <a:pt x="111088" y="1294271"/>
                      <a:pt x="112402" y="1358689"/>
                    </a:cubicBezTo>
                    <a:cubicBezTo>
                      <a:pt x="112402" y="1381038"/>
                      <a:pt x="111745" y="1392870"/>
                      <a:pt x="110430" y="1394184"/>
                    </a:cubicBezTo>
                    <a:cubicBezTo>
                      <a:pt x="109116" y="1408645"/>
                      <a:pt x="100570" y="1419820"/>
                      <a:pt x="84795" y="1427708"/>
                    </a:cubicBezTo>
                    <a:cubicBezTo>
                      <a:pt x="72963" y="1434281"/>
                      <a:pt x="65075" y="1436253"/>
                      <a:pt x="61131" y="1433624"/>
                    </a:cubicBezTo>
                    <a:cubicBezTo>
                      <a:pt x="58502" y="1432309"/>
                      <a:pt x="57844" y="1429680"/>
                      <a:pt x="59159" y="1425736"/>
                    </a:cubicBezTo>
                    <a:cubicBezTo>
                      <a:pt x="59159" y="1421792"/>
                      <a:pt x="59816" y="1415219"/>
                      <a:pt x="61131" y="1406016"/>
                    </a:cubicBezTo>
                    <a:cubicBezTo>
                      <a:pt x="61131" y="1396814"/>
                      <a:pt x="61131" y="1390240"/>
                      <a:pt x="61131" y="1386296"/>
                    </a:cubicBezTo>
                    <a:cubicBezTo>
                      <a:pt x="63760" y="1350801"/>
                      <a:pt x="65075" y="1302159"/>
                      <a:pt x="65075" y="1240370"/>
                    </a:cubicBezTo>
                    <a:cubicBezTo>
                      <a:pt x="65075" y="1206190"/>
                      <a:pt x="65075" y="1179239"/>
                      <a:pt x="65075" y="1159520"/>
                    </a:cubicBezTo>
                    <a:cubicBezTo>
                      <a:pt x="65075" y="1146373"/>
                      <a:pt x="64418" y="1123367"/>
                      <a:pt x="63103" y="1090501"/>
                    </a:cubicBezTo>
                    <a:cubicBezTo>
                      <a:pt x="61788" y="1083927"/>
                      <a:pt x="61131" y="1078669"/>
                      <a:pt x="61131" y="1074725"/>
                    </a:cubicBezTo>
                    <a:close/>
                    <a:moveTo>
                      <a:pt x="378619" y="1017537"/>
                    </a:moveTo>
                    <a:cubicBezTo>
                      <a:pt x="381248" y="1020167"/>
                      <a:pt x="387164" y="1024111"/>
                      <a:pt x="396366" y="1029369"/>
                    </a:cubicBezTo>
                    <a:cubicBezTo>
                      <a:pt x="405569" y="1034628"/>
                      <a:pt x="412799" y="1039229"/>
                      <a:pt x="418058" y="1043173"/>
                    </a:cubicBezTo>
                    <a:cubicBezTo>
                      <a:pt x="427261" y="1051061"/>
                      <a:pt x="431862" y="1056977"/>
                      <a:pt x="431862" y="1060921"/>
                    </a:cubicBezTo>
                    <a:cubicBezTo>
                      <a:pt x="433176" y="1064865"/>
                      <a:pt x="429890" y="1069466"/>
                      <a:pt x="422002" y="1074725"/>
                    </a:cubicBezTo>
                    <a:cubicBezTo>
                      <a:pt x="418058" y="1076039"/>
                      <a:pt x="414114" y="1078011"/>
                      <a:pt x="410170" y="1080641"/>
                    </a:cubicBezTo>
                    <a:cubicBezTo>
                      <a:pt x="412799" y="1127968"/>
                      <a:pt x="415429" y="1204218"/>
                      <a:pt x="418058" y="1309390"/>
                    </a:cubicBezTo>
                    <a:cubicBezTo>
                      <a:pt x="419373" y="1340941"/>
                      <a:pt x="420030" y="1365919"/>
                      <a:pt x="420030" y="1384324"/>
                    </a:cubicBezTo>
                    <a:cubicBezTo>
                      <a:pt x="420030" y="1410617"/>
                      <a:pt x="411485" y="1429680"/>
                      <a:pt x="394394" y="1441512"/>
                    </a:cubicBezTo>
                    <a:cubicBezTo>
                      <a:pt x="387821" y="1442826"/>
                      <a:pt x="382562" y="1445456"/>
                      <a:pt x="378619" y="1449400"/>
                    </a:cubicBezTo>
                    <a:cubicBezTo>
                      <a:pt x="373360" y="1452029"/>
                      <a:pt x="368759" y="1452029"/>
                      <a:pt x="364815" y="1449400"/>
                    </a:cubicBezTo>
                    <a:cubicBezTo>
                      <a:pt x="363500" y="1449400"/>
                      <a:pt x="361528" y="1446770"/>
                      <a:pt x="358899" y="1441512"/>
                    </a:cubicBezTo>
                    <a:cubicBezTo>
                      <a:pt x="358899" y="1440197"/>
                      <a:pt x="358241" y="1438225"/>
                      <a:pt x="356927" y="1435596"/>
                    </a:cubicBezTo>
                    <a:cubicBezTo>
                      <a:pt x="355612" y="1432967"/>
                      <a:pt x="354955" y="1430995"/>
                      <a:pt x="354955" y="1429680"/>
                    </a:cubicBezTo>
                    <a:cubicBezTo>
                      <a:pt x="351011" y="1419163"/>
                      <a:pt x="344438" y="1409960"/>
                      <a:pt x="335235" y="1402072"/>
                    </a:cubicBezTo>
                    <a:cubicBezTo>
                      <a:pt x="333920" y="1399443"/>
                      <a:pt x="329319" y="1396156"/>
                      <a:pt x="321431" y="1392212"/>
                    </a:cubicBezTo>
                    <a:cubicBezTo>
                      <a:pt x="320117" y="1392212"/>
                      <a:pt x="318802" y="1391555"/>
                      <a:pt x="317487" y="1390240"/>
                    </a:cubicBezTo>
                    <a:cubicBezTo>
                      <a:pt x="313543" y="1387611"/>
                      <a:pt x="311571" y="1385639"/>
                      <a:pt x="311571" y="1384324"/>
                    </a:cubicBezTo>
                    <a:cubicBezTo>
                      <a:pt x="312886" y="1380381"/>
                      <a:pt x="317487" y="1379066"/>
                      <a:pt x="325375" y="1380381"/>
                    </a:cubicBezTo>
                    <a:cubicBezTo>
                      <a:pt x="331949" y="1381695"/>
                      <a:pt x="337864" y="1382353"/>
                      <a:pt x="343123" y="1382353"/>
                    </a:cubicBezTo>
                    <a:cubicBezTo>
                      <a:pt x="352326" y="1382353"/>
                      <a:pt x="359556" y="1381038"/>
                      <a:pt x="364815" y="1378409"/>
                    </a:cubicBezTo>
                    <a:cubicBezTo>
                      <a:pt x="368759" y="1377094"/>
                      <a:pt x="370731" y="1370521"/>
                      <a:pt x="370731" y="1358689"/>
                    </a:cubicBezTo>
                    <a:cubicBezTo>
                      <a:pt x="370731" y="1286383"/>
                      <a:pt x="369416" y="1218679"/>
                      <a:pt x="366787" y="1155576"/>
                    </a:cubicBezTo>
                    <a:cubicBezTo>
                      <a:pt x="366787" y="1133227"/>
                      <a:pt x="366129" y="1102332"/>
                      <a:pt x="364815" y="1062893"/>
                    </a:cubicBezTo>
                    <a:lnTo>
                      <a:pt x="283964" y="1066837"/>
                    </a:lnTo>
                    <a:cubicBezTo>
                      <a:pt x="262929" y="1068152"/>
                      <a:pt x="244524" y="1070781"/>
                      <a:pt x="228749" y="1074725"/>
                    </a:cubicBezTo>
                    <a:cubicBezTo>
                      <a:pt x="228749" y="1073410"/>
                      <a:pt x="228091" y="1072095"/>
                      <a:pt x="226777" y="1070781"/>
                    </a:cubicBezTo>
                    <a:cubicBezTo>
                      <a:pt x="222833" y="1062893"/>
                      <a:pt x="219546" y="1056320"/>
                      <a:pt x="216917" y="1051061"/>
                    </a:cubicBezTo>
                    <a:cubicBezTo>
                      <a:pt x="240580" y="1051061"/>
                      <a:pt x="257671" y="1051061"/>
                      <a:pt x="268188" y="1051061"/>
                    </a:cubicBezTo>
                    <a:lnTo>
                      <a:pt x="354955" y="1047117"/>
                    </a:lnTo>
                    <a:cubicBezTo>
                      <a:pt x="357584" y="1043173"/>
                      <a:pt x="365472" y="1033313"/>
                      <a:pt x="378619" y="1017537"/>
                    </a:cubicBezTo>
                    <a:close/>
                    <a:moveTo>
                      <a:pt x="104514" y="1003734"/>
                    </a:moveTo>
                    <a:cubicBezTo>
                      <a:pt x="105829" y="1001104"/>
                      <a:pt x="110430" y="1001104"/>
                      <a:pt x="118318" y="1003734"/>
                    </a:cubicBezTo>
                    <a:cubicBezTo>
                      <a:pt x="126206" y="1003734"/>
                      <a:pt x="134751" y="1005706"/>
                      <a:pt x="143954" y="1009650"/>
                    </a:cubicBezTo>
                    <a:cubicBezTo>
                      <a:pt x="154471" y="1012279"/>
                      <a:pt x="163674" y="1017537"/>
                      <a:pt x="171561" y="1025425"/>
                    </a:cubicBezTo>
                    <a:cubicBezTo>
                      <a:pt x="180764" y="1033313"/>
                      <a:pt x="186023" y="1041858"/>
                      <a:pt x="187337" y="1051061"/>
                    </a:cubicBezTo>
                    <a:cubicBezTo>
                      <a:pt x="188652" y="1070781"/>
                      <a:pt x="180107" y="1082613"/>
                      <a:pt x="161702" y="1086557"/>
                    </a:cubicBezTo>
                    <a:cubicBezTo>
                      <a:pt x="145926" y="1087871"/>
                      <a:pt x="136723" y="1078011"/>
                      <a:pt x="134094" y="1056977"/>
                    </a:cubicBezTo>
                    <a:cubicBezTo>
                      <a:pt x="131465" y="1042516"/>
                      <a:pt x="123577" y="1028055"/>
                      <a:pt x="110430" y="1013593"/>
                    </a:cubicBezTo>
                    <a:cubicBezTo>
                      <a:pt x="106486" y="1009650"/>
                      <a:pt x="104514" y="1006363"/>
                      <a:pt x="104514" y="1003734"/>
                    </a:cubicBezTo>
                    <a:close/>
                    <a:moveTo>
                      <a:pt x="360871" y="763153"/>
                    </a:moveTo>
                    <a:cubicBezTo>
                      <a:pt x="367444" y="771041"/>
                      <a:pt x="377304" y="781558"/>
                      <a:pt x="390450" y="794705"/>
                    </a:cubicBezTo>
                    <a:cubicBezTo>
                      <a:pt x="395709" y="799963"/>
                      <a:pt x="398338" y="803907"/>
                      <a:pt x="398338" y="806536"/>
                    </a:cubicBezTo>
                    <a:cubicBezTo>
                      <a:pt x="398338" y="810480"/>
                      <a:pt x="397024" y="812452"/>
                      <a:pt x="394394" y="812452"/>
                    </a:cubicBezTo>
                    <a:cubicBezTo>
                      <a:pt x="390450" y="813767"/>
                      <a:pt x="384534" y="813767"/>
                      <a:pt x="376647" y="812452"/>
                    </a:cubicBezTo>
                    <a:cubicBezTo>
                      <a:pt x="368759" y="817711"/>
                      <a:pt x="354298" y="825599"/>
                      <a:pt x="333263" y="836116"/>
                    </a:cubicBezTo>
                    <a:cubicBezTo>
                      <a:pt x="356927" y="850577"/>
                      <a:pt x="386506" y="861752"/>
                      <a:pt x="422002" y="869640"/>
                    </a:cubicBezTo>
                    <a:cubicBezTo>
                      <a:pt x="424631" y="869640"/>
                      <a:pt x="430547" y="870297"/>
                      <a:pt x="439750" y="871611"/>
                    </a:cubicBezTo>
                    <a:cubicBezTo>
                      <a:pt x="452896" y="874241"/>
                      <a:pt x="464071" y="876213"/>
                      <a:pt x="473273" y="877527"/>
                    </a:cubicBezTo>
                    <a:cubicBezTo>
                      <a:pt x="474588" y="877527"/>
                      <a:pt x="475902" y="878185"/>
                      <a:pt x="477217" y="879499"/>
                    </a:cubicBezTo>
                    <a:cubicBezTo>
                      <a:pt x="481161" y="879499"/>
                      <a:pt x="483133" y="880814"/>
                      <a:pt x="483133" y="883443"/>
                    </a:cubicBezTo>
                    <a:cubicBezTo>
                      <a:pt x="484448" y="884758"/>
                      <a:pt x="481161" y="886730"/>
                      <a:pt x="473273" y="889359"/>
                    </a:cubicBezTo>
                    <a:cubicBezTo>
                      <a:pt x="454868" y="897247"/>
                      <a:pt x="441722" y="905135"/>
                      <a:pt x="433834" y="913023"/>
                    </a:cubicBezTo>
                    <a:lnTo>
                      <a:pt x="422002" y="924855"/>
                    </a:lnTo>
                    <a:cubicBezTo>
                      <a:pt x="420687" y="927484"/>
                      <a:pt x="416743" y="930771"/>
                      <a:pt x="410170" y="934715"/>
                    </a:cubicBezTo>
                    <a:cubicBezTo>
                      <a:pt x="406226" y="934715"/>
                      <a:pt x="397681" y="931428"/>
                      <a:pt x="384534" y="924855"/>
                    </a:cubicBezTo>
                    <a:cubicBezTo>
                      <a:pt x="351668" y="909079"/>
                      <a:pt x="318145" y="878842"/>
                      <a:pt x="283964" y="834144"/>
                    </a:cubicBezTo>
                    <a:cubicBezTo>
                      <a:pt x="282649" y="831515"/>
                      <a:pt x="280677" y="828228"/>
                      <a:pt x="278048" y="824284"/>
                    </a:cubicBezTo>
                    <a:cubicBezTo>
                      <a:pt x="271475" y="815082"/>
                      <a:pt x="264901" y="803250"/>
                      <a:pt x="258328" y="788789"/>
                    </a:cubicBezTo>
                    <a:cubicBezTo>
                      <a:pt x="254384" y="780901"/>
                      <a:pt x="253727" y="776300"/>
                      <a:pt x="256356" y="774985"/>
                    </a:cubicBezTo>
                    <a:cubicBezTo>
                      <a:pt x="258986" y="774985"/>
                      <a:pt x="262929" y="777614"/>
                      <a:pt x="268188" y="782873"/>
                    </a:cubicBezTo>
                    <a:cubicBezTo>
                      <a:pt x="286593" y="799963"/>
                      <a:pt x="302369" y="813767"/>
                      <a:pt x="315515" y="824284"/>
                    </a:cubicBezTo>
                    <a:cubicBezTo>
                      <a:pt x="326033" y="816396"/>
                      <a:pt x="333920" y="807194"/>
                      <a:pt x="339179" y="796677"/>
                    </a:cubicBezTo>
                    <a:cubicBezTo>
                      <a:pt x="340494" y="795362"/>
                      <a:pt x="343780" y="790761"/>
                      <a:pt x="349039" y="782873"/>
                    </a:cubicBezTo>
                    <a:cubicBezTo>
                      <a:pt x="352983" y="774985"/>
                      <a:pt x="356927" y="768412"/>
                      <a:pt x="360871" y="763153"/>
                    </a:cubicBezTo>
                    <a:close/>
                    <a:moveTo>
                      <a:pt x="287908" y="696106"/>
                    </a:moveTo>
                    <a:lnTo>
                      <a:pt x="242552" y="698078"/>
                    </a:lnTo>
                    <a:lnTo>
                      <a:pt x="244524" y="749349"/>
                    </a:lnTo>
                    <a:lnTo>
                      <a:pt x="285936" y="749349"/>
                    </a:lnTo>
                    <a:cubicBezTo>
                      <a:pt x="285936" y="737517"/>
                      <a:pt x="286593" y="719770"/>
                      <a:pt x="287908" y="696106"/>
                    </a:cubicBezTo>
                    <a:close/>
                    <a:moveTo>
                      <a:pt x="197197" y="619199"/>
                    </a:moveTo>
                    <a:lnTo>
                      <a:pt x="149870" y="621171"/>
                    </a:lnTo>
                    <a:cubicBezTo>
                      <a:pt x="148555" y="651408"/>
                      <a:pt x="145926" y="676386"/>
                      <a:pt x="141982" y="696106"/>
                    </a:cubicBezTo>
                    <a:cubicBezTo>
                      <a:pt x="139353" y="717140"/>
                      <a:pt x="135409" y="736860"/>
                      <a:pt x="130150" y="755265"/>
                    </a:cubicBezTo>
                    <a:lnTo>
                      <a:pt x="167617" y="755265"/>
                    </a:lnTo>
                    <a:cubicBezTo>
                      <a:pt x="175505" y="753950"/>
                      <a:pt x="187337" y="753293"/>
                      <a:pt x="203113" y="753293"/>
                    </a:cubicBezTo>
                    <a:cubicBezTo>
                      <a:pt x="203113" y="749349"/>
                      <a:pt x="203113" y="742119"/>
                      <a:pt x="203113" y="731602"/>
                    </a:cubicBezTo>
                    <a:cubicBezTo>
                      <a:pt x="201798" y="718455"/>
                      <a:pt x="201141" y="707938"/>
                      <a:pt x="201141" y="700050"/>
                    </a:cubicBezTo>
                    <a:cubicBezTo>
                      <a:pt x="185365" y="700050"/>
                      <a:pt x="169589" y="701364"/>
                      <a:pt x="153814" y="703994"/>
                    </a:cubicBezTo>
                    <a:lnTo>
                      <a:pt x="145926" y="682302"/>
                    </a:lnTo>
                    <a:cubicBezTo>
                      <a:pt x="149870" y="682302"/>
                      <a:pt x="159730" y="682960"/>
                      <a:pt x="175505" y="684274"/>
                    </a:cubicBezTo>
                    <a:cubicBezTo>
                      <a:pt x="189966" y="684274"/>
                      <a:pt x="198512" y="684274"/>
                      <a:pt x="201141" y="684274"/>
                    </a:cubicBezTo>
                    <a:cubicBezTo>
                      <a:pt x="199826" y="675072"/>
                      <a:pt x="199169" y="664554"/>
                      <a:pt x="199169" y="652723"/>
                    </a:cubicBezTo>
                    <a:close/>
                    <a:moveTo>
                      <a:pt x="287908" y="615255"/>
                    </a:moveTo>
                    <a:lnTo>
                      <a:pt x="207057" y="617227"/>
                    </a:lnTo>
                    <a:cubicBezTo>
                      <a:pt x="212316" y="618542"/>
                      <a:pt x="219546" y="621171"/>
                      <a:pt x="228749" y="625115"/>
                    </a:cubicBezTo>
                    <a:cubicBezTo>
                      <a:pt x="243210" y="629059"/>
                      <a:pt x="250440" y="633003"/>
                      <a:pt x="250440" y="636947"/>
                    </a:cubicBezTo>
                    <a:cubicBezTo>
                      <a:pt x="251755" y="640891"/>
                      <a:pt x="248468" y="645492"/>
                      <a:pt x="240580" y="650751"/>
                    </a:cubicBezTo>
                    <a:lnTo>
                      <a:pt x="242552" y="682302"/>
                    </a:lnTo>
                    <a:cubicBezTo>
                      <a:pt x="249126" y="680988"/>
                      <a:pt x="264244" y="680330"/>
                      <a:pt x="287908" y="680330"/>
                    </a:cubicBezTo>
                    <a:cubicBezTo>
                      <a:pt x="289222" y="665869"/>
                      <a:pt x="289880" y="654037"/>
                      <a:pt x="289880" y="644835"/>
                    </a:cubicBezTo>
                    <a:cubicBezTo>
                      <a:pt x="289880" y="642205"/>
                      <a:pt x="289880" y="638261"/>
                      <a:pt x="289880" y="633003"/>
                    </a:cubicBezTo>
                    <a:cubicBezTo>
                      <a:pt x="288565" y="625115"/>
                      <a:pt x="287908" y="619199"/>
                      <a:pt x="287908" y="615255"/>
                    </a:cubicBezTo>
                    <a:close/>
                    <a:moveTo>
                      <a:pt x="335235" y="542292"/>
                    </a:moveTo>
                    <a:cubicBezTo>
                      <a:pt x="328662" y="542292"/>
                      <a:pt x="318145" y="542949"/>
                      <a:pt x="303684" y="544264"/>
                    </a:cubicBezTo>
                    <a:cubicBezTo>
                      <a:pt x="285278" y="544264"/>
                      <a:pt x="234665" y="546893"/>
                      <a:pt x="151842" y="552152"/>
                    </a:cubicBezTo>
                    <a:cubicBezTo>
                      <a:pt x="151842" y="563984"/>
                      <a:pt x="151184" y="582389"/>
                      <a:pt x="149870" y="607367"/>
                    </a:cubicBezTo>
                    <a:lnTo>
                      <a:pt x="329319" y="599479"/>
                    </a:lnTo>
                    <a:cubicBezTo>
                      <a:pt x="330634" y="590277"/>
                      <a:pt x="331949" y="577788"/>
                      <a:pt x="333263" y="562012"/>
                    </a:cubicBezTo>
                    <a:cubicBezTo>
                      <a:pt x="334578" y="552809"/>
                      <a:pt x="335235" y="546236"/>
                      <a:pt x="335235" y="542292"/>
                    </a:cubicBezTo>
                    <a:close/>
                    <a:moveTo>
                      <a:pt x="352983" y="498909"/>
                    </a:moveTo>
                    <a:cubicBezTo>
                      <a:pt x="355612" y="500223"/>
                      <a:pt x="359556" y="503510"/>
                      <a:pt x="364815" y="508769"/>
                    </a:cubicBezTo>
                    <a:cubicBezTo>
                      <a:pt x="375332" y="515342"/>
                      <a:pt x="383877" y="521258"/>
                      <a:pt x="390450" y="526516"/>
                    </a:cubicBezTo>
                    <a:cubicBezTo>
                      <a:pt x="393080" y="527831"/>
                      <a:pt x="395052" y="529803"/>
                      <a:pt x="396366" y="532432"/>
                    </a:cubicBezTo>
                    <a:cubicBezTo>
                      <a:pt x="398996" y="533747"/>
                      <a:pt x="400310" y="534404"/>
                      <a:pt x="400310" y="534404"/>
                    </a:cubicBezTo>
                    <a:cubicBezTo>
                      <a:pt x="400310" y="535719"/>
                      <a:pt x="400968" y="537034"/>
                      <a:pt x="402282" y="538348"/>
                    </a:cubicBezTo>
                    <a:cubicBezTo>
                      <a:pt x="403597" y="539663"/>
                      <a:pt x="404254" y="540977"/>
                      <a:pt x="404254" y="542292"/>
                    </a:cubicBezTo>
                    <a:cubicBezTo>
                      <a:pt x="404254" y="547551"/>
                      <a:pt x="401625" y="552152"/>
                      <a:pt x="396366" y="556096"/>
                    </a:cubicBezTo>
                    <a:cubicBezTo>
                      <a:pt x="392422" y="557411"/>
                      <a:pt x="387821" y="559383"/>
                      <a:pt x="382562" y="562012"/>
                    </a:cubicBezTo>
                    <a:cubicBezTo>
                      <a:pt x="382562" y="567270"/>
                      <a:pt x="381905" y="575816"/>
                      <a:pt x="380590" y="587647"/>
                    </a:cubicBezTo>
                    <a:cubicBezTo>
                      <a:pt x="381905" y="588962"/>
                      <a:pt x="383220" y="589619"/>
                      <a:pt x="384534" y="589619"/>
                    </a:cubicBezTo>
                    <a:cubicBezTo>
                      <a:pt x="387164" y="590934"/>
                      <a:pt x="390450" y="593563"/>
                      <a:pt x="394394" y="597507"/>
                    </a:cubicBezTo>
                    <a:cubicBezTo>
                      <a:pt x="398338" y="600137"/>
                      <a:pt x="399653" y="603423"/>
                      <a:pt x="398338" y="607367"/>
                    </a:cubicBezTo>
                    <a:cubicBezTo>
                      <a:pt x="397024" y="609997"/>
                      <a:pt x="391108" y="611311"/>
                      <a:pt x="380590" y="611311"/>
                    </a:cubicBezTo>
                    <a:cubicBezTo>
                      <a:pt x="364815" y="611311"/>
                      <a:pt x="336550" y="611968"/>
                      <a:pt x="295796" y="613283"/>
                    </a:cubicBezTo>
                    <a:cubicBezTo>
                      <a:pt x="297110" y="613283"/>
                      <a:pt x="299082" y="613940"/>
                      <a:pt x="301712" y="615255"/>
                    </a:cubicBezTo>
                    <a:cubicBezTo>
                      <a:pt x="309599" y="619199"/>
                      <a:pt x="316830" y="621828"/>
                      <a:pt x="323403" y="623143"/>
                    </a:cubicBezTo>
                    <a:cubicBezTo>
                      <a:pt x="331291" y="627087"/>
                      <a:pt x="336550" y="629059"/>
                      <a:pt x="339179" y="629059"/>
                    </a:cubicBezTo>
                    <a:cubicBezTo>
                      <a:pt x="343123" y="633003"/>
                      <a:pt x="345095" y="635632"/>
                      <a:pt x="345095" y="636947"/>
                    </a:cubicBezTo>
                    <a:cubicBezTo>
                      <a:pt x="345095" y="642205"/>
                      <a:pt x="340494" y="646807"/>
                      <a:pt x="331291" y="650751"/>
                    </a:cubicBezTo>
                    <a:lnTo>
                      <a:pt x="329319" y="678358"/>
                    </a:lnTo>
                    <a:lnTo>
                      <a:pt x="345095" y="678358"/>
                    </a:lnTo>
                    <a:cubicBezTo>
                      <a:pt x="347724" y="674414"/>
                      <a:pt x="353640" y="665869"/>
                      <a:pt x="362843" y="652723"/>
                    </a:cubicBezTo>
                    <a:cubicBezTo>
                      <a:pt x="356269" y="661925"/>
                      <a:pt x="357584" y="659296"/>
                      <a:pt x="366787" y="644835"/>
                    </a:cubicBezTo>
                    <a:cubicBezTo>
                      <a:pt x="374675" y="650093"/>
                      <a:pt x="384534" y="658639"/>
                      <a:pt x="396366" y="670470"/>
                    </a:cubicBezTo>
                    <a:cubicBezTo>
                      <a:pt x="406883" y="675729"/>
                      <a:pt x="410827" y="681645"/>
                      <a:pt x="408198" y="688218"/>
                    </a:cubicBezTo>
                    <a:cubicBezTo>
                      <a:pt x="406883" y="690847"/>
                      <a:pt x="400968" y="692162"/>
                      <a:pt x="390450" y="692162"/>
                    </a:cubicBezTo>
                    <a:cubicBezTo>
                      <a:pt x="377304" y="692162"/>
                      <a:pt x="362843" y="692162"/>
                      <a:pt x="347067" y="692162"/>
                    </a:cubicBezTo>
                    <a:lnTo>
                      <a:pt x="329319" y="694134"/>
                    </a:lnTo>
                    <a:cubicBezTo>
                      <a:pt x="328005" y="716483"/>
                      <a:pt x="327347" y="733573"/>
                      <a:pt x="327347" y="745405"/>
                    </a:cubicBezTo>
                    <a:lnTo>
                      <a:pt x="364815" y="743433"/>
                    </a:lnTo>
                    <a:cubicBezTo>
                      <a:pt x="368759" y="736860"/>
                      <a:pt x="376647" y="725028"/>
                      <a:pt x="388478" y="707938"/>
                    </a:cubicBezTo>
                    <a:cubicBezTo>
                      <a:pt x="391108" y="709252"/>
                      <a:pt x="395052" y="712539"/>
                      <a:pt x="400310" y="717798"/>
                    </a:cubicBezTo>
                    <a:cubicBezTo>
                      <a:pt x="409513" y="724371"/>
                      <a:pt x="417401" y="730287"/>
                      <a:pt x="423974" y="735545"/>
                    </a:cubicBezTo>
                    <a:cubicBezTo>
                      <a:pt x="434491" y="744748"/>
                      <a:pt x="439092" y="751321"/>
                      <a:pt x="437778" y="755265"/>
                    </a:cubicBezTo>
                    <a:cubicBezTo>
                      <a:pt x="437778" y="757894"/>
                      <a:pt x="431862" y="759209"/>
                      <a:pt x="420030" y="759209"/>
                    </a:cubicBezTo>
                    <a:cubicBezTo>
                      <a:pt x="352983" y="759209"/>
                      <a:pt x="285936" y="761838"/>
                      <a:pt x="218889" y="767097"/>
                    </a:cubicBezTo>
                    <a:lnTo>
                      <a:pt x="218889" y="877527"/>
                    </a:lnTo>
                    <a:cubicBezTo>
                      <a:pt x="222833" y="876213"/>
                      <a:pt x="231378" y="873583"/>
                      <a:pt x="244524" y="869640"/>
                    </a:cubicBezTo>
                    <a:cubicBezTo>
                      <a:pt x="261615" y="865696"/>
                      <a:pt x="273447" y="862409"/>
                      <a:pt x="280020" y="859780"/>
                    </a:cubicBezTo>
                    <a:cubicBezTo>
                      <a:pt x="287908" y="858465"/>
                      <a:pt x="291852" y="859122"/>
                      <a:pt x="291852" y="861752"/>
                    </a:cubicBezTo>
                    <a:cubicBezTo>
                      <a:pt x="293166" y="864381"/>
                      <a:pt x="290537" y="867668"/>
                      <a:pt x="283964" y="871611"/>
                    </a:cubicBezTo>
                    <a:cubicBezTo>
                      <a:pt x="261615" y="883443"/>
                      <a:pt x="233350" y="903820"/>
                      <a:pt x="199169" y="932743"/>
                    </a:cubicBezTo>
                    <a:cubicBezTo>
                      <a:pt x="197854" y="935372"/>
                      <a:pt x="193910" y="937344"/>
                      <a:pt x="187337" y="938659"/>
                    </a:cubicBezTo>
                    <a:cubicBezTo>
                      <a:pt x="184708" y="939973"/>
                      <a:pt x="179449" y="934715"/>
                      <a:pt x="171561" y="922883"/>
                    </a:cubicBezTo>
                    <a:cubicBezTo>
                      <a:pt x="170247" y="921568"/>
                      <a:pt x="167617" y="918282"/>
                      <a:pt x="163674" y="913023"/>
                    </a:cubicBezTo>
                    <a:cubicBezTo>
                      <a:pt x="159730" y="906450"/>
                      <a:pt x="156443" y="901191"/>
                      <a:pt x="153814" y="897247"/>
                    </a:cubicBezTo>
                    <a:cubicBezTo>
                      <a:pt x="168275" y="891989"/>
                      <a:pt x="175505" y="879499"/>
                      <a:pt x="175505" y="859780"/>
                    </a:cubicBezTo>
                    <a:lnTo>
                      <a:pt x="175505" y="771041"/>
                    </a:lnTo>
                    <a:cubicBezTo>
                      <a:pt x="170247" y="771041"/>
                      <a:pt x="164988" y="771041"/>
                      <a:pt x="159730" y="771041"/>
                    </a:cubicBezTo>
                    <a:cubicBezTo>
                      <a:pt x="159730" y="771041"/>
                      <a:pt x="151184" y="771698"/>
                      <a:pt x="134094" y="773013"/>
                    </a:cubicBezTo>
                    <a:cubicBezTo>
                      <a:pt x="132779" y="771698"/>
                      <a:pt x="131465" y="769069"/>
                      <a:pt x="130150" y="765125"/>
                    </a:cubicBezTo>
                    <a:cubicBezTo>
                      <a:pt x="128835" y="763810"/>
                      <a:pt x="128178" y="762496"/>
                      <a:pt x="128178" y="761181"/>
                    </a:cubicBezTo>
                    <a:cubicBezTo>
                      <a:pt x="116346" y="799306"/>
                      <a:pt x="96626" y="834144"/>
                      <a:pt x="69019" y="865696"/>
                    </a:cubicBezTo>
                    <a:cubicBezTo>
                      <a:pt x="50614" y="884101"/>
                      <a:pt x="31551" y="898562"/>
                      <a:pt x="11832" y="909079"/>
                    </a:cubicBezTo>
                    <a:cubicBezTo>
                      <a:pt x="6573" y="913023"/>
                      <a:pt x="2629" y="913680"/>
                      <a:pt x="0" y="911051"/>
                    </a:cubicBezTo>
                    <a:cubicBezTo>
                      <a:pt x="0" y="911051"/>
                      <a:pt x="1972" y="907764"/>
                      <a:pt x="5916" y="901191"/>
                    </a:cubicBezTo>
                    <a:cubicBezTo>
                      <a:pt x="28265" y="878842"/>
                      <a:pt x="44040" y="859780"/>
                      <a:pt x="53243" y="844004"/>
                    </a:cubicBezTo>
                    <a:cubicBezTo>
                      <a:pt x="66390" y="824284"/>
                      <a:pt x="76907" y="801935"/>
                      <a:pt x="84795" y="776957"/>
                    </a:cubicBezTo>
                    <a:cubicBezTo>
                      <a:pt x="101885" y="729629"/>
                      <a:pt x="109116" y="669156"/>
                      <a:pt x="106486" y="595535"/>
                    </a:cubicBezTo>
                    <a:cubicBezTo>
                      <a:pt x="106486" y="573186"/>
                      <a:pt x="105829" y="543607"/>
                      <a:pt x="104514" y="506797"/>
                    </a:cubicBezTo>
                    <a:cubicBezTo>
                      <a:pt x="112402" y="510740"/>
                      <a:pt x="122262" y="515342"/>
                      <a:pt x="134094" y="520600"/>
                    </a:cubicBezTo>
                    <a:cubicBezTo>
                      <a:pt x="149870" y="527174"/>
                      <a:pt x="160387" y="531775"/>
                      <a:pt x="165646" y="534404"/>
                    </a:cubicBezTo>
                    <a:cubicBezTo>
                      <a:pt x="194568" y="533090"/>
                      <a:pt x="232035" y="531118"/>
                      <a:pt x="278048" y="528488"/>
                    </a:cubicBezTo>
                    <a:cubicBezTo>
                      <a:pt x="303026" y="527174"/>
                      <a:pt x="320774" y="526516"/>
                      <a:pt x="331291" y="526516"/>
                    </a:cubicBezTo>
                    <a:close/>
                    <a:moveTo>
                      <a:pt x="368759" y="218889"/>
                    </a:moveTo>
                    <a:cubicBezTo>
                      <a:pt x="351668" y="218889"/>
                      <a:pt x="323403" y="220860"/>
                      <a:pt x="283964" y="224804"/>
                    </a:cubicBezTo>
                    <a:cubicBezTo>
                      <a:pt x="286593" y="253727"/>
                      <a:pt x="287908" y="297767"/>
                      <a:pt x="287908" y="356927"/>
                    </a:cubicBezTo>
                    <a:lnTo>
                      <a:pt x="364815" y="352983"/>
                    </a:lnTo>
                    <a:cubicBezTo>
                      <a:pt x="367444" y="305655"/>
                      <a:pt x="367444" y="301711"/>
                      <a:pt x="364815" y="341151"/>
                    </a:cubicBezTo>
                    <a:cubicBezTo>
                      <a:pt x="367444" y="301711"/>
                      <a:pt x="368759" y="260957"/>
                      <a:pt x="368759" y="218889"/>
                    </a:cubicBezTo>
                    <a:close/>
                    <a:moveTo>
                      <a:pt x="414114" y="17747"/>
                    </a:moveTo>
                    <a:cubicBezTo>
                      <a:pt x="418058" y="20377"/>
                      <a:pt x="424631" y="24978"/>
                      <a:pt x="433834" y="31551"/>
                    </a:cubicBezTo>
                    <a:cubicBezTo>
                      <a:pt x="443036" y="39439"/>
                      <a:pt x="450924" y="45355"/>
                      <a:pt x="457497" y="49299"/>
                    </a:cubicBezTo>
                    <a:cubicBezTo>
                      <a:pt x="465385" y="55215"/>
                      <a:pt x="469576" y="60021"/>
                      <a:pt x="470069" y="63719"/>
                    </a:cubicBezTo>
                    <a:cubicBezTo>
                      <a:pt x="470233" y="64951"/>
                      <a:pt x="469987" y="66061"/>
                      <a:pt x="469329" y="67047"/>
                    </a:cubicBezTo>
                    <a:cubicBezTo>
                      <a:pt x="469329" y="69676"/>
                      <a:pt x="463413" y="70991"/>
                      <a:pt x="451581" y="70991"/>
                    </a:cubicBezTo>
                    <a:cubicBezTo>
                      <a:pt x="434491" y="72305"/>
                      <a:pt x="410170" y="73620"/>
                      <a:pt x="378619" y="74935"/>
                    </a:cubicBezTo>
                    <a:cubicBezTo>
                      <a:pt x="333920" y="77564"/>
                      <a:pt x="302369" y="79536"/>
                      <a:pt x="283964" y="80850"/>
                    </a:cubicBezTo>
                    <a:cubicBezTo>
                      <a:pt x="290537" y="83480"/>
                      <a:pt x="299740" y="88738"/>
                      <a:pt x="311571" y="96626"/>
                    </a:cubicBezTo>
                    <a:cubicBezTo>
                      <a:pt x="318145" y="100570"/>
                      <a:pt x="322089" y="103857"/>
                      <a:pt x="323403" y="106486"/>
                    </a:cubicBezTo>
                    <a:cubicBezTo>
                      <a:pt x="327347" y="107801"/>
                      <a:pt x="328662" y="109773"/>
                      <a:pt x="327347" y="112402"/>
                    </a:cubicBezTo>
                    <a:cubicBezTo>
                      <a:pt x="327347" y="117661"/>
                      <a:pt x="320117" y="122262"/>
                      <a:pt x="305656" y="126206"/>
                    </a:cubicBezTo>
                    <a:cubicBezTo>
                      <a:pt x="299082" y="145926"/>
                      <a:pt x="289222" y="171561"/>
                      <a:pt x="276076" y="203113"/>
                    </a:cubicBezTo>
                    <a:cubicBezTo>
                      <a:pt x="274761" y="205742"/>
                      <a:pt x="274104" y="207714"/>
                      <a:pt x="274104" y="209029"/>
                    </a:cubicBezTo>
                    <a:lnTo>
                      <a:pt x="366787" y="203113"/>
                    </a:lnTo>
                    <a:lnTo>
                      <a:pt x="384534" y="171561"/>
                    </a:lnTo>
                    <a:cubicBezTo>
                      <a:pt x="388478" y="174190"/>
                      <a:pt x="395709" y="178792"/>
                      <a:pt x="406226" y="185365"/>
                    </a:cubicBezTo>
                    <a:cubicBezTo>
                      <a:pt x="411485" y="189309"/>
                      <a:pt x="415429" y="192596"/>
                      <a:pt x="418058" y="195225"/>
                    </a:cubicBezTo>
                    <a:cubicBezTo>
                      <a:pt x="419373" y="196539"/>
                      <a:pt x="421345" y="198511"/>
                      <a:pt x="423974" y="201141"/>
                    </a:cubicBezTo>
                    <a:cubicBezTo>
                      <a:pt x="427918" y="203770"/>
                      <a:pt x="430547" y="205085"/>
                      <a:pt x="431862" y="205085"/>
                    </a:cubicBezTo>
                    <a:cubicBezTo>
                      <a:pt x="431862" y="206399"/>
                      <a:pt x="432519" y="207057"/>
                      <a:pt x="433834" y="207057"/>
                    </a:cubicBezTo>
                    <a:cubicBezTo>
                      <a:pt x="435148" y="208371"/>
                      <a:pt x="435806" y="211001"/>
                      <a:pt x="435806" y="214945"/>
                    </a:cubicBezTo>
                    <a:cubicBezTo>
                      <a:pt x="435806" y="220203"/>
                      <a:pt x="429890" y="226776"/>
                      <a:pt x="418058" y="234664"/>
                    </a:cubicBezTo>
                    <a:cubicBezTo>
                      <a:pt x="418058" y="241238"/>
                      <a:pt x="417401" y="253069"/>
                      <a:pt x="416086" y="270160"/>
                    </a:cubicBezTo>
                    <a:cubicBezTo>
                      <a:pt x="414771" y="297767"/>
                      <a:pt x="413457" y="320774"/>
                      <a:pt x="412142" y="339179"/>
                    </a:cubicBezTo>
                    <a:cubicBezTo>
                      <a:pt x="414771" y="339179"/>
                      <a:pt x="418058" y="341808"/>
                      <a:pt x="422002" y="347067"/>
                    </a:cubicBezTo>
                    <a:cubicBezTo>
                      <a:pt x="427261" y="353640"/>
                      <a:pt x="429890" y="358899"/>
                      <a:pt x="429890" y="362843"/>
                    </a:cubicBezTo>
                    <a:cubicBezTo>
                      <a:pt x="428575" y="366786"/>
                      <a:pt x="422002" y="368758"/>
                      <a:pt x="410170" y="368758"/>
                    </a:cubicBezTo>
                    <a:cubicBezTo>
                      <a:pt x="400968" y="368758"/>
                      <a:pt x="385192" y="368758"/>
                      <a:pt x="362843" y="368758"/>
                    </a:cubicBezTo>
                    <a:cubicBezTo>
                      <a:pt x="356269" y="368758"/>
                      <a:pt x="341151" y="369416"/>
                      <a:pt x="317487" y="370730"/>
                    </a:cubicBezTo>
                    <a:cubicBezTo>
                      <a:pt x="305656" y="372045"/>
                      <a:pt x="296453" y="372702"/>
                      <a:pt x="289880" y="372702"/>
                    </a:cubicBezTo>
                    <a:cubicBezTo>
                      <a:pt x="289880" y="376646"/>
                      <a:pt x="289222" y="381248"/>
                      <a:pt x="287908" y="386506"/>
                    </a:cubicBezTo>
                    <a:cubicBezTo>
                      <a:pt x="287908" y="393079"/>
                      <a:pt x="287250" y="397681"/>
                      <a:pt x="285936" y="400310"/>
                    </a:cubicBezTo>
                    <a:cubicBezTo>
                      <a:pt x="280677" y="410827"/>
                      <a:pt x="271475" y="418715"/>
                      <a:pt x="258328" y="423974"/>
                    </a:cubicBezTo>
                    <a:cubicBezTo>
                      <a:pt x="253070" y="425288"/>
                      <a:pt x="249126" y="425946"/>
                      <a:pt x="246496" y="425946"/>
                    </a:cubicBezTo>
                    <a:cubicBezTo>
                      <a:pt x="243867" y="424631"/>
                      <a:pt x="242552" y="421344"/>
                      <a:pt x="242552" y="416086"/>
                    </a:cubicBezTo>
                    <a:cubicBezTo>
                      <a:pt x="242552" y="413457"/>
                      <a:pt x="242552" y="408855"/>
                      <a:pt x="242552" y="402282"/>
                    </a:cubicBezTo>
                    <a:cubicBezTo>
                      <a:pt x="243867" y="378618"/>
                      <a:pt x="244524" y="362843"/>
                      <a:pt x="244524" y="354955"/>
                    </a:cubicBezTo>
                    <a:cubicBezTo>
                      <a:pt x="244524" y="335235"/>
                      <a:pt x="243867" y="304998"/>
                      <a:pt x="242552" y="264244"/>
                    </a:cubicBezTo>
                    <a:cubicBezTo>
                      <a:pt x="222833" y="295795"/>
                      <a:pt x="199169" y="322746"/>
                      <a:pt x="171561" y="345095"/>
                    </a:cubicBezTo>
                    <a:cubicBezTo>
                      <a:pt x="163674" y="350353"/>
                      <a:pt x="159072" y="351668"/>
                      <a:pt x="157758" y="349039"/>
                    </a:cubicBezTo>
                    <a:cubicBezTo>
                      <a:pt x="156443" y="347724"/>
                      <a:pt x="157758" y="343780"/>
                      <a:pt x="161702" y="337207"/>
                    </a:cubicBezTo>
                    <a:cubicBezTo>
                      <a:pt x="202456" y="280677"/>
                      <a:pt x="233350" y="215602"/>
                      <a:pt x="254384" y="141982"/>
                    </a:cubicBezTo>
                    <a:cubicBezTo>
                      <a:pt x="258328" y="132779"/>
                      <a:pt x="262929" y="112402"/>
                      <a:pt x="268188" y="80850"/>
                    </a:cubicBezTo>
                    <a:cubicBezTo>
                      <a:pt x="264244" y="80850"/>
                      <a:pt x="259643" y="81508"/>
                      <a:pt x="254384" y="82822"/>
                    </a:cubicBezTo>
                    <a:cubicBezTo>
                      <a:pt x="249126" y="82822"/>
                      <a:pt x="245839" y="82822"/>
                      <a:pt x="244524" y="82822"/>
                    </a:cubicBezTo>
                    <a:cubicBezTo>
                      <a:pt x="240580" y="82822"/>
                      <a:pt x="234665" y="83480"/>
                      <a:pt x="226777" y="84794"/>
                    </a:cubicBezTo>
                    <a:cubicBezTo>
                      <a:pt x="217574" y="84794"/>
                      <a:pt x="211001" y="85452"/>
                      <a:pt x="207057" y="86766"/>
                    </a:cubicBezTo>
                    <a:lnTo>
                      <a:pt x="197197" y="67047"/>
                    </a:lnTo>
                    <a:cubicBezTo>
                      <a:pt x="211658" y="67047"/>
                      <a:pt x="231378" y="66389"/>
                      <a:pt x="256356" y="65075"/>
                    </a:cubicBezTo>
                    <a:lnTo>
                      <a:pt x="390450" y="57187"/>
                    </a:lnTo>
                    <a:close/>
                    <a:moveTo>
                      <a:pt x="104514" y="0"/>
                    </a:moveTo>
                    <a:cubicBezTo>
                      <a:pt x="107144" y="2629"/>
                      <a:pt x="116346" y="5915"/>
                      <a:pt x="132122" y="9859"/>
                    </a:cubicBezTo>
                    <a:cubicBezTo>
                      <a:pt x="136066" y="11174"/>
                      <a:pt x="139353" y="12489"/>
                      <a:pt x="141982" y="13803"/>
                    </a:cubicBezTo>
                    <a:cubicBezTo>
                      <a:pt x="157758" y="19062"/>
                      <a:pt x="165646" y="24321"/>
                      <a:pt x="165646" y="29579"/>
                    </a:cubicBezTo>
                    <a:cubicBezTo>
                      <a:pt x="165646" y="33523"/>
                      <a:pt x="159730" y="39439"/>
                      <a:pt x="147898" y="47327"/>
                    </a:cubicBezTo>
                    <a:cubicBezTo>
                      <a:pt x="147898" y="64417"/>
                      <a:pt x="147898" y="86109"/>
                      <a:pt x="147898" y="112402"/>
                    </a:cubicBezTo>
                    <a:lnTo>
                      <a:pt x="155786" y="112402"/>
                    </a:lnTo>
                    <a:lnTo>
                      <a:pt x="171561" y="80850"/>
                    </a:lnTo>
                    <a:cubicBezTo>
                      <a:pt x="174191" y="83480"/>
                      <a:pt x="180107" y="88081"/>
                      <a:pt x="189309" y="94654"/>
                    </a:cubicBezTo>
                    <a:cubicBezTo>
                      <a:pt x="194568" y="97284"/>
                      <a:pt x="198512" y="99913"/>
                      <a:pt x="201141" y="102542"/>
                    </a:cubicBezTo>
                    <a:cubicBezTo>
                      <a:pt x="209029" y="109115"/>
                      <a:pt x="212973" y="113717"/>
                      <a:pt x="212973" y="116346"/>
                    </a:cubicBezTo>
                    <a:cubicBezTo>
                      <a:pt x="212973" y="120290"/>
                      <a:pt x="207714" y="122919"/>
                      <a:pt x="197197" y="124234"/>
                    </a:cubicBezTo>
                    <a:cubicBezTo>
                      <a:pt x="194568" y="124234"/>
                      <a:pt x="187337" y="124891"/>
                      <a:pt x="175505" y="126206"/>
                    </a:cubicBezTo>
                    <a:cubicBezTo>
                      <a:pt x="163674" y="127520"/>
                      <a:pt x="154471" y="128178"/>
                      <a:pt x="147898" y="128178"/>
                    </a:cubicBezTo>
                    <a:lnTo>
                      <a:pt x="147898" y="197197"/>
                    </a:lnTo>
                    <a:cubicBezTo>
                      <a:pt x="149212" y="195882"/>
                      <a:pt x="152499" y="193910"/>
                      <a:pt x="157758" y="191281"/>
                    </a:cubicBezTo>
                    <a:cubicBezTo>
                      <a:pt x="164331" y="186022"/>
                      <a:pt x="170247" y="182078"/>
                      <a:pt x="175505" y="179449"/>
                    </a:cubicBezTo>
                    <a:cubicBezTo>
                      <a:pt x="179449" y="176820"/>
                      <a:pt x="184708" y="173533"/>
                      <a:pt x="191281" y="169589"/>
                    </a:cubicBezTo>
                    <a:cubicBezTo>
                      <a:pt x="197854" y="165645"/>
                      <a:pt x="202456" y="163016"/>
                      <a:pt x="205085" y="161701"/>
                    </a:cubicBezTo>
                    <a:cubicBezTo>
                      <a:pt x="211658" y="157757"/>
                      <a:pt x="215602" y="157100"/>
                      <a:pt x="216917" y="159729"/>
                    </a:cubicBezTo>
                    <a:cubicBezTo>
                      <a:pt x="218231" y="160387"/>
                      <a:pt x="218396" y="161701"/>
                      <a:pt x="217410" y="163673"/>
                    </a:cubicBezTo>
                    <a:cubicBezTo>
                      <a:pt x="216424" y="165645"/>
                      <a:pt x="214287" y="168275"/>
                      <a:pt x="211001" y="171561"/>
                    </a:cubicBezTo>
                    <a:cubicBezTo>
                      <a:pt x="207057" y="175505"/>
                      <a:pt x="198512" y="184050"/>
                      <a:pt x="185365" y="197197"/>
                    </a:cubicBezTo>
                    <a:cubicBezTo>
                      <a:pt x="176163" y="202455"/>
                      <a:pt x="163674" y="212315"/>
                      <a:pt x="147898" y="226776"/>
                    </a:cubicBezTo>
                    <a:cubicBezTo>
                      <a:pt x="147898" y="271474"/>
                      <a:pt x="148555" y="311571"/>
                      <a:pt x="149870" y="347067"/>
                    </a:cubicBezTo>
                    <a:cubicBezTo>
                      <a:pt x="149870" y="351011"/>
                      <a:pt x="149870" y="353640"/>
                      <a:pt x="149870" y="354955"/>
                    </a:cubicBezTo>
                    <a:cubicBezTo>
                      <a:pt x="149870" y="362843"/>
                      <a:pt x="148555" y="370730"/>
                      <a:pt x="145926" y="378618"/>
                    </a:cubicBezTo>
                    <a:cubicBezTo>
                      <a:pt x="144611" y="385192"/>
                      <a:pt x="140010" y="391765"/>
                      <a:pt x="132122" y="398338"/>
                    </a:cubicBezTo>
                    <a:cubicBezTo>
                      <a:pt x="116346" y="414114"/>
                      <a:pt x="103200" y="421344"/>
                      <a:pt x="92683" y="420030"/>
                    </a:cubicBezTo>
                    <a:cubicBezTo>
                      <a:pt x="87424" y="420030"/>
                      <a:pt x="84137" y="416743"/>
                      <a:pt x="82823" y="410170"/>
                    </a:cubicBezTo>
                    <a:cubicBezTo>
                      <a:pt x="82823" y="408855"/>
                      <a:pt x="82165" y="406883"/>
                      <a:pt x="80851" y="404254"/>
                    </a:cubicBezTo>
                    <a:cubicBezTo>
                      <a:pt x="80851" y="400310"/>
                      <a:pt x="80193" y="397681"/>
                      <a:pt x="78879" y="396366"/>
                    </a:cubicBezTo>
                    <a:cubicBezTo>
                      <a:pt x="77564" y="393737"/>
                      <a:pt x="75592" y="389793"/>
                      <a:pt x="72963" y="384534"/>
                    </a:cubicBezTo>
                    <a:cubicBezTo>
                      <a:pt x="71648" y="383220"/>
                      <a:pt x="70991" y="381905"/>
                      <a:pt x="70991" y="380590"/>
                    </a:cubicBezTo>
                    <a:cubicBezTo>
                      <a:pt x="69676" y="379276"/>
                      <a:pt x="67704" y="377304"/>
                      <a:pt x="65075" y="374674"/>
                    </a:cubicBezTo>
                    <a:cubicBezTo>
                      <a:pt x="62446" y="372045"/>
                      <a:pt x="60474" y="370073"/>
                      <a:pt x="59159" y="368758"/>
                    </a:cubicBezTo>
                    <a:cubicBezTo>
                      <a:pt x="55215" y="362185"/>
                      <a:pt x="53243" y="358899"/>
                      <a:pt x="53243" y="358899"/>
                    </a:cubicBezTo>
                    <a:cubicBezTo>
                      <a:pt x="54558" y="356269"/>
                      <a:pt x="59159" y="355612"/>
                      <a:pt x="67047" y="356927"/>
                    </a:cubicBezTo>
                    <a:cubicBezTo>
                      <a:pt x="78879" y="356927"/>
                      <a:pt x="86767" y="356927"/>
                      <a:pt x="90711" y="356927"/>
                    </a:cubicBezTo>
                    <a:cubicBezTo>
                      <a:pt x="94654" y="356927"/>
                      <a:pt x="97941" y="356269"/>
                      <a:pt x="100570" y="354955"/>
                    </a:cubicBezTo>
                    <a:cubicBezTo>
                      <a:pt x="103200" y="353640"/>
                      <a:pt x="104514" y="350353"/>
                      <a:pt x="104514" y="345095"/>
                    </a:cubicBezTo>
                    <a:cubicBezTo>
                      <a:pt x="104514" y="333263"/>
                      <a:pt x="105172" y="314858"/>
                      <a:pt x="106486" y="289880"/>
                    </a:cubicBezTo>
                    <a:cubicBezTo>
                      <a:pt x="106486" y="280677"/>
                      <a:pt x="106486" y="270817"/>
                      <a:pt x="106486" y="260300"/>
                    </a:cubicBezTo>
                    <a:cubicBezTo>
                      <a:pt x="101228" y="265559"/>
                      <a:pt x="95969" y="270817"/>
                      <a:pt x="90711" y="276076"/>
                    </a:cubicBezTo>
                    <a:cubicBezTo>
                      <a:pt x="88081" y="277390"/>
                      <a:pt x="83480" y="281334"/>
                      <a:pt x="76907" y="287908"/>
                    </a:cubicBezTo>
                    <a:cubicBezTo>
                      <a:pt x="70333" y="294481"/>
                      <a:pt x="65075" y="299082"/>
                      <a:pt x="61131" y="301711"/>
                    </a:cubicBezTo>
                    <a:cubicBezTo>
                      <a:pt x="59816" y="305655"/>
                      <a:pt x="53900" y="310257"/>
                      <a:pt x="43383" y="315515"/>
                    </a:cubicBezTo>
                    <a:cubicBezTo>
                      <a:pt x="42069" y="315515"/>
                      <a:pt x="34181" y="310257"/>
                      <a:pt x="19720" y="299739"/>
                    </a:cubicBezTo>
                    <a:cubicBezTo>
                      <a:pt x="18405" y="297110"/>
                      <a:pt x="15118" y="293166"/>
                      <a:pt x="9860" y="287908"/>
                    </a:cubicBezTo>
                    <a:cubicBezTo>
                      <a:pt x="5916" y="283964"/>
                      <a:pt x="2629" y="280677"/>
                      <a:pt x="0" y="278048"/>
                    </a:cubicBezTo>
                    <a:cubicBezTo>
                      <a:pt x="7888" y="274104"/>
                      <a:pt x="28265" y="263587"/>
                      <a:pt x="61131" y="246496"/>
                    </a:cubicBezTo>
                    <a:cubicBezTo>
                      <a:pt x="34838" y="260957"/>
                      <a:pt x="38782" y="258985"/>
                      <a:pt x="72963" y="240580"/>
                    </a:cubicBezTo>
                    <a:lnTo>
                      <a:pt x="106486" y="220860"/>
                    </a:lnTo>
                    <a:lnTo>
                      <a:pt x="106486" y="132122"/>
                    </a:lnTo>
                    <a:cubicBezTo>
                      <a:pt x="95969" y="133436"/>
                      <a:pt x="83480" y="135408"/>
                      <a:pt x="69019" y="138038"/>
                    </a:cubicBezTo>
                    <a:cubicBezTo>
                      <a:pt x="61131" y="138038"/>
                      <a:pt x="46670" y="140010"/>
                      <a:pt x="25635" y="143954"/>
                    </a:cubicBezTo>
                    <a:lnTo>
                      <a:pt x="13804" y="124234"/>
                    </a:lnTo>
                    <a:cubicBezTo>
                      <a:pt x="17748" y="122919"/>
                      <a:pt x="25635" y="122262"/>
                      <a:pt x="37467" y="122262"/>
                    </a:cubicBezTo>
                    <a:cubicBezTo>
                      <a:pt x="49299" y="120947"/>
                      <a:pt x="57844" y="120290"/>
                      <a:pt x="63103" y="120290"/>
                    </a:cubicBezTo>
                    <a:lnTo>
                      <a:pt x="106486" y="116346"/>
                    </a:lnTo>
                    <a:lnTo>
                      <a:pt x="106486" y="63103"/>
                    </a:lnTo>
                    <a:cubicBezTo>
                      <a:pt x="106486" y="51271"/>
                      <a:pt x="105829" y="30236"/>
                      <a:pt x="104514" y="0"/>
                    </a:cubicBezTo>
                    <a:close/>
                  </a:path>
                </a:pathLst>
              </a:custGeom>
              <a:gradFill flip="none" rotWithShape="1">
                <a:gsLst>
                  <a:gs pos="0">
                    <a:schemeClr val="accent4">
                      <a:lumMod val="20000"/>
                      <a:lumOff val="8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path path="circle">
                  <a:fillToRect l="100000" t="100000"/>
                </a:path>
                <a:tileRect r="-100000" b="-100000"/>
              </a:gradFill>
              <a:ln>
                <a:noFill/>
              </a:ln>
              <a:effectLst>
                <a:outerShdw blurRad="63500" dist="63500" dir="2700000" algn="tl" rotWithShape="0">
                  <a:prstClr val="black">
                    <a:alpha val="3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a:defRPr sz="6000">
                    <a:gradFill>
                      <a:gsLst>
                        <a:gs pos="0">
                          <a:schemeClr val="accent4">
                            <a:lumMod val="20000"/>
                            <a:lumOff val="80000"/>
                          </a:schemeClr>
                        </a:gs>
                        <a:gs pos="92400">
                          <a:srgbClr val="FFEBBC">
                            <a:alpha val="0"/>
                          </a:srgbClr>
                        </a:gs>
                        <a:gs pos="100000">
                          <a:schemeClr val="accent4">
                            <a:lumMod val="20000"/>
                            <a:lumOff val="80000"/>
                            <a:alpha val="0"/>
                          </a:schemeClr>
                        </a:gs>
                      </a:gsLst>
                      <a:lin ang="2700000" scaled="0"/>
                    </a:gradFill>
                    <a:latin typeface="方正粗金陵简体" panose="02000000000000000000" pitchFamily="2" charset="-122"/>
                    <a:ea typeface="方正粗金陵简体" panose="02000000000000000000" pitchFamily="2" charset="-122"/>
                  </a:defRPr>
                </a:lvl1pPr>
              </a:lstStyle>
              <a:p>
                <a:endParaRPr lang="zh-CN" altLang="en-US" dirty="0"/>
              </a:p>
            </p:txBody>
          </p:sp>
          <p:sp>
            <p:nvSpPr>
              <p:cNvPr id="8" name="直角三角形 7"/>
              <p:cNvSpPr/>
              <p:nvPr/>
            </p:nvSpPr>
            <p:spPr>
              <a:xfrm>
                <a:off x="11004847" y="633105"/>
                <a:ext cx="108000" cy="180000"/>
              </a:xfrm>
              <a:prstGeom prst="rtTriangle">
                <a:avLst/>
              </a:prstGeom>
              <a:solidFill>
                <a:srgbClr val="6103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图文框 8"/>
              <p:cNvSpPr/>
              <p:nvPr/>
            </p:nvSpPr>
            <p:spPr>
              <a:xfrm>
                <a:off x="9991962" y="775896"/>
                <a:ext cx="864000" cy="2304000"/>
              </a:xfrm>
              <a:prstGeom prst="frame">
                <a:avLst>
                  <a:gd name="adj1" fmla="val 6790"/>
                </a:avLst>
              </a:prstGeom>
              <a:noFill/>
              <a:ln w="6350">
                <a:gradFill flip="none" rotWithShape="1">
                  <a:gsLst>
                    <a:gs pos="0">
                      <a:srgbClr val="FFFDEB"/>
                    </a:gs>
                    <a:gs pos="30000">
                      <a:srgbClr val="F7C973">
                        <a:alpha val="0"/>
                      </a:srgbClr>
                    </a:gs>
                    <a:gs pos="70000">
                      <a:srgbClr val="F7C973">
                        <a:alpha val="0"/>
                      </a:srgbClr>
                    </a:gs>
                    <a:gs pos="100000">
                      <a:srgbClr val="FFFDEB"/>
                    </a:gs>
                  </a:gsLst>
                  <a:lin ang="2700000" scaled="1"/>
                  <a:tileRect/>
                </a:gra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10" name="矩形 9"/>
          <p:cNvSpPr/>
          <p:nvPr/>
        </p:nvSpPr>
        <p:spPr>
          <a:xfrm>
            <a:off x="1201406" y="1275090"/>
            <a:ext cx="8100000" cy="4856480"/>
          </a:xfrm>
          <a:prstGeom prst="rect">
            <a:avLst/>
          </a:prstGeom>
        </p:spPr>
        <p:txBody>
          <a:bodyPr wrap="square">
            <a:spAutoFit/>
          </a:bodyPr>
          <a:lstStyle/>
          <a:p>
            <a:pPr marL="342900" indent="-342900" algn="just">
              <a:lnSpc>
                <a:spcPct val="150000"/>
              </a:lnSpc>
              <a:spcAft>
                <a:spcPts val="20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高举中国特色社会主义伟大旗帜  为全面建设社会主义现代化国家而团结奋斗</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在中国共产党第二十次全国代表大会上的报告</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2022</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9</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25—33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页。</a:t>
            </a:r>
          </a:p>
          <a:p>
            <a:pPr marL="342900" indent="-342900" algn="just">
              <a:lnSpc>
                <a:spcPct val="150000"/>
              </a:lnSpc>
              <a:spcAft>
                <a:spcPts val="2000"/>
              </a:spcAft>
              <a:buFont typeface="+mj-lt"/>
              <a:buAutoNum type="arabicPeriod"/>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中共中央关于党的百年奋斗重大成就和历史经验的决议</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2021</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14—23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36—39</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论坚持全面深化改革</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，中央文献出版社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在庆祝改革开放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40</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周年大会上的讲话</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2018</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a:p>
            <a:pPr marL="342900" indent="-342900" algn="just">
              <a:lnSpc>
                <a:spcPct val="150000"/>
              </a:lnSpc>
              <a:spcAft>
                <a:spcPts val="2000"/>
              </a:spcAft>
              <a:buFont typeface="+mj-lt"/>
              <a:buAutoNum type="arabicPeriod"/>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中共中央宣传部：</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习近平新时代中国特色社会主义思想学习纲要</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，学习出版社、人民出版社</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2023</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年版，第</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82—99</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页。</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7" name="组合 16"/>
          <p:cNvGrpSpPr/>
          <p:nvPr/>
        </p:nvGrpSpPr>
        <p:grpSpPr>
          <a:xfrm>
            <a:off x="1087970" y="2653533"/>
            <a:ext cx="8288021" cy="3477864"/>
            <a:chOff x="1054950" y="2373498"/>
            <a:chExt cx="8288021" cy="3477864"/>
          </a:xfrm>
        </p:grpSpPr>
        <p:cxnSp>
          <p:nvCxnSpPr>
            <p:cNvPr id="12" name="直接连接符 11"/>
            <p:cNvCxnSpPr/>
            <p:nvPr/>
          </p:nvCxnSpPr>
          <p:spPr>
            <a:xfrm>
              <a:off x="1054950" y="2373498"/>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9152470" y="2934067"/>
              <a:ext cx="182245" cy="1143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1054950" y="350646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1062971" y="4733802"/>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062971" y="5851362"/>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1062971" y="4174367"/>
              <a:ext cx="8280000" cy="0"/>
            </a:xfrm>
            <a:prstGeom prst="line">
              <a:avLst/>
            </a:prstGeom>
            <a:ln>
              <a:solidFill>
                <a:schemeClr val="tx1">
                  <a:lumMod val="85000"/>
                  <a:lumOff val="15000"/>
                  <a:alpha val="30000"/>
                </a:schemeClr>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YzU2YjIxMzFmOTQ2YjNkMzUxN2VlNGNhY2U3MzU2N2UifQ=="/>
  <p:tag name="KSO_WPP_MARK_KEY" val="ed68f26d-e027-4542-ae0d-1035b40ffd90"/>
</p:tagLst>
</file>

<file path=ppt/tags/tag2.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288.5543307086614,&quot;width&quot;:5478.573228346457}"/>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3921.316535433071,&quot;width&quot;:5896.71811023622}"/>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30.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1"/>
</p:tagLst>
</file>

<file path=ppt/tags/tag39.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3"/>
</p:tagLst>
</file>

<file path=ppt/tags/tag40.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5"/>
</p:tagLst>
</file>

<file path=ppt/tags/tag41.xml><?xml version="1.0" encoding="utf-8"?>
<p:tagLst xmlns:a="http://schemas.openxmlformats.org/drawingml/2006/main" xmlns:r="http://schemas.openxmlformats.org/officeDocument/2006/relationships" xmlns:p="http://schemas.openxmlformats.org/presentationml/2006/main">
  <p:tag name="POCKET_APPLY_TIME" val="2018年8月3日"/>
  <p:tag name="POCKET_APPLY_TYPE" val="Slide"/>
  <p:tag name="APPLYTYPE" val="Other"/>
  <p:tag name="APPLYORDER" val="7"/>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8.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 name="KSO_WM_BEAUTIFY_FLAG" val=""/>
</p:tagLst>
</file>

<file path=ppt/tags/tag99.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00.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01.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02.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03.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04.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05.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0.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9.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30.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3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5521,&quot;width&quot;:6656}"/>
  <p:tag name="KSO_WM_BEAUTIFY_FLAG" val=""/>
</p:tagLst>
</file>

<file path=ppt/tags/tag1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172,&quot;width&quot;:5866}"/>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9.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1.xml><?xml version="1.0" encoding="utf-8"?>
<p:tagLst xmlns:a="http://schemas.openxmlformats.org/drawingml/2006/main" xmlns:r="http://schemas.openxmlformats.org/officeDocument/2006/relationships" xmlns:p="http://schemas.openxmlformats.org/presentationml/2006/main">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Lst>
</file>

<file path=ppt/tags/tag1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3.xml><?xml version="1.0" encoding="utf-8"?>
<p:tagLst xmlns:a="http://schemas.openxmlformats.org/drawingml/2006/main" xmlns:r="http://schemas.openxmlformats.org/officeDocument/2006/relationships" xmlns:p="http://schemas.openxmlformats.org/presentationml/2006/main">
  <p:tag name="KSO_WM_BEAUTIFY_FLAG" val=""/>
  <p:tag name="KSO_WM_UNIT_MEDIACOVER_STYLEID" val="1"/>
  <p:tag name="KSO_WM_UNIT_MEDIACOVER_TEXTSTATE" val="0"/>
  <p:tag name="KSO_WM_UNIT_MEDIACOVER_BTN_STATE" val="1"/>
  <p:tag name="KSO_WM_UNIT_MEDIACOVER_BTN_POS" val="c"/>
  <p:tag name="KSO_WM_UNIT_MEDIACOVER_BTN_STYLE" val="ee0bc779c1f3d7f3e90c96344320e69a"/>
  <p:tag name="KSO_WM_UNIT_MEDIACOVER_RGB" val="000000"/>
  <p:tag name="KSO_WM_UNIT_MEDIACOVER_TRANSPARENCY" val="0.5"/>
  <p:tag name="KSO_WM_UNIT_MEDIACOVER_TEXT" val=""/>
</p:tagLst>
</file>

<file path=ppt/tags/tag1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6.xml><?xml version="1.0" encoding="utf-8"?>
<p:tagLst xmlns:a="http://schemas.openxmlformats.org/drawingml/2006/main" xmlns:r="http://schemas.openxmlformats.org/officeDocument/2006/relationships" xmlns:p="http://schemas.openxmlformats.org/presentationml/2006/main">
  <p:tag name="MH" val="20180624140313"/>
  <p:tag name="MH_LIBRARY" val="GRAPHIC"/>
  <p:tag name="MH_TYPE" val="Text"/>
  <p:tag name="MH_ORDER" val="1"/>
  <p:tag name="KSO_WM_BEAUTIFY_FLAG" val=""/>
</p:tagLst>
</file>

<file path=ppt/tags/tag157.xml><?xml version="1.0" encoding="utf-8"?>
<p:tagLst xmlns:a="http://schemas.openxmlformats.org/drawingml/2006/main" xmlns:r="http://schemas.openxmlformats.org/officeDocument/2006/relationships" xmlns:p="http://schemas.openxmlformats.org/presentationml/2006/main">
  <p:tag name="MH" val="20180624140313"/>
  <p:tag name="MH_LIBRARY" val="GRAPHIC"/>
  <p:tag name="MH_TYPE" val="Text"/>
  <p:tag name="MH_ORDER" val="1"/>
  <p:tag name="KSO_WM_BEAUTIFY_FLAG" val=""/>
</p:tagLst>
</file>

<file path=ppt/tags/tag158.xml><?xml version="1.0" encoding="utf-8"?>
<p:tagLst xmlns:a="http://schemas.openxmlformats.org/drawingml/2006/main" xmlns:r="http://schemas.openxmlformats.org/officeDocument/2006/relationships" xmlns:p="http://schemas.openxmlformats.org/presentationml/2006/main">
  <p:tag name="MH" val="20180624140313"/>
  <p:tag name="MH_LIBRARY" val="GRAPHIC"/>
  <p:tag name="MH_TYPE" val="Text"/>
  <p:tag name="MH_ORDER" val="1"/>
  <p:tag name="KSO_WM_BEAUTIFY_FLAG" val=""/>
</p:tagLst>
</file>

<file path=ppt/tags/tag1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4.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8">
      <a:majorFont>
        <a:latin typeface="Calibri Light"/>
        <a:ea typeface="微软雅黑"/>
        <a:cs typeface=""/>
      </a:majorFont>
      <a:minorFont>
        <a:latin typeface="Calibri"/>
        <a:ea typeface="微软雅黑 Light"/>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ln>
        <a:effectLst>
          <a:outerShdw blurRad="381000" dist="63500" dir="4200000" algn="ctr" rotWithShape="0">
            <a:srgbClr val="000000">
              <a:alpha val="15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just">
          <a:defRPr sz="2000" dirty="0">
            <a:solidFill>
              <a:schemeClr val="tx1">
                <a:lumMod val="85000"/>
                <a:lumOff val="15000"/>
              </a:schemeClr>
            </a:solidFill>
            <a:latin typeface="微软雅黑" panose="020B0503020204020204" pitchFamily="34" charset="-122"/>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3958</Words>
  <PresentationFormat>宽屏</PresentationFormat>
  <Paragraphs>381</Paragraphs>
  <Slides>61</Slides>
  <Notes>48</Notes>
  <HiddenSlides>0</HiddenSlides>
  <MMClips>5</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61</vt:i4>
      </vt:variant>
    </vt:vector>
  </HeadingPairs>
  <TitlesOfParts>
    <vt:vector size="77" baseType="lpstr">
      <vt:lpstr>等线</vt:lpstr>
      <vt:lpstr>方正粗金陵简体</vt:lpstr>
      <vt:lpstr>方正粗楷简体</vt:lpstr>
      <vt:lpstr>方正粗雅宋_GBK</vt:lpstr>
      <vt:lpstr>方正粗雅宋简体</vt:lpstr>
      <vt:lpstr>华文新魏</vt:lpstr>
      <vt:lpstr>华文中宋</vt:lpstr>
      <vt:lpstr>宋体</vt:lpstr>
      <vt:lpstr>微软雅黑</vt:lpstr>
      <vt:lpstr>微软雅黑 Light</vt:lpstr>
      <vt:lpstr>Arial</vt:lpstr>
      <vt:lpstr>Calibri</vt:lpstr>
      <vt:lpstr>Helvetica</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Printed>2022-07-17T05:11:00Z</cp:lastPrinted>
  <dcterms:created xsi:type="dcterms:W3CDTF">2023-04-06T02:36:00Z</dcterms:created>
  <dcterms:modified xsi:type="dcterms:W3CDTF">2023-08-31T09:48:36Z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F85A61F6DF194C128E6A9C19F2D10EAD_12</vt:lpwstr>
  </property>
  <property fmtid="{D5CDD505-2E9C-101B-9397-08002B2CF9AE}" pid="3" name="KSOProductBuildVer">
    <vt:lpwstr>2052-11.1.0.14309</vt:lpwstr>
  </property>
</Properties>
</file>