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12.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55.xml" ContentType="application/vnd.openxmlformats-officedocument.presentationml.tags+xml"/>
  <Override PartName="/ppt/tags/tag5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5"/>
  </p:notesMasterIdLst>
  <p:handoutMasterIdLst>
    <p:handoutMasterId r:id="rId66"/>
  </p:handoutMasterIdLst>
  <p:sldIdLst>
    <p:sldId id="2600" r:id="rId2"/>
    <p:sldId id="2425" r:id="rId3"/>
    <p:sldId id="2426" r:id="rId4"/>
    <p:sldId id="2427" r:id="rId5"/>
    <p:sldId id="2428" r:id="rId6"/>
    <p:sldId id="2429" r:id="rId7"/>
    <p:sldId id="2430" r:id="rId8"/>
    <p:sldId id="2694" r:id="rId9"/>
    <p:sldId id="2432" r:id="rId10"/>
    <p:sldId id="2434" r:id="rId11"/>
    <p:sldId id="2436" r:id="rId12"/>
    <p:sldId id="2679" r:id="rId13"/>
    <p:sldId id="2680" r:id="rId14"/>
    <p:sldId id="2439" r:id="rId15"/>
    <p:sldId id="2441" r:id="rId16"/>
    <p:sldId id="2447" r:id="rId17"/>
    <p:sldId id="2443" r:id="rId18"/>
    <p:sldId id="2444" r:id="rId19"/>
    <p:sldId id="2445" r:id="rId20"/>
    <p:sldId id="2911" r:id="rId21"/>
    <p:sldId id="2912" r:id="rId22"/>
    <p:sldId id="2197" r:id="rId23"/>
    <p:sldId id="2199" r:id="rId24"/>
    <p:sldId id="2203" r:id="rId25"/>
    <p:sldId id="2351" r:id="rId26"/>
    <p:sldId id="2344" r:id="rId27"/>
    <p:sldId id="2682" r:id="rId28"/>
    <p:sldId id="2349" r:id="rId29"/>
    <p:sldId id="2683" r:id="rId30"/>
    <p:sldId id="2691" r:id="rId31"/>
    <p:sldId id="2353" r:id="rId32"/>
    <p:sldId id="2348" r:id="rId33"/>
    <p:sldId id="2210" r:id="rId34"/>
    <p:sldId id="2212" r:id="rId35"/>
    <p:sldId id="2599" r:id="rId36"/>
    <p:sldId id="1952" r:id="rId37"/>
    <p:sldId id="2686" r:id="rId38"/>
    <p:sldId id="2913" r:id="rId39"/>
    <p:sldId id="2914" r:id="rId40"/>
    <p:sldId id="2141" r:id="rId41"/>
    <p:sldId id="2961" r:id="rId42"/>
    <p:sldId id="2960" r:id="rId43"/>
    <p:sldId id="2962" r:id="rId44"/>
    <p:sldId id="2963" r:id="rId45"/>
    <p:sldId id="2492" r:id="rId46"/>
    <p:sldId id="2807" r:id="rId47"/>
    <p:sldId id="2689" r:id="rId48"/>
    <p:sldId id="2690" r:id="rId49"/>
    <p:sldId id="2298" r:id="rId50"/>
    <p:sldId id="2808" r:id="rId51"/>
    <p:sldId id="2805" r:id="rId52"/>
    <p:sldId id="2221" r:id="rId53"/>
    <p:sldId id="2222" r:id="rId54"/>
    <p:sldId id="2223" r:id="rId55"/>
    <p:sldId id="2894" r:id="rId56"/>
    <p:sldId id="2895" r:id="rId57"/>
    <p:sldId id="2897" r:id="rId58"/>
    <p:sldId id="2898" r:id="rId59"/>
    <p:sldId id="2899" r:id="rId60"/>
    <p:sldId id="2900" r:id="rId61"/>
    <p:sldId id="2234" r:id="rId62"/>
    <p:sldId id="1954" r:id="rId63"/>
    <p:sldId id="1955" r:id="rId64"/>
  </p:sldIdLst>
  <p:sldSz cx="12192000" cy="6858000"/>
  <p:notesSz cx="6858000" cy="9144000"/>
  <p:custDataLst>
    <p:tags r:id="rId6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3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赵 桂芳" initials="赵" lastIdx="1" clrIdx="0"/>
  <p:cmAuthor id="2" name="edu" initials="e" lastIdx="7" clrIdx="1"/>
  <p:cmAuthor id="3" name="chuen" initials="chuen" lastIdx="2" clrIdx="2"/>
  <p:cmAuthor id="4" name="Microsoft 帐户" initials="M帐" lastIdx="2"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0000"/>
    <a:srgbClr val="FFFDFD"/>
    <a:srgbClr val="942118"/>
    <a:srgbClr val="AD251C"/>
    <a:srgbClr val="AE241B"/>
    <a:srgbClr val="C95107"/>
    <a:srgbClr val="F6FEFE"/>
    <a:srgbClr val="FEFFF7"/>
    <a:srgbClr val="878585"/>
    <a:srgbClr val="B9B8B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89" autoAdjust="0"/>
    <p:restoredTop sz="93436" autoAdjust="0"/>
  </p:normalViewPr>
  <p:slideViewPr>
    <p:cSldViewPr snapToGrid="0" showGuides="1">
      <p:cViewPr>
        <p:scale>
          <a:sx n="90" d="100"/>
          <a:sy n="90" d="100"/>
        </p:scale>
        <p:origin x="1020" y="474"/>
      </p:cViewPr>
      <p:guideLst>
        <p:guide orient="horz" pos="2160"/>
        <p:guide pos="3836"/>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commentAuthors" Target="commentAuthors.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gs" Target="tags/tag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2023/8/30</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8096643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70D4F-9E4A-49DE-8109-90CDAC769F07}" type="datetimeFigureOut">
              <a:rPr lang="zh-CN" altLang="en-US" smtClean="0"/>
              <a:t>2023/8/30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C695A-5F97-42A9-BC5B-16E22B1DDB01}" type="slidenum">
              <a:rPr lang="zh-CN" altLang="en-US" smtClean="0"/>
              <a:t>‹#›</a:t>
            </a:fld>
            <a:endParaRPr lang="zh-CN" altLang="en-US"/>
          </a:p>
        </p:txBody>
      </p:sp>
    </p:spTree>
    <p:extLst>
      <p:ext uri="{BB962C8B-B14F-4D97-AF65-F5344CB8AC3E}">
        <p14:creationId xmlns:p14="http://schemas.microsoft.com/office/powerpoint/2010/main" val="3953503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D8C695A-5F97-42A9-BC5B-16E22B1DDB01}" type="slidenum">
              <a:rPr lang="zh-CN" altLang="en-US" smtClean="0"/>
              <a:t>1</a:t>
            </a:fld>
            <a:endParaRPr lang="zh-CN" altLang="en-US"/>
          </a:p>
        </p:txBody>
      </p:sp>
    </p:spTree>
    <p:extLst>
      <p:ext uri="{BB962C8B-B14F-4D97-AF65-F5344CB8AC3E}">
        <p14:creationId xmlns:p14="http://schemas.microsoft.com/office/powerpoint/2010/main" val="1388503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a:t>
            </a:fld>
            <a:endParaRPr lang="zh-CN" altLang="en-US"/>
          </a:p>
        </p:txBody>
      </p:sp>
    </p:spTree>
    <p:extLst>
      <p:ext uri="{BB962C8B-B14F-4D97-AF65-F5344CB8AC3E}">
        <p14:creationId xmlns:p14="http://schemas.microsoft.com/office/powerpoint/2010/main" val="1024769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2577956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4238072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458797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225778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891078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3052324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28</a:t>
            </a:fld>
            <a:endParaRPr lang="zh-CN" altLang="en-US"/>
          </a:p>
        </p:txBody>
      </p:sp>
    </p:spTree>
    <p:extLst>
      <p:ext uri="{BB962C8B-B14F-4D97-AF65-F5344CB8AC3E}">
        <p14:creationId xmlns:p14="http://schemas.microsoft.com/office/powerpoint/2010/main" val="4288896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30</a:t>
            </a:fld>
            <a:endParaRPr lang="zh-CN" altLang="en-US"/>
          </a:p>
        </p:txBody>
      </p:sp>
    </p:spTree>
    <p:extLst>
      <p:ext uri="{BB962C8B-B14F-4D97-AF65-F5344CB8AC3E}">
        <p14:creationId xmlns:p14="http://schemas.microsoft.com/office/powerpoint/2010/main" val="2993546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2142610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45</a:t>
            </a:fld>
            <a:endParaRPr lang="zh-CN" altLang="en-US"/>
          </a:p>
        </p:txBody>
      </p:sp>
    </p:spTree>
    <p:extLst>
      <p:ext uri="{BB962C8B-B14F-4D97-AF65-F5344CB8AC3E}">
        <p14:creationId xmlns:p14="http://schemas.microsoft.com/office/powerpoint/2010/main" val="366781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2817180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50</a:t>
            </a:fld>
            <a:endParaRPr lang="zh-CN" altLang="en-US"/>
          </a:p>
        </p:txBody>
      </p:sp>
    </p:spTree>
    <p:extLst>
      <p:ext uri="{BB962C8B-B14F-4D97-AF65-F5344CB8AC3E}">
        <p14:creationId xmlns:p14="http://schemas.microsoft.com/office/powerpoint/2010/main" val="9417589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55</a:t>
            </a:fld>
            <a:endParaRPr lang="zh-CN" altLang="en-US"/>
          </a:p>
        </p:txBody>
      </p:sp>
    </p:spTree>
    <p:extLst>
      <p:ext uri="{BB962C8B-B14F-4D97-AF65-F5344CB8AC3E}">
        <p14:creationId xmlns:p14="http://schemas.microsoft.com/office/powerpoint/2010/main" val="3514625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空白页">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内容页一">
    <p:spTree>
      <p:nvGrpSpPr>
        <p:cNvPr id="1" name=""/>
        <p:cNvGrpSpPr/>
        <p:nvPr/>
      </p:nvGrpSpPr>
      <p:grpSpPr>
        <a:xfrm>
          <a:off x="0" y="0"/>
          <a:ext cx="0" cy="0"/>
          <a:chOff x="0" y="0"/>
          <a:chExt cx="0" cy="0"/>
        </a:xfrm>
      </p:grpSpPr>
      <p:sp>
        <p:nvSpPr>
          <p:cNvPr id="6" name="矩形 5"/>
          <p:cNvSpPr/>
          <p:nvPr userDrawn="1"/>
        </p:nvSpPr>
        <p:spPr>
          <a:xfrm>
            <a:off x="8972550" y="210506"/>
            <a:ext cx="311729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第四章 坚持以人民为中心</a:t>
            </a:r>
          </a:p>
        </p:txBody>
      </p:sp>
      <p:sp>
        <p:nvSpPr>
          <p:cNvPr id="7" name="文本框 6"/>
          <p:cNvSpPr txBox="1"/>
          <p:nvPr userDrawn="1"/>
        </p:nvSpPr>
        <p:spPr>
          <a:xfrm>
            <a:off x="45719" y="184281"/>
            <a:ext cx="3888106"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一、为什么必须坚持以人民为中心</a:t>
            </a:r>
          </a:p>
        </p:txBody>
      </p:sp>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userDrawn="1"/>
        </p:nvSpPr>
        <p:spPr>
          <a:xfrm>
            <a:off x="9072000" y="6480000"/>
            <a:ext cx="3052235" cy="400110"/>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a:p>
            <a:pPr algn="r">
              <a:lnSpc>
                <a:spcPct val="100000"/>
              </a:lnSpc>
            </a:pPr>
            <a:endParaRPr lang="zh-CN" altLang="en-US"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内容页二">
    <p:spTree>
      <p:nvGrpSpPr>
        <p:cNvPr id="1" name=""/>
        <p:cNvGrpSpPr/>
        <p:nvPr/>
      </p:nvGrpSpPr>
      <p:grpSpPr>
        <a:xfrm>
          <a:off x="0" y="0"/>
          <a:ext cx="0" cy="0"/>
          <a:chOff x="0" y="0"/>
          <a:chExt cx="0" cy="0"/>
        </a:xfrm>
      </p:grpSpPr>
      <p:sp>
        <p:nvSpPr>
          <p:cNvPr id="7" name="文本框 6"/>
          <p:cNvSpPr txBox="1"/>
          <p:nvPr userDrawn="1"/>
        </p:nvSpPr>
        <p:spPr>
          <a:xfrm>
            <a:off x="45719" y="184281"/>
            <a:ext cx="3888106"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二、如何理解不断实现人民对美好生活的向往</a:t>
            </a:r>
          </a:p>
        </p:txBody>
      </p:sp>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72000"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11" name="矩形 10"/>
          <p:cNvSpPr/>
          <p:nvPr userDrawn="1"/>
        </p:nvSpPr>
        <p:spPr>
          <a:xfrm>
            <a:off x="8972550" y="210506"/>
            <a:ext cx="311729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第四章 坚持以人民为中心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内容页三">
    <p:spTree>
      <p:nvGrpSpPr>
        <p:cNvPr id="1" name=""/>
        <p:cNvGrpSpPr/>
        <p:nvPr/>
      </p:nvGrpSpPr>
      <p:grpSpPr>
        <a:xfrm>
          <a:off x="0" y="0"/>
          <a:ext cx="0" cy="0"/>
          <a:chOff x="0" y="0"/>
          <a:chExt cx="0" cy="0"/>
        </a:xfrm>
      </p:grpSpPr>
      <p:sp>
        <p:nvSpPr>
          <p:cNvPr id="7" name="文本框 6"/>
          <p:cNvSpPr txBox="1"/>
          <p:nvPr userDrawn="1"/>
        </p:nvSpPr>
        <p:spPr>
          <a:xfrm>
            <a:off x="45719" y="184281"/>
            <a:ext cx="3888106" cy="294005"/>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三、怎样实现人的全面发展、全体人民共同富裕</a:t>
            </a:r>
          </a:p>
        </p:txBody>
      </p:sp>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72000"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11" name="矩形 10"/>
          <p:cNvSpPr/>
          <p:nvPr userDrawn="1"/>
        </p:nvSpPr>
        <p:spPr>
          <a:xfrm>
            <a:off x="8972550" y="210506"/>
            <a:ext cx="311729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第四章 坚持以人民为中心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9.jpe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3.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microsoft.com/office/2007/relationships/hdphoto" Target="../media/hdphoto2.wdp"/><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6.png"/><Relationship Id="rId4" Type="http://schemas.openxmlformats.org/officeDocument/2006/relationships/notesSlide" Target="../notesSlides/notesSlide10.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3.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tags" Target="../tags/tag6.xml"/><Relationship Id="rId7" Type="http://schemas.openxmlformats.org/officeDocument/2006/relationships/image" Target="../media/image11.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slideLayout" Target="../slideLayouts/slideLayout4.xml"/><Relationship Id="rId5" Type="http://schemas.openxmlformats.org/officeDocument/2006/relationships/tags" Target="../tags/tag8.xml"/><Relationship Id="rId4" Type="http://schemas.openxmlformats.org/officeDocument/2006/relationships/tags" Target="../tags/tag7.xml"/></Relationships>
</file>

<file path=ppt/slides/_rels/slide41.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tags" Target="../tags/tag21.xml"/><Relationship Id="rId18" Type="http://schemas.openxmlformats.org/officeDocument/2006/relationships/tags" Target="../tags/tag26.xml"/><Relationship Id="rId3" Type="http://schemas.openxmlformats.org/officeDocument/2006/relationships/tags" Target="../tags/tag11.xml"/><Relationship Id="rId21" Type="http://schemas.openxmlformats.org/officeDocument/2006/relationships/slideLayout" Target="../slideLayouts/slideLayout4.xml"/><Relationship Id="rId7" Type="http://schemas.openxmlformats.org/officeDocument/2006/relationships/tags" Target="../tags/tag15.xml"/><Relationship Id="rId12" Type="http://schemas.openxmlformats.org/officeDocument/2006/relationships/tags" Target="../tags/tag20.xml"/><Relationship Id="rId17" Type="http://schemas.openxmlformats.org/officeDocument/2006/relationships/tags" Target="../tags/tag25.xml"/><Relationship Id="rId2" Type="http://schemas.openxmlformats.org/officeDocument/2006/relationships/tags" Target="../tags/tag10.xml"/><Relationship Id="rId16" Type="http://schemas.openxmlformats.org/officeDocument/2006/relationships/tags" Target="../tags/tag24.xml"/><Relationship Id="rId20" Type="http://schemas.openxmlformats.org/officeDocument/2006/relationships/tags" Target="../tags/tag28.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tags" Target="../tags/tag19.xml"/><Relationship Id="rId5" Type="http://schemas.openxmlformats.org/officeDocument/2006/relationships/tags" Target="../tags/tag13.xml"/><Relationship Id="rId15" Type="http://schemas.openxmlformats.org/officeDocument/2006/relationships/tags" Target="../tags/tag23.xml"/><Relationship Id="rId10" Type="http://schemas.openxmlformats.org/officeDocument/2006/relationships/tags" Target="../tags/tag18.xml"/><Relationship Id="rId19" Type="http://schemas.openxmlformats.org/officeDocument/2006/relationships/tags" Target="../tags/tag27.xml"/><Relationship Id="rId4" Type="http://schemas.openxmlformats.org/officeDocument/2006/relationships/tags" Target="../tags/tag12.xml"/><Relationship Id="rId9" Type="http://schemas.openxmlformats.org/officeDocument/2006/relationships/tags" Target="../tags/tag17.xml"/><Relationship Id="rId14" Type="http://schemas.openxmlformats.org/officeDocument/2006/relationships/tags" Target="../tags/tag22.xml"/><Relationship Id="rId22" Type="http://schemas.openxmlformats.org/officeDocument/2006/relationships/image" Target="../media/image9.jpeg"/></Relationships>
</file>

<file path=ppt/slides/_rels/slide4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tags" Target="../tags/tag31.xml"/><Relationship Id="rId7" Type="http://schemas.openxmlformats.org/officeDocument/2006/relationships/slideLayout" Target="../slideLayouts/slideLayout4.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s>
</file>

<file path=ppt/slides/_rels/slide43.xml.rels><?xml version="1.0" encoding="UTF-8" standalone="yes"?>
<Relationships xmlns="http://schemas.openxmlformats.org/package/2006/relationships"><Relationship Id="rId8" Type="http://schemas.openxmlformats.org/officeDocument/2006/relationships/tags" Target="../tags/tag40.xml"/><Relationship Id="rId3" Type="http://schemas.openxmlformats.org/officeDocument/2006/relationships/tags" Target="../tags/tag37.xml"/><Relationship Id="rId7" Type="http://schemas.openxmlformats.org/officeDocument/2006/relationships/tags" Target="../tags/tag39.xml"/><Relationship Id="rId2" Type="http://schemas.openxmlformats.org/officeDocument/2006/relationships/tags" Target="../tags/tag36.xml"/><Relationship Id="rId1" Type="http://schemas.openxmlformats.org/officeDocument/2006/relationships/tags" Target="../tags/tag35.xml"/><Relationship Id="rId6" Type="http://schemas.openxmlformats.org/officeDocument/2006/relationships/video" Target="../media/media2.mp4"/><Relationship Id="rId5" Type="http://schemas.microsoft.com/office/2007/relationships/media" Target="../media/media2.mp4"/><Relationship Id="rId10" Type="http://schemas.openxmlformats.org/officeDocument/2006/relationships/image" Target="../media/image36.png"/><Relationship Id="rId4" Type="http://schemas.openxmlformats.org/officeDocument/2006/relationships/tags" Target="../tags/tag38.xml"/><Relationship Id="rId9"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tags" Target="../tags/tag43.xml"/><Relationship Id="rId7" Type="http://schemas.microsoft.com/office/2007/relationships/hdphoto" Target="../media/hdphoto2.wdp"/><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image" Target="../media/image11.png"/><Relationship Id="rId5" Type="http://schemas.openxmlformats.org/officeDocument/2006/relationships/slideLayout" Target="../slideLayouts/slideLayout4.xml"/><Relationship Id="rId4" Type="http://schemas.openxmlformats.org/officeDocument/2006/relationships/tags" Target="../tags/tag44.xml"/></Relationships>
</file>

<file path=ppt/slides/_rels/slide4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7.jpeg"/></Relationships>
</file>

<file path=ppt/slides/_rels/slide46.xml.rels><?xml version="1.0" encoding="UTF-8" standalone="yes"?>
<Relationships xmlns="http://schemas.openxmlformats.org/package/2006/relationships"><Relationship Id="rId8" Type="http://schemas.openxmlformats.org/officeDocument/2006/relationships/tags" Target="../tags/tag52.xml"/><Relationship Id="rId3" Type="http://schemas.openxmlformats.org/officeDocument/2006/relationships/tags" Target="../tags/tag47.xml"/><Relationship Id="rId7" Type="http://schemas.openxmlformats.org/officeDocument/2006/relationships/tags" Target="../tags/tag51.xml"/><Relationship Id="rId2" Type="http://schemas.openxmlformats.org/officeDocument/2006/relationships/tags" Target="../tags/tag46.xml"/><Relationship Id="rId1" Type="http://schemas.openxmlformats.org/officeDocument/2006/relationships/tags" Target="../tags/tag45.xml"/><Relationship Id="rId6" Type="http://schemas.openxmlformats.org/officeDocument/2006/relationships/tags" Target="../tags/tag50.xml"/><Relationship Id="rId11" Type="http://schemas.openxmlformats.org/officeDocument/2006/relationships/image" Target="../media/image38.jpeg"/><Relationship Id="rId5" Type="http://schemas.openxmlformats.org/officeDocument/2006/relationships/tags" Target="../tags/tag49.xml"/><Relationship Id="rId10" Type="http://schemas.openxmlformats.org/officeDocument/2006/relationships/slideLayout" Target="../slideLayouts/slideLayout4.xml"/><Relationship Id="rId4" Type="http://schemas.openxmlformats.org/officeDocument/2006/relationships/tags" Target="../tags/tag48.xml"/><Relationship Id="rId9" Type="http://schemas.openxmlformats.org/officeDocument/2006/relationships/tags" Target="../tags/tag53.xml"/></Relationships>
</file>

<file path=ppt/slides/_rels/slide4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4.xml"/><Relationship Id="rId1" Type="http://schemas.openxmlformats.org/officeDocument/2006/relationships/tags" Target="../tags/tag54.xml"/><Relationship Id="rId5" Type="http://schemas.openxmlformats.org/officeDocument/2006/relationships/image" Target="../media/image9.jpeg"/><Relationship Id="rId4" Type="http://schemas.openxmlformats.org/officeDocument/2006/relationships/image" Target="../media/image42.png"/></Relationships>
</file>

<file path=ppt/slides/_rels/slide4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microsoft.com/office/2007/relationships/hdphoto" Target="../media/hdphoto3.wdp"/><Relationship Id="rId4" Type="http://schemas.openxmlformats.org/officeDocument/2006/relationships/image" Target="../media/image44.png"/></Relationships>
</file>

<file path=ppt/slides/_rels/slide5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4.xml"/><Relationship Id="rId1" Type="http://schemas.openxmlformats.org/officeDocument/2006/relationships/tags" Target="../tags/tag55.xml"/></Relationships>
</file>

<file path=ppt/slides/_rels/slide6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slideLayout" Target="../slideLayouts/slideLayout1.xml"/><Relationship Id="rId1" Type="http://schemas.openxmlformats.org/officeDocument/2006/relationships/tags" Target="../tags/tag56.xml"/><Relationship Id="rId4" Type="http://schemas.openxmlformats.org/officeDocument/2006/relationships/image" Target="../media/image50.png"/></Relationships>
</file>

<file path=ppt/slides/_rels/slide6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2" y="0"/>
            <a:ext cx="12192002" cy="6858000"/>
            <a:chOff x="-2" y="0"/>
            <a:chExt cx="12192002" cy="6858000"/>
          </a:xfrm>
        </p:grpSpPr>
        <p:grpSp>
          <p:nvGrpSpPr>
            <p:cNvPr id="23" name="组合 22"/>
            <p:cNvGrpSpPr/>
            <p:nvPr/>
          </p:nvGrpSpPr>
          <p:grpSpPr>
            <a:xfrm>
              <a:off x="-2" y="899998"/>
              <a:ext cx="12192002" cy="5958002"/>
              <a:chOff x="-2" y="899998"/>
              <a:chExt cx="12192002" cy="5958002"/>
            </a:xfrm>
          </p:grpSpPr>
          <p:pic>
            <p:nvPicPr>
              <p:cNvPr id="56" name="图片 55"/>
              <p:cNvPicPr>
                <a:picLocks noChangeAspect="1"/>
              </p:cNvPicPr>
              <p:nvPr/>
            </p:nvPicPr>
            <p:blipFill rotWithShape="1">
              <a:blip r:embed="rId3"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57" name="矩形 56"/>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9" name="组合 28"/>
            <p:cNvGrpSpPr/>
            <p:nvPr/>
          </p:nvGrpSpPr>
          <p:grpSpPr>
            <a:xfrm>
              <a:off x="-2" y="1"/>
              <a:ext cx="2582820" cy="2280468"/>
              <a:chOff x="426029" y="1"/>
              <a:chExt cx="2582820" cy="2280468"/>
            </a:xfrm>
          </p:grpSpPr>
          <p:cxnSp>
            <p:nvCxnSpPr>
              <p:cNvPr id="53" name="直接连接符 52"/>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34" name="文本框 33"/>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35" name="组合 34"/>
            <p:cNvGrpSpPr/>
            <p:nvPr/>
          </p:nvGrpSpPr>
          <p:grpSpPr>
            <a:xfrm>
              <a:off x="2855656" y="3672000"/>
              <a:ext cx="6483570" cy="461665"/>
              <a:chOff x="2855656" y="3816000"/>
              <a:chExt cx="6483570" cy="461665"/>
            </a:xfrm>
          </p:grpSpPr>
          <p:sp>
            <p:nvSpPr>
              <p:cNvPr id="50" name="文本框 49"/>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51" name="直接连接符 50"/>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41" name="矩形 40"/>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42" name="组合 41"/>
            <p:cNvGrpSpPr/>
            <p:nvPr/>
          </p:nvGrpSpPr>
          <p:grpSpPr>
            <a:xfrm>
              <a:off x="1160499" y="6426509"/>
              <a:ext cx="9871003" cy="394980"/>
              <a:chOff x="591786" y="6414718"/>
              <a:chExt cx="9871003" cy="394980"/>
            </a:xfrm>
          </p:grpSpPr>
          <p:sp>
            <p:nvSpPr>
              <p:cNvPr id="46" name="文本框 45"/>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49" name="文本框 48"/>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43" name="直接连接符 42"/>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pic>
          <p:nvPicPr>
            <p:cNvPr id="3" name="图片 2"/>
            <p:cNvPicPr>
              <a:picLocks noChangeAspect="1"/>
            </p:cNvPicPr>
            <p:nvPr>
              <p:custDataLst>
                <p:tags r:id="rId1"/>
              </p:custDataLst>
            </p:nvPr>
          </p:nvPicPr>
          <p:blipFill>
            <a:blip r:embed="rId3" cstate="print"/>
            <a:stretch>
              <a:fillRect/>
            </a:stretch>
          </p:blipFill>
          <p:spPr>
            <a:xfrm>
              <a:off x="1" y="0"/>
              <a:ext cx="12192000" cy="6858000"/>
            </a:xfrm>
            <a:prstGeom prst="rect">
              <a:avLst/>
            </a:prstGeom>
            <a:noFill/>
          </p:spPr>
        </p:pic>
        <p:pic>
          <p:nvPicPr>
            <p:cNvPr id="4" name="图片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5" name="图片 4"/>
            <p:cNvPicPr>
              <a:picLocks noChangeAspect="1"/>
            </p:cNvPicPr>
            <p:nvPr/>
          </p:nvPicPr>
          <p:blipFill rotWithShape="1">
            <a:blip r:embed="rId5" cstate="print"/>
            <a:srcRect b="37589"/>
            <a:stretch>
              <a:fillRect/>
            </a:stretch>
          </p:blipFill>
          <p:spPr>
            <a:xfrm>
              <a:off x="0" y="4694174"/>
              <a:ext cx="12192000" cy="2163826"/>
            </a:xfrm>
            <a:prstGeom prst="rect">
              <a:avLst/>
            </a:prstGeom>
          </p:spPr>
        </p:pic>
      </p:grpSp>
      <p:sp>
        <p:nvSpPr>
          <p:cNvPr id="6" name="文本框 5"/>
          <p:cNvSpPr txBox="1"/>
          <p:nvPr/>
        </p:nvSpPr>
        <p:spPr>
          <a:xfrm>
            <a:off x="3555999" y="3168000"/>
            <a:ext cx="5080000" cy="829945"/>
          </a:xfrm>
          <a:prstGeom prst="rect">
            <a:avLst/>
          </a:prstGeom>
          <a:noFill/>
        </p:spPr>
        <p:txBody>
          <a:bodyPr wrap="none" rtlCol="0">
            <a:spAutoFit/>
          </a:bodyPr>
          <a:lstStyle/>
          <a:p>
            <a:pPr algn="ctr"/>
            <a:r>
              <a:rPr lang="zh-CN" altLang="en-US"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坚持以人民为中心</a:t>
            </a:r>
          </a:p>
        </p:txBody>
      </p:sp>
      <p:sp>
        <p:nvSpPr>
          <p:cNvPr id="7" name="文本框 6"/>
          <p:cNvSpPr txBox="1"/>
          <p:nvPr/>
        </p:nvSpPr>
        <p:spPr>
          <a:xfrm>
            <a:off x="3962400" y="2088000"/>
            <a:ext cx="4267200" cy="829945"/>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第四章</a:t>
            </a:r>
          </a:p>
        </p:txBody>
      </p:sp>
      <p:cxnSp>
        <p:nvCxnSpPr>
          <p:cNvPr id="8" name="直接连接符 7"/>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7999"/>
            <a:chOff x="0" y="0"/>
            <a:chExt cx="12192001" cy="6857999"/>
          </a:xfrm>
        </p:grpSpPr>
        <p:sp>
          <p:nvSpPr>
            <p:cNvPr id="3" name="矩形 2"/>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3"/>
            <p:cNvPicPr>
              <a:picLocks noChangeAspect="1"/>
            </p:cNvPicPr>
            <p:nvPr/>
          </p:nvPicPr>
          <p:blipFill rotWithShape="1">
            <a:blip r:embed="rId3" cstate="print"/>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5" name="图片 4" descr="图片包含 游戏机, 食物&#10;&#10;描述已自动生成"/>
            <p:cNvPicPr preferRelativeResize="0"/>
            <p:nvPr/>
          </p:nvPicPr>
          <p:blipFill>
            <a:blip r:embed="rId4" cstate="print">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6" name="图文框 5"/>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3714761" y="4735843"/>
            <a:ext cx="6779400" cy="810260"/>
          </a:xfrm>
          <a:prstGeom prst="rect">
            <a:avLst/>
          </a:prstGeom>
        </p:spPr>
        <p:txBody>
          <a:bodyPr wrap="square">
            <a:spAutoFit/>
          </a:bodyPr>
          <a:lstStyle/>
          <a:p>
            <a:pPr algn="r">
              <a:lnSpc>
                <a:spcPct val="130000"/>
              </a:lnSpc>
            </a:pP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习近平在中国共产党第十九次全国代表大会上的报告</a:t>
            </a:r>
            <a:endPar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pPr algn="r">
              <a:lnSpc>
                <a:spcPct val="130000"/>
              </a:lnSpc>
            </a:pP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2017</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年</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10</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月</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18</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日）</a:t>
            </a:r>
          </a:p>
        </p:txBody>
      </p:sp>
      <p:sp>
        <p:nvSpPr>
          <p:cNvPr id="12" name="文本框 11"/>
          <p:cNvSpPr txBox="1"/>
          <p:nvPr/>
        </p:nvSpPr>
        <p:spPr>
          <a:xfrm>
            <a:off x="1872556" y="1365337"/>
            <a:ext cx="8446888" cy="3270015"/>
          </a:xfrm>
          <a:custGeom>
            <a:avLst/>
            <a:gdLst/>
            <a:ahLst/>
            <a:cxnLst/>
            <a:rect l="l" t="t" r="r" b="b"/>
            <a:pathLst>
              <a:path w="8446888" h="3270015">
                <a:moveTo>
                  <a:pt x="744885" y="3207507"/>
                </a:moveTo>
                <a:cubicBezTo>
                  <a:pt x="730994" y="3207507"/>
                  <a:pt x="723615" y="3212282"/>
                  <a:pt x="722746" y="3221832"/>
                </a:cubicBezTo>
                <a:cubicBezTo>
                  <a:pt x="722746" y="3227041"/>
                  <a:pt x="724917" y="3230079"/>
                  <a:pt x="729257" y="3230947"/>
                </a:cubicBezTo>
                <a:cubicBezTo>
                  <a:pt x="731862" y="3233552"/>
                  <a:pt x="733164" y="3235722"/>
                  <a:pt x="733164" y="3237459"/>
                </a:cubicBezTo>
                <a:cubicBezTo>
                  <a:pt x="735769" y="3238327"/>
                  <a:pt x="737939" y="3238761"/>
                  <a:pt x="739675" y="3238761"/>
                </a:cubicBezTo>
                <a:cubicBezTo>
                  <a:pt x="755303" y="3238761"/>
                  <a:pt x="763116" y="3233552"/>
                  <a:pt x="763116" y="3223134"/>
                </a:cubicBezTo>
                <a:cubicBezTo>
                  <a:pt x="762247" y="3213584"/>
                  <a:pt x="756171" y="3208375"/>
                  <a:pt x="744885" y="3207507"/>
                </a:cubicBezTo>
                <a:close/>
                <a:moveTo>
                  <a:pt x="744885" y="3187973"/>
                </a:moveTo>
                <a:cubicBezTo>
                  <a:pt x="774402" y="3189710"/>
                  <a:pt x="790029" y="3201430"/>
                  <a:pt x="791765" y="3223134"/>
                </a:cubicBezTo>
                <a:cubicBezTo>
                  <a:pt x="790029" y="3243102"/>
                  <a:pt x="777441" y="3254388"/>
                  <a:pt x="754000" y="3256992"/>
                </a:cubicBezTo>
                <a:cubicBezTo>
                  <a:pt x="743582" y="3256992"/>
                  <a:pt x="733164" y="3254388"/>
                  <a:pt x="722746" y="3249179"/>
                </a:cubicBezTo>
                <a:cubicBezTo>
                  <a:pt x="721010" y="3250915"/>
                  <a:pt x="718405" y="3251783"/>
                  <a:pt x="714933" y="3251783"/>
                </a:cubicBezTo>
                <a:cubicBezTo>
                  <a:pt x="701910" y="3251783"/>
                  <a:pt x="695399" y="3243970"/>
                  <a:pt x="695399" y="3228343"/>
                </a:cubicBezTo>
                <a:cubicBezTo>
                  <a:pt x="698003" y="3204034"/>
                  <a:pt x="714499" y="3190578"/>
                  <a:pt x="744885" y="3187973"/>
                </a:cubicBezTo>
                <a:close/>
                <a:moveTo>
                  <a:pt x="382860" y="3094211"/>
                </a:moveTo>
                <a:cubicBezTo>
                  <a:pt x="401960" y="3097684"/>
                  <a:pt x="417153" y="3103327"/>
                  <a:pt x="428439" y="3111141"/>
                </a:cubicBezTo>
                <a:cubicBezTo>
                  <a:pt x="445802" y="3126768"/>
                  <a:pt x="447538" y="3142829"/>
                  <a:pt x="433648" y="3159324"/>
                </a:cubicBezTo>
                <a:cubicBezTo>
                  <a:pt x="425834" y="3166269"/>
                  <a:pt x="417587" y="3163665"/>
                  <a:pt x="408905" y="3151510"/>
                </a:cubicBezTo>
                <a:cubicBezTo>
                  <a:pt x="398487" y="3135883"/>
                  <a:pt x="388504" y="3118086"/>
                  <a:pt x="378953" y="3098118"/>
                </a:cubicBezTo>
                <a:cubicBezTo>
                  <a:pt x="378086" y="3095514"/>
                  <a:pt x="379388" y="3094211"/>
                  <a:pt x="382860" y="3094211"/>
                </a:cubicBezTo>
                <a:close/>
                <a:moveTo>
                  <a:pt x="503969" y="3004356"/>
                </a:moveTo>
                <a:cubicBezTo>
                  <a:pt x="518728" y="3008697"/>
                  <a:pt x="532184" y="3016077"/>
                  <a:pt x="544339" y="3026495"/>
                </a:cubicBezTo>
                <a:cubicBezTo>
                  <a:pt x="549547" y="3031704"/>
                  <a:pt x="550416" y="3037347"/>
                  <a:pt x="546943" y="3043424"/>
                </a:cubicBezTo>
                <a:cubicBezTo>
                  <a:pt x="544339" y="3052974"/>
                  <a:pt x="542168" y="3065128"/>
                  <a:pt x="540432" y="3079887"/>
                </a:cubicBezTo>
                <a:cubicBezTo>
                  <a:pt x="538696" y="3099855"/>
                  <a:pt x="537828" y="3121125"/>
                  <a:pt x="537828" y="3143697"/>
                </a:cubicBezTo>
                <a:cubicBezTo>
                  <a:pt x="544772" y="3132411"/>
                  <a:pt x="551718" y="3118520"/>
                  <a:pt x="558663" y="3102025"/>
                </a:cubicBezTo>
                <a:cubicBezTo>
                  <a:pt x="562136" y="3092475"/>
                  <a:pt x="563004" y="3085530"/>
                  <a:pt x="561268" y="3081189"/>
                </a:cubicBezTo>
                <a:cubicBezTo>
                  <a:pt x="560399" y="3074244"/>
                  <a:pt x="563438" y="3072073"/>
                  <a:pt x="570384" y="3074678"/>
                </a:cubicBezTo>
                <a:cubicBezTo>
                  <a:pt x="585142" y="3080755"/>
                  <a:pt x="595560" y="3089437"/>
                  <a:pt x="601638" y="3100723"/>
                </a:cubicBezTo>
                <a:cubicBezTo>
                  <a:pt x="605110" y="3105932"/>
                  <a:pt x="604676" y="3110273"/>
                  <a:pt x="600335" y="3113745"/>
                </a:cubicBezTo>
                <a:cubicBezTo>
                  <a:pt x="575158" y="3137186"/>
                  <a:pt x="553888" y="3154983"/>
                  <a:pt x="536525" y="3167137"/>
                </a:cubicBezTo>
                <a:cubicBezTo>
                  <a:pt x="536525" y="3177555"/>
                  <a:pt x="536525" y="3187973"/>
                  <a:pt x="536525" y="3198391"/>
                </a:cubicBezTo>
                <a:cubicBezTo>
                  <a:pt x="539130" y="3198391"/>
                  <a:pt x="543036" y="3197957"/>
                  <a:pt x="548245" y="3197089"/>
                </a:cubicBezTo>
                <a:cubicBezTo>
                  <a:pt x="552586" y="3197089"/>
                  <a:pt x="556059" y="3196655"/>
                  <a:pt x="558663" y="3195787"/>
                </a:cubicBezTo>
                <a:cubicBezTo>
                  <a:pt x="575158" y="3195787"/>
                  <a:pt x="585142" y="3195353"/>
                  <a:pt x="588615" y="3194484"/>
                </a:cubicBezTo>
                <a:cubicBezTo>
                  <a:pt x="596429" y="3192748"/>
                  <a:pt x="602940" y="3194050"/>
                  <a:pt x="608149" y="3198391"/>
                </a:cubicBezTo>
                <a:cubicBezTo>
                  <a:pt x="617699" y="3205337"/>
                  <a:pt x="624644" y="3214452"/>
                  <a:pt x="628985" y="3225738"/>
                </a:cubicBezTo>
                <a:cubicBezTo>
                  <a:pt x="629853" y="3231816"/>
                  <a:pt x="626814" y="3234420"/>
                  <a:pt x="619869" y="3233552"/>
                </a:cubicBezTo>
                <a:cubicBezTo>
                  <a:pt x="608583" y="3230947"/>
                  <a:pt x="589049" y="3228777"/>
                  <a:pt x="561268" y="3227041"/>
                </a:cubicBezTo>
                <a:cubicBezTo>
                  <a:pt x="535223" y="3225304"/>
                  <a:pt x="513953" y="3224870"/>
                  <a:pt x="497458" y="3225738"/>
                </a:cubicBezTo>
                <a:cubicBezTo>
                  <a:pt x="454050" y="3229211"/>
                  <a:pt x="420626" y="3234854"/>
                  <a:pt x="397185" y="3242668"/>
                </a:cubicBezTo>
                <a:cubicBezTo>
                  <a:pt x="391107" y="3243536"/>
                  <a:pt x="385899" y="3242234"/>
                  <a:pt x="381557" y="3238761"/>
                </a:cubicBezTo>
                <a:cubicBezTo>
                  <a:pt x="372876" y="3231816"/>
                  <a:pt x="366365" y="3225304"/>
                  <a:pt x="362024" y="3219227"/>
                </a:cubicBezTo>
                <a:cubicBezTo>
                  <a:pt x="360287" y="3217491"/>
                  <a:pt x="359854" y="3215755"/>
                  <a:pt x="360722" y="3214018"/>
                </a:cubicBezTo>
                <a:cubicBezTo>
                  <a:pt x="360722" y="3213150"/>
                  <a:pt x="361590" y="3212716"/>
                  <a:pt x="363326" y="3212716"/>
                </a:cubicBezTo>
                <a:cubicBezTo>
                  <a:pt x="369404" y="3212716"/>
                  <a:pt x="381124" y="3211848"/>
                  <a:pt x="398487" y="3210111"/>
                </a:cubicBezTo>
                <a:cubicBezTo>
                  <a:pt x="402828" y="3210111"/>
                  <a:pt x="409774" y="3209243"/>
                  <a:pt x="419323" y="3207507"/>
                </a:cubicBezTo>
                <a:cubicBezTo>
                  <a:pt x="434082" y="3206639"/>
                  <a:pt x="445368" y="3205771"/>
                  <a:pt x="453182" y="3204902"/>
                </a:cubicBezTo>
                <a:cubicBezTo>
                  <a:pt x="452314" y="3190144"/>
                  <a:pt x="451445" y="3168005"/>
                  <a:pt x="450577" y="3138488"/>
                </a:cubicBezTo>
                <a:cubicBezTo>
                  <a:pt x="448840" y="3107234"/>
                  <a:pt x="447538" y="3084228"/>
                  <a:pt x="446670" y="3069469"/>
                </a:cubicBezTo>
                <a:cubicBezTo>
                  <a:pt x="446670" y="3055578"/>
                  <a:pt x="443198" y="3045160"/>
                  <a:pt x="436252" y="3038215"/>
                </a:cubicBezTo>
                <a:cubicBezTo>
                  <a:pt x="433648" y="3035610"/>
                  <a:pt x="432780" y="3033440"/>
                  <a:pt x="433648" y="3031704"/>
                </a:cubicBezTo>
                <a:cubicBezTo>
                  <a:pt x="434516" y="3029099"/>
                  <a:pt x="436686" y="3027797"/>
                  <a:pt x="440159" y="3027797"/>
                </a:cubicBezTo>
                <a:cubicBezTo>
                  <a:pt x="460127" y="3031270"/>
                  <a:pt x="474452" y="3036479"/>
                  <a:pt x="483133" y="3043424"/>
                </a:cubicBezTo>
                <a:cubicBezTo>
                  <a:pt x="489210" y="3047765"/>
                  <a:pt x="490512" y="3053842"/>
                  <a:pt x="487040" y="3061655"/>
                </a:cubicBezTo>
                <a:cubicBezTo>
                  <a:pt x="484435" y="3067733"/>
                  <a:pt x="483133" y="3077282"/>
                  <a:pt x="483133" y="3090305"/>
                </a:cubicBezTo>
                <a:cubicBezTo>
                  <a:pt x="483133" y="3129372"/>
                  <a:pt x="483133" y="3166703"/>
                  <a:pt x="483133" y="3202298"/>
                </a:cubicBezTo>
                <a:cubicBezTo>
                  <a:pt x="490946" y="3201430"/>
                  <a:pt x="497892" y="3200996"/>
                  <a:pt x="503969" y="3200996"/>
                </a:cubicBezTo>
                <a:cubicBezTo>
                  <a:pt x="503969" y="3126334"/>
                  <a:pt x="503535" y="3075546"/>
                  <a:pt x="502667" y="3048633"/>
                </a:cubicBezTo>
                <a:cubicBezTo>
                  <a:pt x="500930" y="3036479"/>
                  <a:pt x="497892" y="3026061"/>
                  <a:pt x="493551" y="3017379"/>
                </a:cubicBezTo>
                <a:cubicBezTo>
                  <a:pt x="490946" y="3014774"/>
                  <a:pt x="490512" y="3011736"/>
                  <a:pt x="492249" y="3008263"/>
                </a:cubicBezTo>
                <a:cubicBezTo>
                  <a:pt x="493985" y="3004791"/>
                  <a:pt x="497892" y="3003488"/>
                  <a:pt x="503969" y="3004356"/>
                </a:cubicBezTo>
                <a:close/>
                <a:moveTo>
                  <a:pt x="179710" y="2977009"/>
                </a:moveTo>
                <a:cubicBezTo>
                  <a:pt x="197941" y="2980482"/>
                  <a:pt x="212266" y="2988296"/>
                  <a:pt x="222684" y="3000450"/>
                </a:cubicBezTo>
                <a:cubicBezTo>
                  <a:pt x="225288" y="3003922"/>
                  <a:pt x="225288" y="3008263"/>
                  <a:pt x="222684" y="3013472"/>
                </a:cubicBezTo>
                <a:cubicBezTo>
                  <a:pt x="221816" y="3016077"/>
                  <a:pt x="220947" y="3021720"/>
                  <a:pt x="220079" y="3030401"/>
                </a:cubicBezTo>
                <a:cubicBezTo>
                  <a:pt x="219211" y="3034742"/>
                  <a:pt x="218777" y="3037781"/>
                  <a:pt x="218777" y="3039517"/>
                </a:cubicBezTo>
                <a:cubicBezTo>
                  <a:pt x="218777" y="3040385"/>
                  <a:pt x="218777" y="3041254"/>
                  <a:pt x="218777" y="3042122"/>
                </a:cubicBezTo>
                <a:cubicBezTo>
                  <a:pt x="228327" y="3040385"/>
                  <a:pt x="236140" y="3038215"/>
                  <a:pt x="242217" y="3035610"/>
                </a:cubicBezTo>
                <a:cubicBezTo>
                  <a:pt x="248295" y="3033874"/>
                  <a:pt x="253938" y="3034308"/>
                  <a:pt x="259147" y="3036913"/>
                </a:cubicBezTo>
                <a:cubicBezTo>
                  <a:pt x="266960" y="3040385"/>
                  <a:pt x="273037" y="3046028"/>
                  <a:pt x="277378" y="3053842"/>
                </a:cubicBezTo>
                <a:cubicBezTo>
                  <a:pt x="280851" y="3059051"/>
                  <a:pt x="277812" y="3062524"/>
                  <a:pt x="268263" y="3064260"/>
                </a:cubicBezTo>
                <a:cubicBezTo>
                  <a:pt x="252635" y="3066864"/>
                  <a:pt x="236140" y="3069469"/>
                  <a:pt x="218777" y="3072073"/>
                </a:cubicBezTo>
                <a:cubicBezTo>
                  <a:pt x="218777" y="3076414"/>
                  <a:pt x="218777" y="3079887"/>
                  <a:pt x="218777" y="3082491"/>
                </a:cubicBezTo>
                <a:cubicBezTo>
                  <a:pt x="220513" y="3081623"/>
                  <a:pt x="222684" y="3081189"/>
                  <a:pt x="225288" y="3081189"/>
                </a:cubicBezTo>
                <a:cubicBezTo>
                  <a:pt x="228761" y="3080321"/>
                  <a:pt x="231365" y="3079887"/>
                  <a:pt x="233102" y="3079887"/>
                </a:cubicBezTo>
                <a:cubicBezTo>
                  <a:pt x="241783" y="3077282"/>
                  <a:pt x="248295" y="3077282"/>
                  <a:pt x="252635" y="3079887"/>
                </a:cubicBezTo>
                <a:cubicBezTo>
                  <a:pt x="257845" y="3083359"/>
                  <a:pt x="262185" y="3087266"/>
                  <a:pt x="265658" y="3091607"/>
                </a:cubicBezTo>
                <a:cubicBezTo>
                  <a:pt x="269131" y="3098552"/>
                  <a:pt x="266960" y="3102893"/>
                  <a:pt x="259147" y="3104629"/>
                </a:cubicBezTo>
                <a:cubicBezTo>
                  <a:pt x="246124" y="3107234"/>
                  <a:pt x="232234" y="3109404"/>
                  <a:pt x="217475" y="3111141"/>
                </a:cubicBezTo>
                <a:lnTo>
                  <a:pt x="217475" y="3124163"/>
                </a:lnTo>
                <a:lnTo>
                  <a:pt x="227893" y="3122861"/>
                </a:lnTo>
                <a:cubicBezTo>
                  <a:pt x="230497" y="3122861"/>
                  <a:pt x="233970" y="3122427"/>
                  <a:pt x="238311" y="3121559"/>
                </a:cubicBezTo>
                <a:cubicBezTo>
                  <a:pt x="246993" y="3120691"/>
                  <a:pt x="253938" y="3119822"/>
                  <a:pt x="259147" y="3118954"/>
                </a:cubicBezTo>
                <a:cubicBezTo>
                  <a:pt x="263487" y="3116350"/>
                  <a:pt x="267828" y="3116350"/>
                  <a:pt x="272169" y="3118954"/>
                </a:cubicBezTo>
                <a:cubicBezTo>
                  <a:pt x="283455" y="3124163"/>
                  <a:pt x="292137" y="3131543"/>
                  <a:pt x="298214" y="3141092"/>
                </a:cubicBezTo>
                <a:cubicBezTo>
                  <a:pt x="301687" y="3144565"/>
                  <a:pt x="302555" y="3148472"/>
                  <a:pt x="300819" y="3152813"/>
                </a:cubicBezTo>
                <a:cubicBezTo>
                  <a:pt x="297346" y="3158022"/>
                  <a:pt x="294308" y="3166703"/>
                  <a:pt x="291703" y="3178857"/>
                </a:cubicBezTo>
                <a:cubicBezTo>
                  <a:pt x="284757" y="3205771"/>
                  <a:pt x="273471" y="3221398"/>
                  <a:pt x="257845" y="3225738"/>
                </a:cubicBezTo>
                <a:cubicBezTo>
                  <a:pt x="252635" y="3225738"/>
                  <a:pt x="249163" y="3224002"/>
                  <a:pt x="247427" y="3220529"/>
                </a:cubicBezTo>
                <a:cubicBezTo>
                  <a:pt x="241349" y="3204034"/>
                  <a:pt x="232668" y="3191880"/>
                  <a:pt x="221382" y="3184066"/>
                </a:cubicBezTo>
                <a:cubicBezTo>
                  <a:pt x="218777" y="3182330"/>
                  <a:pt x="217909" y="3180594"/>
                  <a:pt x="218777" y="3178857"/>
                </a:cubicBezTo>
                <a:cubicBezTo>
                  <a:pt x="218777" y="3177989"/>
                  <a:pt x="220513" y="3177555"/>
                  <a:pt x="223986" y="3177555"/>
                </a:cubicBezTo>
                <a:cubicBezTo>
                  <a:pt x="226591" y="3177555"/>
                  <a:pt x="230497" y="3177989"/>
                  <a:pt x="235706" y="3178857"/>
                </a:cubicBezTo>
                <a:cubicBezTo>
                  <a:pt x="240047" y="3178857"/>
                  <a:pt x="243520" y="3179292"/>
                  <a:pt x="246124" y="3180160"/>
                </a:cubicBezTo>
                <a:cubicBezTo>
                  <a:pt x="251333" y="3181028"/>
                  <a:pt x="254372" y="3179726"/>
                  <a:pt x="255240" y="3176253"/>
                </a:cubicBezTo>
                <a:cubicBezTo>
                  <a:pt x="255240" y="3174517"/>
                  <a:pt x="255674" y="3171912"/>
                  <a:pt x="256542" y="3168439"/>
                </a:cubicBezTo>
                <a:cubicBezTo>
                  <a:pt x="257411" y="3162363"/>
                  <a:pt x="258279" y="3157154"/>
                  <a:pt x="259147" y="3152813"/>
                </a:cubicBezTo>
                <a:cubicBezTo>
                  <a:pt x="259147" y="3147604"/>
                  <a:pt x="256976" y="3145433"/>
                  <a:pt x="252635" y="3146301"/>
                </a:cubicBezTo>
                <a:cubicBezTo>
                  <a:pt x="241349" y="3146301"/>
                  <a:pt x="229629" y="3147604"/>
                  <a:pt x="217475" y="3150208"/>
                </a:cubicBezTo>
                <a:lnTo>
                  <a:pt x="217475" y="3168439"/>
                </a:lnTo>
                <a:cubicBezTo>
                  <a:pt x="217475" y="3213584"/>
                  <a:pt x="212266" y="3245272"/>
                  <a:pt x="201848" y="3263503"/>
                </a:cubicBezTo>
                <a:cubicBezTo>
                  <a:pt x="199243" y="3267844"/>
                  <a:pt x="197073" y="3270015"/>
                  <a:pt x="195337" y="3270015"/>
                </a:cubicBezTo>
                <a:cubicBezTo>
                  <a:pt x="193600" y="3270015"/>
                  <a:pt x="192298" y="3267844"/>
                  <a:pt x="191430" y="3263503"/>
                </a:cubicBezTo>
                <a:cubicBezTo>
                  <a:pt x="184485" y="3241800"/>
                  <a:pt x="181012" y="3210546"/>
                  <a:pt x="181012" y="3169742"/>
                </a:cubicBezTo>
                <a:lnTo>
                  <a:pt x="181012" y="3154115"/>
                </a:lnTo>
                <a:cubicBezTo>
                  <a:pt x="179276" y="3154115"/>
                  <a:pt x="177105" y="3154549"/>
                  <a:pt x="174501" y="3155417"/>
                </a:cubicBezTo>
                <a:cubicBezTo>
                  <a:pt x="165819" y="3157154"/>
                  <a:pt x="154099" y="3159758"/>
                  <a:pt x="139340" y="3163230"/>
                </a:cubicBezTo>
                <a:cubicBezTo>
                  <a:pt x="134131" y="3164967"/>
                  <a:pt x="130224" y="3164533"/>
                  <a:pt x="127620" y="3161928"/>
                </a:cubicBezTo>
                <a:cubicBezTo>
                  <a:pt x="124147" y="3161060"/>
                  <a:pt x="121109" y="3159324"/>
                  <a:pt x="118504" y="3156719"/>
                </a:cubicBezTo>
                <a:cubicBezTo>
                  <a:pt x="116768" y="3196655"/>
                  <a:pt x="114597" y="3223134"/>
                  <a:pt x="111993" y="3236156"/>
                </a:cubicBezTo>
                <a:cubicBezTo>
                  <a:pt x="110257" y="3245706"/>
                  <a:pt x="105482" y="3248745"/>
                  <a:pt x="97668" y="3245272"/>
                </a:cubicBezTo>
                <a:cubicBezTo>
                  <a:pt x="89855" y="3240063"/>
                  <a:pt x="83778" y="3232684"/>
                  <a:pt x="79437" y="3223134"/>
                </a:cubicBezTo>
                <a:cubicBezTo>
                  <a:pt x="77700" y="3218793"/>
                  <a:pt x="77700" y="3212716"/>
                  <a:pt x="79437" y="3204902"/>
                </a:cubicBezTo>
                <a:cubicBezTo>
                  <a:pt x="84646" y="3180594"/>
                  <a:pt x="87250" y="3150642"/>
                  <a:pt x="87250" y="3115047"/>
                </a:cubicBezTo>
                <a:cubicBezTo>
                  <a:pt x="73360" y="3130674"/>
                  <a:pt x="52958" y="3145433"/>
                  <a:pt x="26045" y="3159324"/>
                </a:cubicBezTo>
                <a:cubicBezTo>
                  <a:pt x="22572" y="3161060"/>
                  <a:pt x="20402" y="3161494"/>
                  <a:pt x="19533" y="3160626"/>
                </a:cubicBezTo>
                <a:cubicBezTo>
                  <a:pt x="18665" y="3159758"/>
                  <a:pt x="19533" y="3157588"/>
                  <a:pt x="22138" y="3154115"/>
                </a:cubicBezTo>
                <a:cubicBezTo>
                  <a:pt x="57733" y="3115916"/>
                  <a:pt x="82041" y="3077717"/>
                  <a:pt x="95064" y="3039517"/>
                </a:cubicBezTo>
                <a:cubicBezTo>
                  <a:pt x="102877" y="3019549"/>
                  <a:pt x="105482" y="3005659"/>
                  <a:pt x="102877" y="2997845"/>
                </a:cubicBezTo>
                <a:cubicBezTo>
                  <a:pt x="102009" y="2991768"/>
                  <a:pt x="104614" y="2988730"/>
                  <a:pt x="110691" y="2988730"/>
                </a:cubicBezTo>
                <a:cubicBezTo>
                  <a:pt x="124581" y="2993071"/>
                  <a:pt x="134999" y="3000450"/>
                  <a:pt x="141944" y="3010868"/>
                </a:cubicBezTo>
                <a:cubicBezTo>
                  <a:pt x="147154" y="3016945"/>
                  <a:pt x="147588" y="3023456"/>
                  <a:pt x="143247" y="3030401"/>
                </a:cubicBezTo>
                <a:cubicBezTo>
                  <a:pt x="142379" y="3032138"/>
                  <a:pt x="140208" y="3035610"/>
                  <a:pt x="136736" y="3040819"/>
                </a:cubicBezTo>
                <a:cubicBezTo>
                  <a:pt x="131527" y="3048633"/>
                  <a:pt x="128488" y="3053408"/>
                  <a:pt x="127620" y="3055144"/>
                </a:cubicBezTo>
                <a:cubicBezTo>
                  <a:pt x="122411" y="3066430"/>
                  <a:pt x="116334" y="3076848"/>
                  <a:pt x="109388" y="3086398"/>
                </a:cubicBezTo>
                <a:cubicBezTo>
                  <a:pt x="114597" y="3091607"/>
                  <a:pt x="117202" y="3097250"/>
                  <a:pt x="117202" y="3103327"/>
                </a:cubicBezTo>
                <a:cubicBezTo>
                  <a:pt x="117202" y="3106800"/>
                  <a:pt x="117202" y="3112009"/>
                  <a:pt x="117202" y="3118954"/>
                </a:cubicBezTo>
                <a:cubicBezTo>
                  <a:pt x="118070" y="3126768"/>
                  <a:pt x="118504" y="3132845"/>
                  <a:pt x="118504" y="3137186"/>
                </a:cubicBezTo>
                <a:cubicBezTo>
                  <a:pt x="121977" y="3136318"/>
                  <a:pt x="127620" y="3135449"/>
                  <a:pt x="135433" y="3134581"/>
                </a:cubicBezTo>
                <a:cubicBezTo>
                  <a:pt x="142379" y="3133713"/>
                  <a:pt x="147588" y="3133279"/>
                  <a:pt x="151060" y="3133279"/>
                </a:cubicBezTo>
                <a:cubicBezTo>
                  <a:pt x="154533" y="3132411"/>
                  <a:pt x="160176" y="3131543"/>
                  <a:pt x="167989" y="3130674"/>
                </a:cubicBezTo>
                <a:cubicBezTo>
                  <a:pt x="174067" y="3128938"/>
                  <a:pt x="178407" y="3128070"/>
                  <a:pt x="181012" y="3128070"/>
                </a:cubicBezTo>
                <a:lnTo>
                  <a:pt x="181012" y="3116350"/>
                </a:lnTo>
                <a:cubicBezTo>
                  <a:pt x="175803" y="3117218"/>
                  <a:pt x="170160" y="3117652"/>
                  <a:pt x="164083" y="3117652"/>
                </a:cubicBezTo>
                <a:cubicBezTo>
                  <a:pt x="158874" y="3119388"/>
                  <a:pt x="151060" y="3114179"/>
                  <a:pt x="140642" y="3102025"/>
                </a:cubicBezTo>
                <a:cubicBezTo>
                  <a:pt x="138906" y="3096816"/>
                  <a:pt x="140208" y="3094211"/>
                  <a:pt x="144549" y="3094211"/>
                </a:cubicBezTo>
                <a:cubicBezTo>
                  <a:pt x="145417" y="3094211"/>
                  <a:pt x="146285" y="3094211"/>
                  <a:pt x="147154" y="3094211"/>
                </a:cubicBezTo>
                <a:cubicBezTo>
                  <a:pt x="157572" y="3093343"/>
                  <a:pt x="168858" y="3091607"/>
                  <a:pt x="181012" y="3089002"/>
                </a:cubicBezTo>
                <a:lnTo>
                  <a:pt x="181012" y="3077282"/>
                </a:lnTo>
                <a:cubicBezTo>
                  <a:pt x="179276" y="3077282"/>
                  <a:pt x="176237" y="3077282"/>
                  <a:pt x="171896" y="3077282"/>
                </a:cubicBezTo>
                <a:cubicBezTo>
                  <a:pt x="167555" y="3078151"/>
                  <a:pt x="164517" y="3078584"/>
                  <a:pt x="162780" y="3078584"/>
                </a:cubicBezTo>
                <a:cubicBezTo>
                  <a:pt x="155835" y="3080321"/>
                  <a:pt x="150626" y="3079453"/>
                  <a:pt x="147154" y="3075980"/>
                </a:cubicBezTo>
                <a:cubicBezTo>
                  <a:pt x="141944" y="3072508"/>
                  <a:pt x="136736" y="3068167"/>
                  <a:pt x="131527" y="3062958"/>
                </a:cubicBezTo>
                <a:cubicBezTo>
                  <a:pt x="128922" y="3060353"/>
                  <a:pt x="128054" y="3058183"/>
                  <a:pt x="128922" y="3056446"/>
                </a:cubicBezTo>
                <a:cubicBezTo>
                  <a:pt x="129790" y="3055578"/>
                  <a:pt x="132395" y="3055144"/>
                  <a:pt x="136736" y="3055144"/>
                </a:cubicBezTo>
                <a:cubicBezTo>
                  <a:pt x="138472" y="3055144"/>
                  <a:pt x="141076" y="3054710"/>
                  <a:pt x="144549" y="3053842"/>
                </a:cubicBezTo>
                <a:cubicBezTo>
                  <a:pt x="159308" y="3052974"/>
                  <a:pt x="171462" y="3051237"/>
                  <a:pt x="181012" y="3048633"/>
                </a:cubicBezTo>
                <a:lnTo>
                  <a:pt x="181012" y="3038215"/>
                </a:lnTo>
                <a:cubicBezTo>
                  <a:pt x="181012" y="3018247"/>
                  <a:pt x="177973" y="3000884"/>
                  <a:pt x="171896" y="2986125"/>
                </a:cubicBezTo>
                <a:cubicBezTo>
                  <a:pt x="169292" y="2979180"/>
                  <a:pt x="171896" y="2976141"/>
                  <a:pt x="179710" y="2977009"/>
                </a:cubicBezTo>
                <a:close/>
                <a:moveTo>
                  <a:pt x="4172656" y="2602223"/>
                </a:moveTo>
                <a:cubicBezTo>
                  <a:pt x="4172656" y="2609168"/>
                  <a:pt x="4173091" y="2616548"/>
                  <a:pt x="4173959" y="2624361"/>
                </a:cubicBezTo>
                <a:cubicBezTo>
                  <a:pt x="4180904" y="2624361"/>
                  <a:pt x="4187415" y="2623493"/>
                  <a:pt x="4193492" y="2621757"/>
                </a:cubicBezTo>
                <a:lnTo>
                  <a:pt x="4193492" y="2604827"/>
                </a:lnTo>
                <a:lnTo>
                  <a:pt x="4184377" y="2604827"/>
                </a:lnTo>
                <a:cubicBezTo>
                  <a:pt x="4180904" y="2604827"/>
                  <a:pt x="4176997" y="2603959"/>
                  <a:pt x="4172656" y="2602223"/>
                </a:cubicBezTo>
                <a:close/>
                <a:moveTo>
                  <a:pt x="4250791" y="2594409"/>
                </a:moveTo>
                <a:cubicBezTo>
                  <a:pt x="4242110" y="2597014"/>
                  <a:pt x="4232994" y="2599184"/>
                  <a:pt x="4223444" y="2600921"/>
                </a:cubicBezTo>
                <a:lnTo>
                  <a:pt x="4223444" y="2617850"/>
                </a:lnTo>
                <a:lnTo>
                  <a:pt x="4228653" y="2616548"/>
                </a:lnTo>
                <a:cubicBezTo>
                  <a:pt x="4235599" y="2616548"/>
                  <a:pt x="4242110" y="2618284"/>
                  <a:pt x="4248187" y="2621757"/>
                </a:cubicBezTo>
                <a:cubicBezTo>
                  <a:pt x="4248187" y="2617416"/>
                  <a:pt x="4249055" y="2609602"/>
                  <a:pt x="4250791" y="2598316"/>
                </a:cubicBezTo>
                <a:cubicBezTo>
                  <a:pt x="4249055" y="2606130"/>
                  <a:pt x="4249055" y="2604827"/>
                  <a:pt x="4250791" y="2594409"/>
                </a:cubicBezTo>
                <a:close/>
                <a:moveTo>
                  <a:pt x="5495255" y="2587898"/>
                </a:moveTo>
                <a:cubicBezTo>
                  <a:pt x="5521299" y="2587030"/>
                  <a:pt x="5534756" y="2595712"/>
                  <a:pt x="5535624" y="2613943"/>
                </a:cubicBezTo>
                <a:cubicBezTo>
                  <a:pt x="5534756" y="2627834"/>
                  <a:pt x="5514355" y="2641290"/>
                  <a:pt x="5474419" y="2654313"/>
                </a:cubicBezTo>
                <a:cubicBezTo>
                  <a:pt x="5468342" y="2655181"/>
                  <a:pt x="5464435" y="2654313"/>
                  <a:pt x="5462698" y="2651708"/>
                </a:cubicBezTo>
                <a:cubicBezTo>
                  <a:pt x="5460962" y="2649104"/>
                  <a:pt x="5462265" y="2646065"/>
                  <a:pt x="5466605" y="2642593"/>
                </a:cubicBezTo>
                <a:cubicBezTo>
                  <a:pt x="5477892" y="2634779"/>
                  <a:pt x="5484837" y="2629136"/>
                  <a:pt x="5487441" y="2625663"/>
                </a:cubicBezTo>
                <a:cubicBezTo>
                  <a:pt x="5489178" y="2623927"/>
                  <a:pt x="5489612" y="2622625"/>
                  <a:pt x="5488743" y="2621757"/>
                </a:cubicBezTo>
                <a:cubicBezTo>
                  <a:pt x="5487875" y="2620889"/>
                  <a:pt x="5486139" y="2620020"/>
                  <a:pt x="5483534" y="2619152"/>
                </a:cubicBezTo>
                <a:cubicBezTo>
                  <a:pt x="5472248" y="2617416"/>
                  <a:pt x="5466605" y="2612207"/>
                  <a:pt x="5466605" y="2603525"/>
                </a:cubicBezTo>
                <a:cubicBezTo>
                  <a:pt x="5467474" y="2593107"/>
                  <a:pt x="5477023" y="2587898"/>
                  <a:pt x="5495255" y="2587898"/>
                </a:cubicBezTo>
                <a:close/>
                <a:moveTo>
                  <a:pt x="2245407" y="2570969"/>
                </a:moveTo>
                <a:cubicBezTo>
                  <a:pt x="2229781" y="2573573"/>
                  <a:pt x="2211983" y="2575744"/>
                  <a:pt x="2192015" y="2577480"/>
                </a:cubicBezTo>
                <a:cubicBezTo>
                  <a:pt x="2192015" y="2578348"/>
                  <a:pt x="2192015" y="2579651"/>
                  <a:pt x="2192015" y="2581387"/>
                </a:cubicBezTo>
                <a:cubicBezTo>
                  <a:pt x="2192884" y="2589200"/>
                  <a:pt x="2194620" y="2600053"/>
                  <a:pt x="2197224" y="2613943"/>
                </a:cubicBezTo>
                <a:cubicBezTo>
                  <a:pt x="2202433" y="2613075"/>
                  <a:pt x="2210247" y="2612207"/>
                  <a:pt x="2220665" y="2611339"/>
                </a:cubicBezTo>
                <a:cubicBezTo>
                  <a:pt x="2233687" y="2609602"/>
                  <a:pt x="2242369" y="2608300"/>
                  <a:pt x="2246710" y="2607432"/>
                </a:cubicBezTo>
                <a:cubicBezTo>
                  <a:pt x="2247578" y="2595278"/>
                  <a:pt x="2248880" y="2584426"/>
                  <a:pt x="2250616" y="2574876"/>
                </a:cubicBezTo>
                <a:cubicBezTo>
                  <a:pt x="2250616" y="2571403"/>
                  <a:pt x="2248880" y="2570101"/>
                  <a:pt x="2245407" y="2570969"/>
                </a:cubicBezTo>
                <a:close/>
                <a:moveTo>
                  <a:pt x="4185679" y="2556644"/>
                </a:moveTo>
                <a:cubicBezTo>
                  <a:pt x="4180470" y="2558381"/>
                  <a:pt x="4174827" y="2559249"/>
                  <a:pt x="4168750" y="2559249"/>
                </a:cubicBezTo>
                <a:cubicBezTo>
                  <a:pt x="4169618" y="2561853"/>
                  <a:pt x="4170052" y="2565326"/>
                  <a:pt x="4170052" y="2569667"/>
                </a:cubicBezTo>
                <a:cubicBezTo>
                  <a:pt x="4170920" y="2574876"/>
                  <a:pt x="4171354" y="2578782"/>
                  <a:pt x="4171354" y="2581387"/>
                </a:cubicBezTo>
                <a:cubicBezTo>
                  <a:pt x="4179168" y="2581387"/>
                  <a:pt x="4186547" y="2580519"/>
                  <a:pt x="4193492" y="2578782"/>
                </a:cubicBezTo>
                <a:lnTo>
                  <a:pt x="4193492" y="2572271"/>
                </a:lnTo>
                <a:cubicBezTo>
                  <a:pt x="4193492" y="2566194"/>
                  <a:pt x="4192190" y="2560985"/>
                  <a:pt x="4189586" y="2556644"/>
                </a:cubicBezTo>
                <a:cubicBezTo>
                  <a:pt x="4188718" y="2556644"/>
                  <a:pt x="4187415" y="2556644"/>
                  <a:pt x="4185679" y="2556644"/>
                </a:cubicBezTo>
                <a:close/>
                <a:moveTo>
                  <a:pt x="7657318" y="2555342"/>
                </a:moveTo>
                <a:cubicBezTo>
                  <a:pt x="7653845" y="2556210"/>
                  <a:pt x="7648636" y="2557079"/>
                  <a:pt x="7641690" y="2557947"/>
                </a:cubicBezTo>
                <a:cubicBezTo>
                  <a:pt x="7633010" y="2559683"/>
                  <a:pt x="7626932" y="2560985"/>
                  <a:pt x="7623460" y="2561853"/>
                </a:cubicBezTo>
                <a:cubicBezTo>
                  <a:pt x="7624328" y="2564458"/>
                  <a:pt x="7624762" y="2568364"/>
                  <a:pt x="7624762" y="2573573"/>
                </a:cubicBezTo>
                <a:cubicBezTo>
                  <a:pt x="7625630" y="2577046"/>
                  <a:pt x="7626064" y="2580085"/>
                  <a:pt x="7626064" y="2582689"/>
                </a:cubicBezTo>
                <a:cubicBezTo>
                  <a:pt x="7632142" y="2580953"/>
                  <a:pt x="7640822" y="2579651"/>
                  <a:pt x="7652108" y="2578782"/>
                </a:cubicBezTo>
                <a:cubicBezTo>
                  <a:pt x="7655582" y="2577914"/>
                  <a:pt x="7657752" y="2577480"/>
                  <a:pt x="7658620" y="2577480"/>
                </a:cubicBezTo>
                <a:cubicBezTo>
                  <a:pt x="7659488" y="2573139"/>
                  <a:pt x="7660356" y="2569233"/>
                  <a:pt x="7661224" y="2565760"/>
                </a:cubicBezTo>
                <a:cubicBezTo>
                  <a:pt x="7662093" y="2564024"/>
                  <a:pt x="7662526" y="2562722"/>
                  <a:pt x="7662526" y="2561853"/>
                </a:cubicBezTo>
                <a:cubicBezTo>
                  <a:pt x="7662526" y="2557513"/>
                  <a:pt x="7660790" y="2555342"/>
                  <a:pt x="7657318" y="2555342"/>
                </a:cubicBezTo>
                <a:close/>
                <a:moveTo>
                  <a:pt x="4245582" y="2550133"/>
                </a:moveTo>
                <a:cubicBezTo>
                  <a:pt x="4242978" y="2551001"/>
                  <a:pt x="4238637" y="2551435"/>
                  <a:pt x="4232560" y="2551435"/>
                </a:cubicBezTo>
                <a:cubicBezTo>
                  <a:pt x="4226483" y="2552304"/>
                  <a:pt x="4222142" y="2552738"/>
                  <a:pt x="4219537" y="2552738"/>
                </a:cubicBezTo>
                <a:cubicBezTo>
                  <a:pt x="4228219" y="2560551"/>
                  <a:pt x="4230824" y="2567062"/>
                  <a:pt x="4227351" y="2572271"/>
                </a:cubicBezTo>
                <a:lnTo>
                  <a:pt x="4231258" y="2570969"/>
                </a:lnTo>
                <a:cubicBezTo>
                  <a:pt x="4231258" y="2570969"/>
                  <a:pt x="4232126" y="2570969"/>
                  <a:pt x="4233862" y="2570969"/>
                </a:cubicBezTo>
                <a:cubicBezTo>
                  <a:pt x="4238203" y="2570101"/>
                  <a:pt x="4241242" y="2570535"/>
                  <a:pt x="4242978" y="2572271"/>
                </a:cubicBezTo>
                <a:cubicBezTo>
                  <a:pt x="4242978" y="2572271"/>
                  <a:pt x="4243846" y="2572705"/>
                  <a:pt x="4245582" y="2573573"/>
                </a:cubicBezTo>
                <a:cubicBezTo>
                  <a:pt x="4248187" y="2577046"/>
                  <a:pt x="4249923" y="2579651"/>
                  <a:pt x="4250791" y="2581387"/>
                </a:cubicBezTo>
                <a:cubicBezTo>
                  <a:pt x="4251659" y="2577914"/>
                  <a:pt x="4252093" y="2573139"/>
                  <a:pt x="4252093" y="2567062"/>
                </a:cubicBezTo>
                <a:cubicBezTo>
                  <a:pt x="4252962" y="2560985"/>
                  <a:pt x="4253396" y="2556210"/>
                  <a:pt x="4253396" y="2552738"/>
                </a:cubicBezTo>
                <a:cubicBezTo>
                  <a:pt x="4253396" y="2550133"/>
                  <a:pt x="4250791" y="2549265"/>
                  <a:pt x="4245582" y="2550133"/>
                </a:cubicBezTo>
                <a:close/>
                <a:moveTo>
                  <a:pt x="2482415" y="2546226"/>
                </a:moveTo>
                <a:cubicBezTo>
                  <a:pt x="2473734" y="2548831"/>
                  <a:pt x="2462882" y="2550567"/>
                  <a:pt x="2449859" y="2551435"/>
                </a:cubicBezTo>
                <a:cubicBezTo>
                  <a:pt x="2448991" y="2551435"/>
                  <a:pt x="2447689" y="2551435"/>
                  <a:pt x="2445952" y="2551435"/>
                </a:cubicBezTo>
                <a:cubicBezTo>
                  <a:pt x="2445952" y="2554040"/>
                  <a:pt x="2445952" y="2557947"/>
                  <a:pt x="2445952" y="2563155"/>
                </a:cubicBezTo>
                <a:cubicBezTo>
                  <a:pt x="2446821" y="2570969"/>
                  <a:pt x="2447255" y="2577046"/>
                  <a:pt x="2447255" y="2581387"/>
                </a:cubicBezTo>
                <a:cubicBezTo>
                  <a:pt x="2452464" y="2580519"/>
                  <a:pt x="2456804" y="2578782"/>
                  <a:pt x="2460277" y="2576178"/>
                </a:cubicBezTo>
                <a:cubicBezTo>
                  <a:pt x="2467222" y="2573573"/>
                  <a:pt x="2474602" y="2573573"/>
                  <a:pt x="2482415" y="2576178"/>
                </a:cubicBezTo>
                <a:cubicBezTo>
                  <a:pt x="2482415" y="2567497"/>
                  <a:pt x="2482415" y="2557513"/>
                  <a:pt x="2482415" y="2546226"/>
                </a:cubicBezTo>
                <a:close/>
                <a:moveTo>
                  <a:pt x="5324660" y="2542320"/>
                </a:moveTo>
                <a:cubicBezTo>
                  <a:pt x="5326397" y="2542320"/>
                  <a:pt x="5328133" y="2542754"/>
                  <a:pt x="5329869" y="2543622"/>
                </a:cubicBezTo>
                <a:cubicBezTo>
                  <a:pt x="5351573" y="2548831"/>
                  <a:pt x="5366332" y="2554474"/>
                  <a:pt x="5374146" y="2560551"/>
                </a:cubicBezTo>
                <a:cubicBezTo>
                  <a:pt x="5381091" y="2567497"/>
                  <a:pt x="5384129" y="2576178"/>
                  <a:pt x="5383261" y="2586596"/>
                </a:cubicBezTo>
                <a:cubicBezTo>
                  <a:pt x="5381525" y="2600487"/>
                  <a:pt x="5375448" y="2607866"/>
                  <a:pt x="5365030" y="2608734"/>
                </a:cubicBezTo>
                <a:cubicBezTo>
                  <a:pt x="5360689" y="2608734"/>
                  <a:pt x="5356348" y="2605696"/>
                  <a:pt x="5352007" y="2599618"/>
                </a:cubicBezTo>
                <a:cubicBezTo>
                  <a:pt x="5341589" y="2581387"/>
                  <a:pt x="5332474" y="2563590"/>
                  <a:pt x="5324660" y="2546226"/>
                </a:cubicBezTo>
                <a:cubicBezTo>
                  <a:pt x="5323792" y="2544490"/>
                  <a:pt x="5323792" y="2543188"/>
                  <a:pt x="5324660" y="2542320"/>
                </a:cubicBezTo>
                <a:close/>
                <a:moveTo>
                  <a:pt x="2872196" y="2542320"/>
                </a:moveTo>
                <a:cubicBezTo>
                  <a:pt x="2864383" y="2543188"/>
                  <a:pt x="2854833" y="2544490"/>
                  <a:pt x="2843547" y="2546226"/>
                </a:cubicBezTo>
                <a:cubicBezTo>
                  <a:pt x="2844415" y="2548831"/>
                  <a:pt x="2844849" y="2553606"/>
                  <a:pt x="2844849" y="2560551"/>
                </a:cubicBezTo>
                <a:cubicBezTo>
                  <a:pt x="2845717" y="2566628"/>
                  <a:pt x="2846151" y="2571403"/>
                  <a:pt x="2846151" y="2574876"/>
                </a:cubicBezTo>
                <a:cubicBezTo>
                  <a:pt x="2850492" y="2574008"/>
                  <a:pt x="2857003" y="2572705"/>
                  <a:pt x="2865685" y="2570969"/>
                </a:cubicBezTo>
                <a:cubicBezTo>
                  <a:pt x="2868289" y="2570101"/>
                  <a:pt x="2870460" y="2569667"/>
                  <a:pt x="2872196" y="2569667"/>
                </a:cubicBezTo>
                <a:cubicBezTo>
                  <a:pt x="2873064" y="2566194"/>
                  <a:pt x="2874366" y="2560985"/>
                  <a:pt x="2876103" y="2554040"/>
                </a:cubicBezTo>
                <a:cubicBezTo>
                  <a:pt x="2876971" y="2549699"/>
                  <a:pt x="2877405" y="2546661"/>
                  <a:pt x="2877405" y="2544924"/>
                </a:cubicBezTo>
                <a:cubicBezTo>
                  <a:pt x="2877405" y="2542320"/>
                  <a:pt x="2875669" y="2541452"/>
                  <a:pt x="2872196" y="2542320"/>
                </a:cubicBezTo>
                <a:close/>
                <a:moveTo>
                  <a:pt x="2139926" y="2541017"/>
                </a:moveTo>
                <a:cubicBezTo>
                  <a:pt x="2140794" y="2541017"/>
                  <a:pt x="2140794" y="2542320"/>
                  <a:pt x="2139926" y="2544924"/>
                </a:cubicBezTo>
                <a:cubicBezTo>
                  <a:pt x="2138189" y="2550133"/>
                  <a:pt x="2135151" y="2560117"/>
                  <a:pt x="2130810" y="2574876"/>
                </a:cubicBezTo>
                <a:cubicBezTo>
                  <a:pt x="2120392" y="2607866"/>
                  <a:pt x="2113881" y="2628268"/>
                  <a:pt x="2111276" y="2636081"/>
                </a:cubicBezTo>
                <a:cubicBezTo>
                  <a:pt x="2109540" y="2641290"/>
                  <a:pt x="2104765" y="2643027"/>
                  <a:pt x="2096951" y="2641290"/>
                </a:cubicBezTo>
                <a:cubicBezTo>
                  <a:pt x="2083929" y="2632609"/>
                  <a:pt x="2075681" y="2620020"/>
                  <a:pt x="2072209" y="2603525"/>
                </a:cubicBezTo>
                <a:cubicBezTo>
                  <a:pt x="2071341" y="2597448"/>
                  <a:pt x="2073511" y="2594409"/>
                  <a:pt x="2078720" y="2594409"/>
                </a:cubicBezTo>
                <a:cubicBezTo>
                  <a:pt x="2082193" y="2593541"/>
                  <a:pt x="2085231" y="2592239"/>
                  <a:pt x="2087836" y="2590503"/>
                </a:cubicBezTo>
                <a:cubicBezTo>
                  <a:pt x="2088704" y="2589635"/>
                  <a:pt x="2089572" y="2588766"/>
                  <a:pt x="2090440" y="2587898"/>
                </a:cubicBezTo>
                <a:cubicBezTo>
                  <a:pt x="2112144" y="2566194"/>
                  <a:pt x="2127337" y="2551435"/>
                  <a:pt x="2136019" y="2543622"/>
                </a:cubicBezTo>
                <a:cubicBezTo>
                  <a:pt x="2137755" y="2541886"/>
                  <a:pt x="2139057" y="2541017"/>
                  <a:pt x="2139926" y="2541017"/>
                </a:cubicBezTo>
                <a:close/>
                <a:moveTo>
                  <a:pt x="5253688" y="2534506"/>
                </a:moveTo>
                <a:cubicBezTo>
                  <a:pt x="5254556" y="2534506"/>
                  <a:pt x="5255208" y="2534940"/>
                  <a:pt x="5255641" y="2535808"/>
                </a:cubicBezTo>
                <a:cubicBezTo>
                  <a:pt x="5258246" y="2547963"/>
                  <a:pt x="5258246" y="2563590"/>
                  <a:pt x="5255641" y="2582689"/>
                </a:cubicBezTo>
                <a:cubicBezTo>
                  <a:pt x="5253037" y="2596580"/>
                  <a:pt x="5245658" y="2604827"/>
                  <a:pt x="5233503" y="2607432"/>
                </a:cubicBezTo>
                <a:cubicBezTo>
                  <a:pt x="5223953" y="2605696"/>
                  <a:pt x="5218310" y="2597448"/>
                  <a:pt x="5216574" y="2582689"/>
                </a:cubicBezTo>
                <a:cubicBezTo>
                  <a:pt x="5215706" y="2576612"/>
                  <a:pt x="5220481" y="2569667"/>
                  <a:pt x="5230899" y="2561853"/>
                </a:cubicBezTo>
                <a:cubicBezTo>
                  <a:pt x="5237844" y="2557513"/>
                  <a:pt x="5244355" y="2548831"/>
                  <a:pt x="5250432" y="2535808"/>
                </a:cubicBezTo>
                <a:cubicBezTo>
                  <a:pt x="5251735" y="2534940"/>
                  <a:pt x="5252820" y="2534506"/>
                  <a:pt x="5253688" y="2534506"/>
                </a:cubicBezTo>
                <a:close/>
                <a:moveTo>
                  <a:pt x="8261969" y="2533204"/>
                </a:moveTo>
                <a:cubicBezTo>
                  <a:pt x="8256760" y="2534072"/>
                  <a:pt x="8251551" y="2534506"/>
                  <a:pt x="8246342" y="2534506"/>
                </a:cubicBezTo>
                <a:cubicBezTo>
                  <a:pt x="8245474" y="2537111"/>
                  <a:pt x="8242436" y="2540149"/>
                  <a:pt x="8237226" y="2543622"/>
                </a:cubicBezTo>
                <a:cubicBezTo>
                  <a:pt x="8238095" y="2544490"/>
                  <a:pt x="8239397" y="2545358"/>
                  <a:pt x="8241133" y="2546226"/>
                </a:cubicBezTo>
                <a:cubicBezTo>
                  <a:pt x="8244606" y="2547963"/>
                  <a:pt x="8246776" y="2549265"/>
                  <a:pt x="8247644" y="2550133"/>
                </a:cubicBezTo>
                <a:lnTo>
                  <a:pt x="8258062" y="2559249"/>
                </a:lnTo>
                <a:cubicBezTo>
                  <a:pt x="8260667" y="2551435"/>
                  <a:pt x="8261969" y="2544056"/>
                  <a:pt x="8261969" y="2537111"/>
                </a:cubicBezTo>
                <a:close/>
                <a:moveTo>
                  <a:pt x="5929312" y="2522786"/>
                </a:moveTo>
                <a:cubicBezTo>
                  <a:pt x="5926707" y="2525390"/>
                  <a:pt x="5923669" y="2528863"/>
                  <a:pt x="5920196" y="2533204"/>
                </a:cubicBezTo>
                <a:cubicBezTo>
                  <a:pt x="5927142" y="2536677"/>
                  <a:pt x="5929746" y="2541452"/>
                  <a:pt x="5928010" y="2547529"/>
                </a:cubicBezTo>
                <a:cubicBezTo>
                  <a:pt x="5927142" y="2552738"/>
                  <a:pt x="5926707" y="2558381"/>
                  <a:pt x="5926707" y="2564458"/>
                </a:cubicBezTo>
                <a:cubicBezTo>
                  <a:pt x="5926707" y="2574008"/>
                  <a:pt x="5925839" y="2583557"/>
                  <a:pt x="5924103" y="2593107"/>
                </a:cubicBezTo>
                <a:cubicBezTo>
                  <a:pt x="5933653" y="2587898"/>
                  <a:pt x="5945807" y="2581821"/>
                  <a:pt x="5960566" y="2574876"/>
                </a:cubicBezTo>
                <a:cubicBezTo>
                  <a:pt x="5954489" y="2566194"/>
                  <a:pt x="5946241" y="2552738"/>
                  <a:pt x="5935823" y="2534506"/>
                </a:cubicBezTo>
                <a:cubicBezTo>
                  <a:pt x="5933218" y="2529297"/>
                  <a:pt x="5931048" y="2525390"/>
                  <a:pt x="5929312" y="2522786"/>
                </a:cubicBezTo>
                <a:close/>
                <a:moveTo>
                  <a:pt x="7238888" y="2520181"/>
                </a:moveTo>
                <a:cubicBezTo>
                  <a:pt x="7234547" y="2522786"/>
                  <a:pt x="7229772" y="2524522"/>
                  <a:pt x="7224562" y="2525390"/>
                </a:cubicBezTo>
                <a:cubicBezTo>
                  <a:pt x="7224562" y="2532336"/>
                  <a:pt x="7224129" y="2539715"/>
                  <a:pt x="7223260" y="2547529"/>
                </a:cubicBezTo>
                <a:cubicBezTo>
                  <a:pt x="7224997" y="2547529"/>
                  <a:pt x="7227602" y="2547963"/>
                  <a:pt x="7231074" y="2548831"/>
                </a:cubicBezTo>
                <a:cubicBezTo>
                  <a:pt x="7235415" y="2548831"/>
                  <a:pt x="7238454" y="2549265"/>
                  <a:pt x="7240190" y="2550133"/>
                </a:cubicBezTo>
                <a:cubicBezTo>
                  <a:pt x="7242794" y="2549265"/>
                  <a:pt x="7244096" y="2547963"/>
                  <a:pt x="7244096" y="2546226"/>
                </a:cubicBezTo>
                <a:cubicBezTo>
                  <a:pt x="7244096" y="2539281"/>
                  <a:pt x="7244096" y="2531468"/>
                  <a:pt x="7244096" y="2522786"/>
                </a:cubicBezTo>
                <a:cubicBezTo>
                  <a:pt x="7244965" y="2520181"/>
                  <a:pt x="7243228" y="2519313"/>
                  <a:pt x="7238888" y="2520181"/>
                </a:cubicBezTo>
                <a:close/>
                <a:moveTo>
                  <a:pt x="2886846" y="2512693"/>
                </a:moveTo>
                <a:cubicBezTo>
                  <a:pt x="2890536" y="2512477"/>
                  <a:pt x="2894334" y="2512802"/>
                  <a:pt x="2898241" y="2513670"/>
                </a:cubicBezTo>
                <a:cubicBezTo>
                  <a:pt x="2899109" y="2514538"/>
                  <a:pt x="2900411" y="2515407"/>
                  <a:pt x="2902148" y="2516275"/>
                </a:cubicBezTo>
                <a:cubicBezTo>
                  <a:pt x="2911698" y="2522352"/>
                  <a:pt x="2918209" y="2527561"/>
                  <a:pt x="2921682" y="2531902"/>
                </a:cubicBezTo>
                <a:cubicBezTo>
                  <a:pt x="2925154" y="2536243"/>
                  <a:pt x="2925154" y="2540583"/>
                  <a:pt x="2921682" y="2544924"/>
                </a:cubicBezTo>
                <a:cubicBezTo>
                  <a:pt x="2920813" y="2546661"/>
                  <a:pt x="2919511" y="2549265"/>
                  <a:pt x="2917775" y="2552738"/>
                </a:cubicBezTo>
                <a:cubicBezTo>
                  <a:pt x="2912566" y="2561419"/>
                  <a:pt x="2909093" y="2568364"/>
                  <a:pt x="2907357" y="2573573"/>
                </a:cubicBezTo>
                <a:cubicBezTo>
                  <a:pt x="2908225" y="2574442"/>
                  <a:pt x="2909527" y="2575744"/>
                  <a:pt x="2911264" y="2577480"/>
                </a:cubicBezTo>
                <a:cubicBezTo>
                  <a:pt x="2912132" y="2578348"/>
                  <a:pt x="2912566" y="2578782"/>
                  <a:pt x="2912566" y="2578782"/>
                </a:cubicBezTo>
                <a:cubicBezTo>
                  <a:pt x="2916038" y="2585728"/>
                  <a:pt x="2914736" y="2590069"/>
                  <a:pt x="2908659" y="2591805"/>
                </a:cubicBezTo>
                <a:cubicBezTo>
                  <a:pt x="2899109" y="2592673"/>
                  <a:pt x="2882180" y="2593541"/>
                  <a:pt x="2857871" y="2594409"/>
                </a:cubicBezTo>
                <a:cubicBezTo>
                  <a:pt x="2861344" y="2594409"/>
                  <a:pt x="2857437" y="2594844"/>
                  <a:pt x="2846151" y="2595712"/>
                </a:cubicBezTo>
                <a:lnTo>
                  <a:pt x="2846151" y="2606130"/>
                </a:lnTo>
                <a:cubicBezTo>
                  <a:pt x="2845283" y="2612207"/>
                  <a:pt x="2841376" y="2614811"/>
                  <a:pt x="2834431" y="2613943"/>
                </a:cubicBezTo>
                <a:cubicBezTo>
                  <a:pt x="2825749" y="2611339"/>
                  <a:pt x="2820974" y="2604393"/>
                  <a:pt x="2820106" y="2593107"/>
                </a:cubicBezTo>
                <a:cubicBezTo>
                  <a:pt x="2820106" y="2587898"/>
                  <a:pt x="2819238" y="2577480"/>
                  <a:pt x="2817502" y="2561853"/>
                </a:cubicBezTo>
                <a:cubicBezTo>
                  <a:pt x="2816634" y="2558381"/>
                  <a:pt x="2816200" y="2556210"/>
                  <a:pt x="2816200" y="2555342"/>
                </a:cubicBezTo>
                <a:cubicBezTo>
                  <a:pt x="2815331" y="2546661"/>
                  <a:pt x="2812727" y="2538847"/>
                  <a:pt x="2808386" y="2531902"/>
                </a:cubicBezTo>
                <a:cubicBezTo>
                  <a:pt x="2806650" y="2524088"/>
                  <a:pt x="2808386" y="2520616"/>
                  <a:pt x="2813595" y="2521484"/>
                </a:cubicBezTo>
                <a:cubicBezTo>
                  <a:pt x="2818804" y="2522352"/>
                  <a:pt x="2823579" y="2523654"/>
                  <a:pt x="2827920" y="2525390"/>
                </a:cubicBezTo>
                <a:cubicBezTo>
                  <a:pt x="2834865" y="2524522"/>
                  <a:pt x="2843981" y="2522786"/>
                  <a:pt x="2855267" y="2520181"/>
                </a:cubicBezTo>
                <a:cubicBezTo>
                  <a:pt x="2856135" y="2520181"/>
                  <a:pt x="2858305" y="2519747"/>
                  <a:pt x="2861778" y="2518879"/>
                </a:cubicBezTo>
                <a:cubicBezTo>
                  <a:pt x="2868723" y="2517143"/>
                  <a:pt x="2873498" y="2515841"/>
                  <a:pt x="2876103" y="2514972"/>
                </a:cubicBezTo>
                <a:cubicBezTo>
                  <a:pt x="2879575" y="2513670"/>
                  <a:pt x="2883157" y="2512911"/>
                  <a:pt x="2886846" y="2512693"/>
                </a:cubicBezTo>
                <a:close/>
                <a:moveTo>
                  <a:pt x="834256" y="2512368"/>
                </a:moveTo>
                <a:cubicBezTo>
                  <a:pt x="850751" y="2514104"/>
                  <a:pt x="864642" y="2517143"/>
                  <a:pt x="875928" y="2521484"/>
                </a:cubicBezTo>
                <a:cubicBezTo>
                  <a:pt x="886346" y="2524088"/>
                  <a:pt x="891121" y="2532336"/>
                  <a:pt x="890253" y="2546226"/>
                </a:cubicBezTo>
                <a:cubicBezTo>
                  <a:pt x="889385" y="2554040"/>
                  <a:pt x="886346" y="2559683"/>
                  <a:pt x="881137" y="2563155"/>
                </a:cubicBezTo>
                <a:cubicBezTo>
                  <a:pt x="872456" y="2562288"/>
                  <a:pt x="865510" y="2558815"/>
                  <a:pt x="860301" y="2552738"/>
                </a:cubicBezTo>
                <a:cubicBezTo>
                  <a:pt x="849015" y="2542320"/>
                  <a:pt x="839031" y="2531468"/>
                  <a:pt x="830349" y="2520181"/>
                </a:cubicBezTo>
                <a:cubicBezTo>
                  <a:pt x="828613" y="2517577"/>
                  <a:pt x="828179" y="2515407"/>
                  <a:pt x="829047" y="2513670"/>
                </a:cubicBezTo>
                <a:cubicBezTo>
                  <a:pt x="829047" y="2512802"/>
                  <a:pt x="830783" y="2512368"/>
                  <a:pt x="834256" y="2512368"/>
                </a:cubicBezTo>
                <a:close/>
                <a:moveTo>
                  <a:pt x="1476673" y="2508461"/>
                </a:moveTo>
                <a:cubicBezTo>
                  <a:pt x="1469728" y="2510198"/>
                  <a:pt x="1461914" y="2512368"/>
                  <a:pt x="1453232" y="2514972"/>
                </a:cubicBezTo>
                <a:cubicBezTo>
                  <a:pt x="1452364" y="2517577"/>
                  <a:pt x="1451062" y="2521484"/>
                  <a:pt x="1449326" y="2526693"/>
                </a:cubicBezTo>
                <a:cubicBezTo>
                  <a:pt x="1446721" y="2533638"/>
                  <a:pt x="1444551" y="2538413"/>
                  <a:pt x="1442814" y="2541017"/>
                </a:cubicBezTo>
                <a:cubicBezTo>
                  <a:pt x="1449760" y="2543622"/>
                  <a:pt x="1455837" y="2545792"/>
                  <a:pt x="1461046" y="2547529"/>
                </a:cubicBezTo>
                <a:cubicBezTo>
                  <a:pt x="1467992" y="2535374"/>
                  <a:pt x="1473200" y="2522352"/>
                  <a:pt x="1476673" y="2508461"/>
                </a:cubicBezTo>
                <a:close/>
                <a:moveTo>
                  <a:pt x="6274407" y="2503252"/>
                </a:moveTo>
                <a:cubicBezTo>
                  <a:pt x="6271802" y="2503252"/>
                  <a:pt x="6267028" y="2503686"/>
                  <a:pt x="6260082" y="2504554"/>
                </a:cubicBezTo>
                <a:cubicBezTo>
                  <a:pt x="6243587" y="2507159"/>
                  <a:pt x="6231867" y="2508895"/>
                  <a:pt x="6224922" y="2509763"/>
                </a:cubicBezTo>
                <a:cubicBezTo>
                  <a:pt x="6224922" y="2513236"/>
                  <a:pt x="6225790" y="2517143"/>
                  <a:pt x="6227526" y="2521484"/>
                </a:cubicBezTo>
                <a:cubicBezTo>
                  <a:pt x="6231867" y="2520616"/>
                  <a:pt x="6238378" y="2519313"/>
                  <a:pt x="6247060" y="2517577"/>
                </a:cubicBezTo>
                <a:cubicBezTo>
                  <a:pt x="6259214" y="2515841"/>
                  <a:pt x="6267896" y="2514538"/>
                  <a:pt x="6273105" y="2513670"/>
                </a:cubicBezTo>
                <a:cubicBezTo>
                  <a:pt x="6274841" y="2511934"/>
                  <a:pt x="6275709" y="2509329"/>
                  <a:pt x="6275709" y="2505857"/>
                </a:cubicBezTo>
                <a:cubicBezTo>
                  <a:pt x="6275709" y="2504989"/>
                  <a:pt x="6275709" y="2504554"/>
                  <a:pt x="6275709" y="2504554"/>
                </a:cubicBezTo>
                <a:cubicBezTo>
                  <a:pt x="6276578" y="2503686"/>
                  <a:pt x="6276143" y="2503252"/>
                  <a:pt x="6274407" y="2503252"/>
                </a:cubicBezTo>
                <a:close/>
                <a:moveTo>
                  <a:pt x="2474602" y="2494136"/>
                </a:moveTo>
                <a:cubicBezTo>
                  <a:pt x="2464184" y="2495005"/>
                  <a:pt x="2453766" y="2496307"/>
                  <a:pt x="2443348" y="2498043"/>
                </a:cubicBezTo>
                <a:cubicBezTo>
                  <a:pt x="2443348" y="2499780"/>
                  <a:pt x="2443782" y="2502384"/>
                  <a:pt x="2444650" y="2505857"/>
                </a:cubicBezTo>
                <a:cubicBezTo>
                  <a:pt x="2444650" y="2509329"/>
                  <a:pt x="2444650" y="2511934"/>
                  <a:pt x="2444650" y="2513670"/>
                </a:cubicBezTo>
                <a:cubicBezTo>
                  <a:pt x="2444650" y="2518879"/>
                  <a:pt x="2444650" y="2523654"/>
                  <a:pt x="2444650" y="2527995"/>
                </a:cubicBezTo>
                <a:cubicBezTo>
                  <a:pt x="2449859" y="2527127"/>
                  <a:pt x="2453766" y="2525390"/>
                  <a:pt x="2456370" y="2522786"/>
                </a:cubicBezTo>
                <a:cubicBezTo>
                  <a:pt x="2460711" y="2520181"/>
                  <a:pt x="2467222" y="2520616"/>
                  <a:pt x="2475904" y="2524088"/>
                </a:cubicBezTo>
                <a:cubicBezTo>
                  <a:pt x="2477640" y="2524088"/>
                  <a:pt x="2479377" y="2524956"/>
                  <a:pt x="2481113" y="2526693"/>
                </a:cubicBezTo>
                <a:cubicBezTo>
                  <a:pt x="2481113" y="2516275"/>
                  <a:pt x="2480679" y="2507593"/>
                  <a:pt x="2479811" y="2500648"/>
                </a:cubicBezTo>
                <a:cubicBezTo>
                  <a:pt x="2479811" y="2496307"/>
                  <a:pt x="2478075" y="2494136"/>
                  <a:pt x="2474602" y="2494136"/>
                </a:cubicBezTo>
                <a:close/>
                <a:moveTo>
                  <a:pt x="6904210" y="2485021"/>
                </a:moveTo>
                <a:cubicBezTo>
                  <a:pt x="6899870" y="2485889"/>
                  <a:pt x="6893358" y="2486757"/>
                  <a:pt x="6884677" y="2487625"/>
                </a:cubicBezTo>
                <a:cubicBezTo>
                  <a:pt x="6876864" y="2489362"/>
                  <a:pt x="6871220" y="2490230"/>
                  <a:pt x="6867748" y="2490230"/>
                </a:cubicBezTo>
                <a:lnTo>
                  <a:pt x="6867748" y="2501950"/>
                </a:lnTo>
                <a:cubicBezTo>
                  <a:pt x="6867748" y="2508027"/>
                  <a:pt x="6867748" y="2514538"/>
                  <a:pt x="6867748" y="2521484"/>
                </a:cubicBezTo>
                <a:cubicBezTo>
                  <a:pt x="6879902" y="2519747"/>
                  <a:pt x="6895963" y="2516275"/>
                  <a:pt x="6915931" y="2511066"/>
                </a:cubicBezTo>
                <a:cubicBezTo>
                  <a:pt x="6912458" y="2501516"/>
                  <a:pt x="6908551" y="2492834"/>
                  <a:pt x="6904210" y="2485021"/>
                </a:cubicBezTo>
                <a:close/>
                <a:moveTo>
                  <a:pt x="465311" y="2485021"/>
                </a:moveTo>
                <a:cubicBezTo>
                  <a:pt x="460971" y="2485889"/>
                  <a:pt x="454459" y="2486757"/>
                  <a:pt x="445778" y="2487625"/>
                </a:cubicBezTo>
                <a:cubicBezTo>
                  <a:pt x="437965" y="2489362"/>
                  <a:pt x="432321" y="2490230"/>
                  <a:pt x="428849" y="2490230"/>
                </a:cubicBezTo>
                <a:lnTo>
                  <a:pt x="428849" y="2501950"/>
                </a:lnTo>
                <a:cubicBezTo>
                  <a:pt x="428849" y="2508027"/>
                  <a:pt x="428849" y="2514538"/>
                  <a:pt x="428849" y="2521484"/>
                </a:cubicBezTo>
                <a:cubicBezTo>
                  <a:pt x="441002" y="2519747"/>
                  <a:pt x="457064" y="2516275"/>
                  <a:pt x="477032" y="2511066"/>
                </a:cubicBezTo>
                <a:cubicBezTo>
                  <a:pt x="473559" y="2501516"/>
                  <a:pt x="469652" y="2492834"/>
                  <a:pt x="465311" y="2485021"/>
                </a:cubicBezTo>
                <a:close/>
                <a:moveTo>
                  <a:pt x="5361367" y="2484125"/>
                </a:moveTo>
                <a:cubicBezTo>
                  <a:pt x="5371623" y="2484939"/>
                  <a:pt x="5380657" y="2490881"/>
                  <a:pt x="5388470" y="2501950"/>
                </a:cubicBezTo>
                <a:cubicBezTo>
                  <a:pt x="5391943" y="2509763"/>
                  <a:pt x="5388470" y="2515407"/>
                  <a:pt x="5378052" y="2518879"/>
                </a:cubicBezTo>
                <a:cubicBezTo>
                  <a:pt x="5351139" y="2518011"/>
                  <a:pt x="5327265" y="2518445"/>
                  <a:pt x="5306429" y="2520181"/>
                </a:cubicBezTo>
                <a:cubicBezTo>
                  <a:pt x="5309033" y="2521050"/>
                  <a:pt x="5312072" y="2522786"/>
                  <a:pt x="5315545" y="2525390"/>
                </a:cubicBezTo>
                <a:cubicBezTo>
                  <a:pt x="5316413" y="2526259"/>
                  <a:pt x="5317281" y="2526693"/>
                  <a:pt x="5318149" y="2526693"/>
                </a:cubicBezTo>
                <a:cubicBezTo>
                  <a:pt x="5320754" y="2528429"/>
                  <a:pt x="5321622" y="2531902"/>
                  <a:pt x="5320754" y="2537111"/>
                </a:cubicBezTo>
                <a:cubicBezTo>
                  <a:pt x="5319018" y="2543188"/>
                  <a:pt x="5318149" y="2550133"/>
                  <a:pt x="5318149" y="2557947"/>
                </a:cubicBezTo>
                <a:cubicBezTo>
                  <a:pt x="5318149" y="2572705"/>
                  <a:pt x="5318149" y="2590937"/>
                  <a:pt x="5318149" y="2612641"/>
                </a:cubicBezTo>
                <a:cubicBezTo>
                  <a:pt x="5317281" y="2636950"/>
                  <a:pt x="5308165" y="2650406"/>
                  <a:pt x="5290802" y="2653010"/>
                </a:cubicBezTo>
                <a:cubicBezTo>
                  <a:pt x="5285593" y="2653879"/>
                  <a:pt x="5279950" y="2649104"/>
                  <a:pt x="5273873" y="2638686"/>
                </a:cubicBezTo>
                <a:cubicBezTo>
                  <a:pt x="5269532" y="2627400"/>
                  <a:pt x="5262152" y="2617850"/>
                  <a:pt x="5251735" y="2610036"/>
                </a:cubicBezTo>
                <a:cubicBezTo>
                  <a:pt x="5250867" y="2609168"/>
                  <a:pt x="5250432" y="2608300"/>
                  <a:pt x="5250432" y="2607432"/>
                </a:cubicBezTo>
                <a:cubicBezTo>
                  <a:pt x="5251301" y="2606564"/>
                  <a:pt x="5252603" y="2606130"/>
                  <a:pt x="5254339" y="2606130"/>
                </a:cubicBezTo>
                <a:cubicBezTo>
                  <a:pt x="5265626" y="2606130"/>
                  <a:pt x="5273439" y="2606564"/>
                  <a:pt x="5277779" y="2607432"/>
                </a:cubicBezTo>
                <a:cubicBezTo>
                  <a:pt x="5281252" y="2608300"/>
                  <a:pt x="5282988" y="2606998"/>
                  <a:pt x="5282988" y="2603525"/>
                </a:cubicBezTo>
                <a:cubicBezTo>
                  <a:pt x="5282988" y="2598316"/>
                  <a:pt x="5282555" y="2587030"/>
                  <a:pt x="5281686" y="2569667"/>
                </a:cubicBezTo>
                <a:cubicBezTo>
                  <a:pt x="5281686" y="2555776"/>
                  <a:pt x="5281686" y="2547095"/>
                  <a:pt x="5281686" y="2543622"/>
                </a:cubicBezTo>
                <a:cubicBezTo>
                  <a:pt x="5280818" y="2535808"/>
                  <a:pt x="5279516" y="2528429"/>
                  <a:pt x="5277779" y="2521484"/>
                </a:cubicBezTo>
                <a:cubicBezTo>
                  <a:pt x="5274307" y="2521484"/>
                  <a:pt x="5269098" y="2522352"/>
                  <a:pt x="5262152" y="2524088"/>
                </a:cubicBezTo>
                <a:cubicBezTo>
                  <a:pt x="5251735" y="2524956"/>
                  <a:pt x="5243921" y="2525825"/>
                  <a:pt x="5238712" y="2526693"/>
                </a:cubicBezTo>
                <a:cubicBezTo>
                  <a:pt x="5231767" y="2527561"/>
                  <a:pt x="5223085" y="2522352"/>
                  <a:pt x="5212667" y="2511066"/>
                </a:cubicBezTo>
                <a:cubicBezTo>
                  <a:pt x="5210931" y="2508461"/>
                  <a:pt x="5210497" y="2506725"/>
                  <a:pt x="5211365" y="2505857"/>
                </a:cubicBezTo>
                <a:cubicBezTo>
                  <a:pt x="5211365" y="2504120"/>
                  <a:pt x="5212667" y="2503252"/>
                  <a:pt x="5215272" y="2503252"/>
                </a:cubicBezTo>
                <a:cubicBezTo>
                  <a:pt x="5220481" y="2502384"/>
                  <a:pt x="5229162" y="2501516"/>
                  <a:pt x="5241317" y="2500648"/>
                </a:cubicBezTo>
                <a:cubicBezTo>
                  <a:pt x="5250867" y="2498911"/>
                  <a:pt x="5272570" y="2496741"/>
                  <a:pt x="5306429" y="2494136"/>
                </a:cubicBezTo>
                <a:cubicBezTo>
                  <a:pt x="5319451" y="2493268"/>
                  <a:pt x="5334210" y="2490230"/>
                  <a:pt x="5350705" y="2485021"/>
                </a:cubicBezTo>
                <a:cubicBezTo>
                  <a:pt x="5354395" y="2484153"/>
                  <a:pt x="5357949" y="2483854"/>
                  <a:pt x="5361367" y="2484125"/>
                </a:cubicBezTo>
                <a:close/>
                <a:moveTo>
                  <a:pt x="7603926" y="2481114"/>
                </a:moveTo>
                <a:cubicBezTo>
                  <a:pt x="7596980" y="2491532"/>
                  <a:pt x="7586128" y="2502384"/>
                  <a:pt x="7571370" y="2513670"/>
                </a:cubicBezTo>
                <a:cubicBezTo>
                  <a:pt x="7574842" y="2512802"/>
                  <a:pt x="7580485" y="2511934"/>
                  <a:pt x="7588298" y="2511066"/>
                </a:cubicBezTo>
                <a:cubicBezTo>
                  <a:pt x="7592640" y="2509329"/>
                  <a:pt x="7596112" y="2508461"/>
                  <a:pt x="7598716" y="2508461"/>
                </a:cubicBezTo>
                <a:cubicBezTo>
                  <a:pt x="7603058" y="2507593"/>
                  <a:pt x="7608266" y="2506291"/>
                  <a:pt x="7614344" y="2504554"/>
                </a:cubicBezTo>
                <a:cubicBezTo>
                  <a:pt x="7622157" y="2503686"/>
                  <a:pt x="7627800" y="2502818"/>
                  <a:pt x="7631272" y="2501950"/>
                </a:cubicBezTo>
                <a:lnTo>
                  <a:pt x="7631272" y="2481114"/>
                </a:lnTo>
                <a:cubicBezTo>
                  <a:pt x="7627800" y="2481982"/>
                  <a:pt x="7624328" y="2482416"/>
                  <a:pt x="7620855" y="2482416"/>
                </a:cubicBezTo>
                <a:cubicBezTo>
                  <a:pt x="7615646" y="2484153"/>
                  <a:pt x="7610003" y="2483718"/>
                  <a:pt x="7603926" y="2481114"/>
                </a:cubicBezTo>
                <a:close/>
                <a:moveTo>
                  <a:pt x="8264574" y="2479812"/>
                </a:moveTo>
                <a:cubicBezTo>
                  <a:pt x="8262838" y="2479812"/>
                  <a:pt x="8260233" y="2480246"/>
                  <a:pt x="8256760" y="2481114"/>
                </a:cubicBezTo>
                <a:cubicBezTo>
                  <a:pt x="8248946" y="2481982"/>
                  <a:pt x="8243738" y="2482851"/>
                  <a:pt x="8241133" y="2483718"/>
                </a:cubicBezTo>
                <a:cubicBezTo>
                  <a:pt x="8242870" y="2492400"/>
                  <a:pt x="8244172" y="2501516"/>
                  <a:pt x="8245040" y="2511066"/>
                </a:cubicBezTo>
                <a:cubicBezTo>
                  <a:pt x="8246776" y="2510198"/>
                  <a:pt x="8249815" y="2509763"/>
                  <a:pt x="8254156" y="2509763"/>
                </a:cubicBezTo>
                <a:cubicBezTo>
                  <a:pt x="8258496" y="2508895"/>
                  <a:pt x="8261536" y="2508461"/>
                  <a:pt x="8263272" y="2508461"/>
                </a:cubicBezTo>
                <a:cubicBezTo>
                  <a:pt x="8263272" y="2504989"/>
                  <a:pt x="8263706" y="2500214"/>
                  <a:pt x="8264574" y="2494136"/>
                </a:cubicBezTo>
                <a:cubicBezTo>
                  <a:pt x="8264574" y="2487191"/>
                  <a:pt x="8264574" y="2482416"/>
                  <a:pt x="8264574" y="2479812"/>
                </a:cubicBezTo>
                <a:close/>
                <a:moveTo>
                  <a:pt x="6297522" y="2479812"/>
                </a:moveTo>
                <a:cubicBezTo>
                  <a:pt x="6299475" y="2479812"/>
                  <a:pt x="6301320" y="2480246"/>
                  <a:pt x="6303056" y="2481114"/>
                </a:cubicBezTo>
                <a:cubicBezTo>
                  <a:pt x="6310002" y="2484587"/>
                  <a:pt x="6315645" y="2488493"/>
                  <a:pt x="6319986" y="2492834"/>
                </a:cubicBezTo>
                <a:cubicBezTo>
                  <a:pt x="6324327" y="2497175"/>
                  <a:pt x="6323892" y="2501082"/>
                  <a:pt x="6318683" y="2504554"/>
                </a:cubicBezTo>
                <a:cubicBezTo>
                  <a:pt x="6317815" y="2505423"/>
                  <a:pt x="6316513" y="2506725"/>
                  <a:pt x="6314777" y="2508461"/>
                </a:cubicBezTo>
                <a:cubicBezTo>
                  <a:pt x="6313041" y="2509329"/>
                  <a:pt x="6310870" y="2511500"/>
                  <a:pt x="6308265" y="2514972"/>
                </a:cubicBezTo>
                <a:cubicBezTo>
                  <a:pt x="6308265" y="2514972"/>
                  <a:pt x="6308700" y="2515407"/>
                  <a:pt x="6309568" y="2516275"/>
                </a:cubicBezTo>
                <a:cubicBezTo>
                  <a:pt x="6309568" y="2517143"/>
                  <a:pt x="6310870" y="2518445"/>
                  <a:pt x="6313474" y="2520181"/>
                </a:cubicBezTo>
                <a:cubicBezTo>
                  <a:pt x="6316947" y="2525390"/>
                  <a:pt x="6315645" y="2528429"/>
                  <a:pt x="6309568" y="2529297"/>
                </a:cubicBezTo>
                <a:cubicBezTo>
                  <a:pt x="6304359" y="2529297"/>
                  <a:pt x="6293073" y="2530165"/>
                  <a:pt x="6275709" y="2531902"/>
                </a:cubicBezTo>
                <a:cubicBezTo>
                  <a:pt x="6283523" y="2534506"/>
                  <a:pt x="6290468" y="2538413"/>
                  <a:pt x="6296545" y="2543622"/>
                </a:cubicBezTo>
                <a:cubicBezTo>
                  <a:pt x="6296545" y="2543622"/>
                  <a:pt x="6296979" y="2544056"/>
                  <a:pt x="6297848" y="2544924"/>
                </a:cubicBezTo>
                <a:cubicBezTo>
                  <a:pt x="6297848" y="2544924"/>
                  <a:pt x="6297848" y="2545358"/>
                  <a:pt x="6297848" y="2546226"/>
                </a:cubicBezTo>
                <a:cubicBezTo>
                  <a:pt x="6299584" y="2545358"/>
                  <a:pt x="6302188" y="2544490"/>
                  <a:pt x="6305661" y="2543622"/>
                </a:cubicBezTo>
                <a:cubicBezTo>
                  <a:pt x="6310870" y="2541886"/>
                  <a:pt x="6314343" y="2540583"/>
                  <a:pt x="6316079" y="2539715"/>
                </a:cubicBezTo>
                <a:cubicBezTo>
                  <a:pt x="6321288" y="2537979"/>
                  <a:pt x="6326063" y="2537979"/>
                  <a:pt x="6330404" y="2539715"/>
                </a:cubicBezTo>
                <a:cubicBezTo>
                  <a:pt x="6338217" y="2544924"/>
                  <a:pt x="6342992" y="2549265"/>
                  <a:pt x="6344728" y="2552738"/>
                </a:cubicBezTo>
                <a:cubicBezTo>
                  <a:pt x="6347333" y="2556210"/>
                  <a:pt x="6346465" y="2558815"/>
                  <a:pt x="6342124" y="2560551"/>
                </a:cubicBezTo>
                <a:cubicBezTo>
                  <a:pt x="6330838" y="2561419"/>
                  <a:pt x="6315211" y="2563590"/>
                  <a:pt x="6295243" y="2567062"/>
                </a:cubicBezTo>
                <a:cubicBezTo>
                  <a:pt x="6295243" y="2567930"/>
                  <a:pt x="6295243" y="2569233"/>
                  <a:pt x="6295243" y="2570969"/>
                </a:cubicBezTo>
                <a:cubicBezTo>
                  <a:pt x="6295243" y="2573573"/>
                  <a:pt x="6295243" y="2576178"/>
                  <a:pt x="6295243" y="2578782"/>
                </a:cubicBezTo>
                <a:cubicBezTo>
                  <a:pt x="6303056" y="2577914"/>
                  <a:pt x="6311304" y="2576178"/>
                  <a:pt x="6319986" y="2573573"/>
                </a:cubicBezTo>
                <a:cubicBezTo>
                  <a:pt x="6320854" y="2573573"/>
                  <a:pt x="6322156" y="2573573"/>
                  <a:pt x="6323892" y="2573573"/>
                </a:cubicBezTo>
                <a:cubicBezTo>
                  <a:pt x="6326497" y="2572705"/>
                  <a:pt x="6328233" y="2572705"/>
                  <a:pt x="6329101" y="2573573"/>
                </a:cubicBezTo>
                <a:cubicBezTo>
                  <a:pt x="6336915" y="2577914"/>
                  <a:pt x="6342124" y="2581821"/>
                  <a:pt x="6344728" y="2585294"/>
                </a:cubicBezTo>
                <a:cubicBezTo>
                  <a:pt x="6347333" y="2590503"/>
                  <a:pt x="6346030" y="2593541"/>
                  <a:pt x="6340822" y="2594409"/>
                </a:cubicBezTo>
                <a:cubicBezTo>
                  <a:pt x="6338217" y="2594409"/>
                  <a:pt x="6333877" y="2594844"/>
                  <a:pt x="6327799" y="2595712"/>
                </a:cubicBezTo>
                <a:cubicBezTo>
                  <a:pt x="6313041" y="2597448"/>
                  <a:pt x="6302188" y="2598750"/>
                  <a:pt x="6295243" y="2599618"/>
                </a:cubicBezTo>
                <a:lnTo>
                  <a:pt x="6295243" y="2616548"/>
                </a:lnTo>
                <a:cubicBezTo>
                  <a:pt x="6297848" y="2615680"/>
                  <a:pt x="6301320" y="2614811"/>
                  <a:pt x="6305661" y="2613943"/>
                </a:cubicBezTo>
                <a:cubicBezTo>
                  <a:pt x="6320420" y="2609602"/>
                  <a:pt x="6330838" y="2606564"/>
                  <a:pt x="6336915" y="2604827"/>
                </a:cubicBezTo>
                <a:cubicBezTo>
                  <a:pt x="6340388" y="2603959"/>
                  <a:pt x="6344295" y="2604393"/>
                  <a:pt x="6348636" y="2606130"/>
                </a:cubicBezTo>
                <a:cubicBezTo>
                  <a:pt x="6354713" y="2609602"/>
                  <a:pt x="6360789" y="2614811"/>
                  <a:pt x="6366866" y="2621757"/>
                </a:cubicBezTo>
                <a:cubicBezTo>
                  <a:pt x="6368603" y="2624361"/>
                  <a:pt x="6369037" y="2626532"/>
                  <a:pt x="6368169" y="2628268"/>
                </a:cubicBezTo>
                <a:cubicBezTo>
                  <a:pt x="6367301" y="2630004"/>
                  <a:pt x="6365130" y="2630872"/>
                  <a:pt x="6361657" y="2630872"/>
                </a:cubicBezTo>
                <a:cubicBezTo>
                  <a:pt x="6356448" y="2630872"/>
                  <a:pt x="6347767" y="2631741"/>
                  <a:pt x="6335613" y="2633477"/>
                </a:cubicBezTo>
                <a:cubicBezTo>
                  <a:pt x="6317381" y="2634345"/>
                  <a:pt x="6303491" y="2635213"/>
                  <a:pt x="6293941" y="2636081"/>
                </a:cubicBezTo>
                <a:cubicBezTo>
                  <a:pt x="6293941" y="2642159"/>
                  <a:pt x="6294375" y="2649104"/>
                  <a:pt x="6295243" y="2656917"/>
                </a:cubicBezTo>
                <a:cubicBezTo>
                  <a:pt x="6295243" y="2665599"/>
                  <a:pt x="6293073" y="2672110"/>
                  <a:pt x="6288732" y="2676451"/>
                </a:cubicBezTo>
                <a:cubicBezTo>
                  <a:pt x="6284391" y="2682528"/>
                  <a:pt x="6279182" y="2682528"/>
                  <a:pt x="6273105" y="2676451"/>
                </a:cubicBezTo>
                <a:cubicBezTo>
                  <a:pt x="6269632" y="2673846"/>
                  <a:pt x="6266593" y="2669940"/>
                  <a:pt x="6263990" y="2664731"/>
                </a:cubicBezTo>
                <a:cubicBezTo>
                  <a:pt x="6263990" y="2664731"/>
                  <a:pt x="6263990" y="2663428"/>
                  <a:pt x="6263990" y="2660824"/>
                </a:cubicBezTo>
                <a:cubicBezTo>
                  <a:pt x="6263121" y="2657351"/>
                  <a:pt x="6262687" y="2655181"/>
                  <a:pt x="6262687" y="2654313"/>
                </a:cubicBezTo>
                <a:cubicBezTo>
                  <a:pt x="6265291" y="2639554"/>
                  <a:pt x="6266593" y="2625229"/>
                  <a:pt x="6266593" y="2611339"/>
                </a:cubicBezTo>
                <a:cubicBezTo>
                  <a:pt x="6266593" y="2594844"/>
                  <a:pt x="6266593" y="2577914"/>
                  <a:pt x="6266593" y="2560551"/>
                </a:cubicBezTo>
                <a:cubicBezTo>
                  <a:pt x="6264858" y="2547529"/>
                  <a:pt x="6262687" y="2538847"/>
                  <a:pt x="6260082" y="2534506"/>
                </a:cubicBezTo>
                <a:cubicBezTo>
                  <a:pt x="6259214" y="2533638"/>
                  <a:pt x="6258780" y="2533204"/>
                  <a:pt x="6258780" y="2533204"/>
                </a:cubicBezTo>
                <a:cubicBezTo>
                  <a:pt x="6250099" y="2534072"/>
                  <a:pt x="6240983" y="2535374"/>
                  <a:pt x="6231433" y="2537111"/>
                </a:cubicBezTo>
                <a:lnTo>
                  <a:pt x="6231433" y="2541017"/>
                </a:lnTo>
                <a:cubicBezTo>
                  <a:pt x="6233169" y="2541886"/>
                  <a:pt x="6235340" y="2543188"/>
                  <a:pt x="6237944" y="2544924"/>
                </a:cubicBezTo>
                <a:cubicBezTo>
                  <a:pt x="6241417" y="2546661"/>
                  <a:pt x="6243587" y="2547963"/>
                  <a:pt x="6244455" y="2548831"/>
                </a:cubicBezTo>
                <a:cubicBezTo>
                  <a:pt x="6247060" y="2551435"/>
                  <a:pt x="6247928" y="2554474"/>
                  <a:pt x="6247060" y="2557947"/>
                </a:cubicBezTo>
                <a:cubicBezTo>
                  <a:pt x="6245324" y="2564024"/>
                  <a:pt x="6244455" y="2571403"/>
                  <a:pt x="6244455" y="2580085"/>
                </a:cubicBezTo>
                <a:cubicBezTo>
                  <a:pt x="6244455" y="2584426"/>
                  <a:pt x="6244022" y="2595712"/>
                  <a:pt x="6243153" y="2613943"/>
                </a:cubicBezTo>
                <a:cubicBezTo>
                  <a:pt x="6243153" y="2629570"/>
                  <a:pt x="6243153" y="2639120"/>
                  <a:pt x="6243153" y="2642593"/>
                </a:cubicBezTo>
                <a:cubicBezTo>
                  <a:pt x="6243153" y="2656483"/>
                  <a:pt x="6240549" y="2666033"/>
                  <a:pt x="6235340" y="2671242"/>
                </a:cubicBezTo>
                <a:cubicBezTo>
                  <a:pt x="6231867" y="2674715"/>
                  <a:pt x="6227960" y="2675149"/>
                  <a:pt x="6223619" y="2672544"/>
                </a:cubicBezTo>
                <a:cubicBezTo>
                  <a:pt x="6219279" y="2669072"/>
                  <a:pt x="6215806" y="2664731"/>
                  <a:pt x="6213201" y="2659522"/>
                </a:cubicBezTo>
                <a:cubicBezTo>
                  <a:pt x="6211465" y="2654313"/>
                  <a:pt x="6211031" y="2649972"/>
                  <a:pt x="6211899" y="2646499"/>
                </a:cubicBezTo>
                <a:cubicBezTo>
                  <a:pt x="6212768" y="2643895"/>
                  <a:pt x="6213201" y="2639554"/>
                  <a:pt x="6213201" y="2633477"/>
                </a:cubicBezTo>
                <a:cubicBezTo>
                  <a:pt x="6209729" y="2634345"/>
                  <a:pt x="6203652" y="2636516"/>
                  <a:pt x="6194970" y="2639988"/>
                </a:cubicBezTo>
                <a:cubicBezTo>
                  <a:pt x="6185421" y="2643461"/>
                  <a:pt x="6178909" y="2645631"/>
                  <a:pt x="6175436" y="2646499"/>
                </a:cubicBezTo>
                <a:cubicBezTo>
                  <a:pt x="6174568" y="2646499"/>
                  <a:pt x="6173266" y="2646499"/>
                  <a:pt x="6171530" y="2646499"/>
                </a:cubicBezTo>
                <a:cubicBezTo>
                  <a:pt x="6167189" y="2647368"/>
                  <a:pt x="6164585" y="2647368"/>
                  <a:pt x="6163716" y="2646499"/>
                </a:cubicBezTo>
                <a:cubicBezTo>
                  <a:pt x="6158507" y="2643895"/>
                  <a:pt x="6152430" y="2638686"/>
                  <a:pt x="6145485" y="2630872"/>
                </a:cubicBezTo>
                <a:cubicBezTo>
                  <a:pt x="6143749" y="2629136"/>
                  <a:pt x="6143314" y="2627400"/>
                  <a:pt x="6144183" y="2625663"/>
                </a:cubicBezTo>
                <a:cubicBezTo>
                  <a:pt x="6145051" y="2624795"/>
                  <a:pt x="6147221" y="2624361"/>
                  <a:pt x="6150694" y="2624361"/>
                </a:cubicBezTo>
                <a:cubicBezTo>
                  <a:pt x="6162848" y="2624361"/>
                  <a:pt x="6184118" y="2621323"/>
                  <a:pt x="6214504" y="2615245"/>
                </a:cubicBezTo>
                <a:lnTo>
                  <a:pt x="6214504" y="2603525"/>
                </a:lnTo>
                <a:cubicBezTo>
                  <a:pt x="6211899" y="2603525"/>
                  <a:pt x="6207559" y="2604393"/>
                  <a:pt x="6201482" y="2606130"/>
                </a:cubicBezTo>
                <a:cubicBezTo>
                  <a:pt x="6195404" y="2606998"/>
                  <a:pt x="6190630" y="2607866"/>
                  <a:pt x="6187156" y="2608734"/>
                </a:cubicBezTo>
                <a:cubicBezTo>
                  <a:pt x="6181080" y="2610471"/>
                  <a:pt x="6176739" y="2610471"/>
                  <a:pt x="6174134" y="2608734"/>
                </a:cubicBezTo>
                <a:cubicBezTo>
                  <a:pt x="6170662" y="2606130"/>
                  <a:pt x="6166755" y="2601789"/>
                  <a:pt x="6162414" y="2595712"/>
                </a:cubicBezTo>
                <a:cubicBezTo>
                  <a:pt x="6160678" y="2593975"/>
                  <a:pt x="6160244" y="2592673"/>
                  <a:pt x="6161112" y="2591805"/>
                </a:cubicBezTo>
                <a:cubicBezTo>
                  <a:pt x="6161112" y="2590069"/>
                  <a:pt x="6161980" y="2589200"/>
                  <a:pt x="6163716" y="2589200"/>
                </a:cubicBezTo>
                <a:cubicBezTo>
                  <a:pt x="6170662" y="2588332"/>
                  <a:pt x="6181080" y="2587464"/>
                  <a:pt x="6194970" y="2586596"/>
                </a:cubicBezTo>
                <a:cubicBezTo>
                  <a:pt x="6203652" y="2584860"/>
                  <a:pt x="6209729" y="2583991"/>
                  <a:pt x="6213201" y="2583991"/>
                </a:cubicBezTo>
                <a:cubicBezTo>
                  <a:pt x="6213201" y="2579651"/>
                  <a:pt x="6213201" y="2576178"/>
                  <a:pt x="6213201" y="2573573"/>
                </a:cubicBezTo>
                <a:cubicBezTo>
                  <a:pt x="6205388" y="2574442"/>
                  <a:pt x="6195839" y="2575744"/>
                  <a:pt x="6184553" y="2577480"/>
                </a:cubicBezTo>
                <a:cubicBezTo>
                  <a:pt x="6184553" y="2577480"/>
                  <a:pt x="6184118" y="2577480"/>
                  <a:pt x="6183250" y="2577480"/>
                </a:cubicBezTo>
                <a:cubicBezTo>
                  <a:pt x="6179777" y="2578348"/>
                  <a:pt x="6177173" y="2578348"/>
                  <a:pt x="6175436" y="2577480"/>
                </a:cubicBezTo>
                <a:cubicBezTo>
                  <a:pt x="6170227" y="2573139"/>
                  <a:pt x="6165453" y="2567497"/>
                  <a:pt x="6161112" y="2560551"/>
                </a:cubicBezTo>
                <a:cubicBezTo>
                  <a:pt x="6161112" y="2557079"/>
                  <a:pt x="6162414" y="2555342"/>
                  <a:pt x="6165018" y="2555342"/>
                </a:cubicBezTo>
                <a:cubicBezTo>
                  <a:pt x="6169359" y="2555342"/>
                  <a:pt x="6177173" y="2554908"/>
                  <a:pt x="6188459" y="2554040"/>
                </a:cubicBezTo>
                <a:cubicBezTo>
                  <a:pt x="6199745" y="2554040"/>
                  <a:pt x="6207559" y="2553606"/>
                  <a:pt x="6211899" y="2552738"/>
                </a:cubicBezTo>
                <a:cubicBezTo>
                  <a:pt x="6211899" y="2551001"/>
                  <a:pt x="6211465" y="2548831"/>
                  <a:pt x="6210597" y="2546226"/>
                </a:cubicBezTo>
                <a:cubicBezTo>
                  <a:pt x="6210597" y="2545358"/>
                  <a:pt x="6210597" y="2544924"/>
                  <a:pt x="6210597" y="2544924"/>
                </a:cubicBezTo>
                <a:cubicBezTo>
                  <a:pt x="6209729" y="2542320"/>
                  <a:pt x="6208427" y="2539281"/>
                  <a:pt x="6206691" y="2535808"/>
                </a:cubicBezTo>
                <a:cubicBezTo>
                  <a:pt x="6201482" y="2517577"/>
                  <a:pt x="6195839" y="2504120"/>
                  <a:pt x="6189762" y="2495439"/>
                </a:cubicBezTo>
                <a:cubicBezTo>
                  <a:pt x="6187156" y="2492834"/>
                  <a:pt x="6188025" y="2490664"/>
                  <a:pt x="6192365" y="2488927"/>
                </a:cubicBezTo>
                <a:cubicBezTo>
                  <a:pt x="6199311" y="2488927"/>
                  <a:pt x="6207124" y="2490230"/>
                  <a:pt x="6215806" y="2492834"/>
                </a:cubicBezTo>
                <a:cubicBezTo>
                  <a:pt x="6216674" y="2492834"/>
                  <a:pt x="6217108" y="2492834"/>
                  <a:pt x="6217108" y="2492834"/>
                </a:cubicBezTo>
                <a:cubicBezTo>
                  <a:pt x="6217977" y="2493702"/>
                  <a:pt x="6218411" y="2494136"/>
                  <a:pt x="6218411" y="2494136"/>
                </a:cubicBezTo>
                <a:cubicBezTo>
                  <a:pt x="6231433" y="2493268"/>
                  <a:pt x="6244022" y="2491532"/>
                  <a:pt x="6256176" y="2488927"/>
                </a:cubicBezTo>
                <a:cubicBezTo>
                  <a:pt x="6261385" y="2488059"/>
                  <a:pt x="6272671" y="2485455"/>
                  <a:pt x="6290034" y="2481114"/>
                </a:cubicBezTo>
                <a:cubicBezTo>
                  <a:pt x="6290902" y="2481114"/>
                  <a:pt x="6291336" y="2481114"/>
                  <a:pt x="6291336" y="2481114"/>
                </a:cubicBezTo>
                <a:cubicBezTo>
                  <a:pt x="6293507" y="2480246"/>
                  <a:pt x="6295568" y="2479812"/>
                  <a:pt x="6297522" y="2479812"/>
                </a:cubicBezTo>
                <a:close/>
                <a:moveTo>
                  <a:pt x="8317966" y="2473301"/>
                </a:moveTo>
                <a:cubicBezTo>
                  <a:pt x="8316230" y="2474169"/>
                  <a:pt x="8313191" y="2474603"/>
                  <a:pt x="8308850" y="2474603"/>
                </a:cubicBezTo>
                <a:cubicBezTo>
                  <a:pt x="8303641" y="2475471"/>
                  <a:pt x="8300169" y="2475905"/>
                  <a:pt x="8298432" y="2475905"/>
                </a:cubicBezTo>
                <a:cubicBezTo>
                  <a:pt x="8298432" y="2486323"/>
                  <a:pt x="8297998" y="2496307"/>
                  <a:pt x="8297130" y="2505857"/>
                </a:cubicBezTo>
                <a:cubicBezTo>
                  <a:pt x="8298866" y="2505857"/>
                  <a:pt x="8301905" y="2505423"/>
                  <a:pt x="8306245" y="2504554"/>
                </a:cubicBezTo>
                <a:cubicBezTo>
                  <a:pt x="8310586" y="2504554"/>
                  <a:pt x="8313625" y="2504120"/>
                  <a:pt x="8315361" y="2503252"/>
                </a:cubicBezTo>
                <a:cubicBezTo>
                  <a:pt x="8316230" y="2500648"/>
                  <a:pt x="8317098" y="2497175"/>
                  <a:pt x="8317966" y="2492834"/>
                </a:cubicBezTo>
                <a:cubicBezTo>
                  <a:pt x="8319702" y="2485021"/>
                  <a:pt x="8321004" y="2480246"/>
                  <a:pt x="8321872" y="2478509"/>
                </a:cubicBezTo>
                <a:cubicBezTo>
                  <a:pt x="8321872" y="2475037"/>
                  <a:pt x="8320570" y="2473301"/>
                  <a:pt x="8317966" y="2473301"/>
                </a:cubicBezTo>
                <a:close/>
                <a:moveTo>
                  <a:pt x="2061791" y="2473301"/>
                </a:moveTo>
                <a:cubicBezTo>
                  <a:pt x="2063527" y="2473301"/>
                  <a:pt x="2067000" y="2473735"/>
                  <a:pt x="2072209" y="2474603"/>
                </a:cubicBezTo>
                <a:cubicBezTo>
                  <a:pt x="2086099" y="2476339"/>
                  <a:pt x="2096517" y="2477642"/>
                  <a:pt x="2103463" y="2478509"/>
                </a:cubicBezTo>
                <a:cubicBezTo>
                  <a:pt x="2119958" y="2484587"/>
                  <a:pt x="2124733" y="2498043"/>
                  <a:pt x="2117787" y="2518879"/>
                </a:cubicBezTo>
                <a:cubicBezTo>
                  <a:pt x="2114315" y="2525825"/>
                  <a:pt x="2109106" y="2527127"/>
                  <a:pt x="2102161" y="2522786"/>
                </a:cubicBezTo>
                <a:cubicBezTo>
                  <a:pt x="2085665" y="2511500"/>
                  <a:pt x="2071341" y="2496741"/>
                  <a:pt x="2059187" y="2478509"/>
                </a:cubicBezTo>
                <a:cubicBezTo>
                  <a:pt x="2059187" y="2478509"/>
                  <a:pt x="2059187" y="2478076"/>
                  <a:pt x="2059187" y="2477207"/>
                </a:cubicBezTo>
                <a:cubicBezTo>
                  <a:pt x="2057450" y="2474603"/>
                  <a:pt x="2058318" y="2473301"/>
                  <a:pt x="2061791" y="2473301"/>
                </a:cubicBezTo>
                <a:close/>
                <a:moveTo>
                  <a:pt x="4218235" y="2470696"/>
                </a:moveTo>
                <a:cubicBezTo>
                  <a:pt x="4215631" y="2470696"/>
                  <a:pt x="4213026" y="2471130"/>
                  <a:pt x="4210422" y="2471998"/>
                </a:cubicBezTo>
                <a:cubicBezTo>
                  <a:pt x="4208685" y="2471998"/>
                  <a:pt x="4206515" y="2471998"/>
                  <a:pt x="4203910" y="2471998"/>
                </a:cubicBezTo>
                <a:cubicBezTo>
                  <a:pt x="4197833" y="2487625"/>
                  <a:pt x="4189152" y="2503686"/>
                  <a:pt x="4177865" y="2520181"/>
                </a:cubicBezTo>
                <a:cubicBezTo>
                  <a:pt x="4175261" y="2525390"/>
                  <a:pt x="4171789" y="2530599"/>
                  <a:pt x="4167447" y="2535808"/>
                </a:cubicBezTo>
                <a:cubicBezTo>
                  <a:pt x="4171789" y="2534940"/>
                  <a:pt x="4178300" y="2534072"/>
                  <a:pt x="4186981" y="2533204"/>
                </a:cubicBezTo>
                <a:cubicBezTo>
                  <a:pt x="4200872" y="2531468"/>
                  <a:pt x="4213026" y="2529731"/>
                  <a:pt x="4223444" y="2527995"/>
                </a:cubicBezTo>
                <a:cubicBezTo>
                  <a:pt x="4226049" y="2527995"/>
                  <a:pt x="4229304" y="2527669"/>
                  <a:pt x="4233211" y="2527018"/>
                </a:cubicBezTo>
                <a:lnTo>
                  <a:pt x="4242327" y="2525065"/>
                </a:lnTo>
                <a:lnTo>
                  <a:pt x="4249489" y="2522786"/>
                </a:lnTo>
                <a:cubicBezTo>
                  <a:pt x="4236467" y="2505423"/>
                  <a:pt x="4226049" y="2488059"/>
                  <a:pt x="4218235" y="2470696"/>
                </a:cubicBezTo>
                <a:close/>
                <a:moveTo>
                  <a:pt x="3168866" y="2457348"/>
                </a:moveTo>
                <a:cubicBezTo>
                  <a:pt x="3169735" y="2457565"/>
                  <a:pt x="3170820" y="2458108"/>
                  <a:pt x="3172122" y="2458976"/>
                </a:cubicBezTo>
                <a:cubicBezTo>
                  <a:pt x="3182540" y="2462449"/>
                  <a:pt x="3192090" y="2470262"/>
                  <a:pt x="3200771" y="2482416"/>
                </a:cubicBezTo>
                <a:cubicBezTo>
                  <a:pt x="3202508" y="2486757"/>
                  <a:pt x="3202508" y="2490230"/>
                  <a:pt x="3200771" y="2492834"/>
                </a:cubicBezTo>
                <a:cubicBezTo>
                  <a:pt x="3192090" y="2503252"/>
                  <a:pt x="3180370" y="2514972"/>
                  <a:pt x="3165611" y="2527995"/>
                </a:cubicBezTo>
                <a:cubicBezTo>
                  <a:pt x="3169952" y="2534072"/>
                  <a:pt x="3172122" y="2540583"/>
                  <a:pt x="3172122" y="2547529"/>
                </a:cubicBezTo>
                <a:cubicBezTo>
                  <a:pt x="3172122" y="2577046"/>
                  <a:pt x="3172122" y="2602657"/>
                  <a:pt x="3172122" y="2624361"/>
                </a:cubicBezTo>
                <a:cubicBezTo>
                  <a:pt x="3172122" y="2626098"/>
                  <a:pt x="3171688" y="2629136"/>
                  <a:pt x="3170820" y="2633477"/>
                </a:cubicBezTo>
                <a:cubicBezTo>
                  <a:pt x="3170820" y="2642159"/>
                  <a:pt x="3169952" y="2648236"/>
                  <a:pt x="3168215" y="2651708"/>
                </a:cubicBezTo>
                <a:cubicBezTo>
                  <a:pt x="3164743" y="2657785"/>
                  <a:pt x="3159534" y="2659522"/>
                  <a:pt x="3152588" y="2656917"/>
                </a:cubicBezTo>
                <a:cubicBezTo>
                  <a:pt x="3145643" y="2650840"/>
                  <a:pt x="3140868" y="2644329"/>
                  <a:pt x="3138264" y="2637384"/>
                </a:cubicBezTo>
                <a:cubicBezTo>
                  <a:pt x="3136527" y="2633911"/>
                  <a:pt x="3135659" y="2628268"/>
                  <a:pt x="3135659" y="2620454"/>
                </a:cubicBezTo>
                <a:cubicBezTo>
                  <a:pt x="3140000" y="2594409"/>
                  <a:pt x="3142170" y="2574876"/>
                  <a:pt x="3142170" y="2561853"/>
                </a:cubicBezTo>
                <a:cubicBezTo>
                  <a:pt x="3142170" y="2558381"/>
                  <a:pt x="3142170" y="2554474"/>
                  <a:pt x="3142170" y="2550133"/>
                </a:cubicBezTo>
                <a:cubicBezTo>
                  <a:pt x="3119598" y="2567497"/>
                  <a:pt x="3098328" y="2577914"/>
                  <a:pt x="3078360" y="2581387"/>
                </a:cubicBezTo>
                <a:cubicBezTo>
                  <a:pt x="3076624" y="2581387"/>
                  <a:pt x="3075756" y="2580953"/>
                  <a:pt x="3075756" y="2580085"/>
                </a:cubicBezTo>
                <a:cubicBezTo>
                  <a:pt x="3075756" y="2579217"/>
                  <a:pt x="3076624" y="2578348"/>
                  <a:pt x="3078360" y="2577480"/>
                </a:cubicBezTo>
                <a:cubicBezTo>
                  <a:pt x="3100933" y="2557513"/>
                  <a:pt x="3123939" y="2532770"/>
                  <a:pt x="3147379" y="2503252"/>
                </a:cubicBezTo>
                <a:cubicBezTo>
                  <a:pt x="3158666" y="2485889"/>
                  <a:pt x="3164743" y="2472867"/>
                  <a:pt x="3165611" y="2464185"/>
                </a:cubicBezTo>
                <a:cubicBezTo>
                  <a:pt x="3165611" y="2460712"/>
                  <a:pt x="3166045" y="2458542"/>
                  <a:pt x="3166913" y="2457674"/>
                </a:cubicBezTo>
                <a:cubicBezTo>
                  <a:pt x="3167347" y="2457240"/>
                  <a:pt x="3167998" y="2457131"/>
                  <a:pt x="3168866" y="2457348"/>
                </a:cubicBezTo>
                <a:close/>
                <a:moveTo>
                  <a:pt x="4485605" y="2456371"/>
                </a:moveTo>
                <a:cubicBezTo>
                  <a:pt x="4499495" y="2456371"/>
                  <a:pt x="4510348" y="2457674"/>
                  <a:pt x="4518161" y="2460278"/>
                </a:cubicBezTo>
                <a:cubicBezTo>
                  <a:pt x="4525106" y="2462015"/>
                  <a:pt x="4530749" y="2465053"/>
                  <a:pt x="4535090" y="2469394"/>
                </a:cubicBezTo>
                <a:cubicBezTo>
                  <a:pt x="4542036" y="2478944"/>
                  <a:pt x="4542904" y="2488927"/>
                  <a:pt x="4537695" y="2499345"/>
                </a:cubicBezTo>
                <a:cubicBezTo>
                  <a:pt x="4535958" y="2504554"/>
                  <a:pt x="4532486" y="2507159"/>
                  <a:pt x="4527277" y="2507159"/>
                </a:cubicBezTo>
                <a:cubicBezTo>
                  <a:pt x="4522936" y="2507159"/>
                  <a:pt x="4518595" y="2505423"/>
                  <a:pt x="4514255" y="2501950"/>
                </a:cubicBezTo>
                <a:cubicBezTo>
                  <a:pt x="4504704" y="2492400"/>
                  <a:pt x="4494286" y="2478944"/>
                  <a:pt x="4483001" y="2461580"/>
                </a:cubicBezTo>
                <a:cubicBezTo>
                  <a:pt x="4481264" y="2459844"/>
                  <a:pt x="4480830" y="2458542"/>
                  <a:pt x="4481698" y="2457674"/>
                </a:cubicBezTo>
                <a:cubicBezTo>
                  <a:pt x="4481698" y="2456806"/>
                  <a:pt x="4483001" y="2456371"/>
                  <a:pt x="4485605" y="2456371"/>
                </a:cubicBezTo>
                <a:close/>
                <a:moveTo>
                  <a:pt x="3304626" y="2454092"/>
                </a:moveTo>
                <a:cubicBezTo>
                  <a:pt x="3307881" y="2454310"/>
                  <a:pt x="3311028" y="2455069"/>
                  <a:pt x="3314067" y="2456371"/>
                </a:cubicBezTo>
                <a:cubicBezTo>
                  <a:pt x="3324485" y="2462449"/>
                  <a:pt x="3330562" y="2468526"/>
                  <a:pt x="3332298" y="2474603"/>
                </a:cubicBezTo>
                <a:cubicBezTo>
                  <a:pt x="3334035" y="2479812"/>
                  <a:pt x="3333167" y="2482851"/>
                  <a:pt x="3329694" y="2483718"/>
                </a:cubicBezTo>
                <a:cubicBezTo>
                  <a:pt x="3329694" y="2483718"/>
                  <a:pt x="3329260" y="2483718"/>
                  <a:pt x="3328392" y="2483718"/>
                </a:cubicBezTo>
                <a:cubicBezTo>
                  <a:pt x="3319710" y="2487191"/>
                  <a:pt x="3313199" y="2488927"/>
                  <a:pt x="3308858" y="2488927"/>
                </a:cubicBezTo>
                <a:cubicBezTo>
                  <a:pt x="3304517" y="2488927"/>
                  <a:pt x="3295401" y="2489796"/>
                  <a:pt x="3281511" y="2491532"/>
                </a:cubicBezTo>
                <a:cubicBezTo>
                  <a:pt x="3291929" y="2489796"/>
                  <a:pt x="3290192" y="2489796"/>
                  <a:pt x="3276302" y="2491532"/>
                </a:cubicBezTo>
                <a:cubicBezTo>
                  <a:pt x="3279775" y="2493268"/>
                  <a:pt x="3282379" y="2495439"/>
                  <a:pt x="3284115" y="2498043"/>
                </a:cubicBezTo>
                <a:cubicBezTo>
                  <a:pt x="3284983" y="2498911"/>
                  <a:pt x="3285417" y="2499345"/>
                  <a:pt x="3285417" y="2499345"/>
                </a:cubicBezTo>
                <a:cubicBezTo>
                  <a:pt x="3288022" y="2502818"/>
                  <a:pt x="3288456" y="2506725"/>
                  <a:pt x="3286720" y="2511066"/>
                </a:cubicBezTo>
                <a:cubicBezTo>
                  <a:pt x="3284983" y="2513670"/>
                  <a:pt x="3284115" y="2518445"/>
                  <a:pt x="3284115" y="2525390"/>
                </a:cubicBezTo>
                <a:cubicBezTo>
                  <a:pt x="3291060" y="2523654"/>
                  <a:pt x="3296269" y="2522352"/>
                  <a:pt x="3299742" y="2521484"/>
                </a:cubicBezTo>
                <a:cubicBezTo>
                  <a:pt x="3304951" y="2518879"/>
                  <a:pt x="3311028" y="2519313"/>
                  <a:pt x="3317974" y="2522786"/>
                </a:cubicBezTo>
                <a:cubicBezTo>
                  <a:pt x="3322314" y="2524522"/>
                  <a:pt x="3326655" y="2528863"/>
                  <a:pt x="3330996" y="2535808"/>
                </a:cubicBezTo>
                <a:cubicBezTo>
                  <a:pt x="3332732" y="2542754"/>
                  <a:pt x="3330996" y="2547529"/>
                  <a:pt x="3325787" y="2550133"/>
                </a:cubicBezTo>
                <a:cubicBezTo>
                  <a:pt x="3321446" y="2550133"/>
                  <a:pt x="3315369" y="2551001"/>
                  <a:pt x="3307556" y="2552738"/>
                </a:cubicBezTo>
                <a:cubicBezTo>
                  <a:pt x="3296269" y="2553606"/>
                  <a:pt x="3288022" y="2554040"/>
                  <a:pt x="3282813" y="2554040"/>
                </a:cubicBezTo>
                <a:cubicBezTo>
                  <a:pt x="3282813" y="2568799"/>
                  <a:pt x="3282813" y="2583123"/>
                  <a:pt x="3282813" y="2597014"/>
                </a:cubicBezTo>
                <a:cubicBezTo>
                  <a:pt x="3303649" y="2595278"/>
                  <a:pt x="3318842" y="2593107"/>
                  <a:pt x="3328392" y="2590503"/>
                </a:cubicBezTo>
                <a:cubicBezTo>
                  <a:pt x="3335337" y="2589635"/>
                  <a:pt x="3342716" y="2590937"/>
                  <a:pt x="3350530" y="2594409"/>
                </a:cubicBezTo>
                <a:cubicBezTo>
                  <a:pt x="3357475" y="2598750"/>
                  <a:pt x="3363118" y="2606130"/>
                  <a:pt x="3367459" y="2616548"/>
                </a:cubicBezTo>
                <a:cubicBezTo>
                  <a:pt x="3368327" y="2623493"/>
                  <a:pt x="3365288" y="2627400"/>
                  <a:pt x="3358343" y="2628268"/>
                </a:cubicBezTo>
                <a:cubicBezTo>
                  <a:pt x="3352266" y="2627400"/>
                  <a:pt x="3345755" y="2626532"/>
                  <a:pt x="3338810" y="2625663"/>
                </a:cubicBezTo>
                <a:cubicBezTo>
                  <a:pt x="3328392" y="2623927"/>
                  <a:pt x="3313199" y="2623493"/>
                  <a:pt x="3293231" y="2624361"/>
                </a:cubicBezTo>
                <a:cubicBezTo>
                  <a:pt x="3292363" y="2624361"/>
                  <a:pt x="3290626" y="2624361"/>
                  <a:pt x="3288022" y="2624361"/>
                </a:cubicBezTo>
                <a:cubicBezTo>
                  <a:pt x="3244614" y="2626098"/>
                  <a:pt x="3219003" y="2628702"/>
                  <a:pt x="3211189" y="2632175"/>
                </a:cubicBezTo>
                <a:cubicBezTo>
                  <a:pt x="3207717" y="2633043"/>
                  <a:pt x="3203810" y="2632609"/>
                  <a:pt x="3199469" y="2630872"/>
                </a:cubicBezTo>
                <a:cubicBezTo>
                  <a:pt x="3199469" y="2630872"/>
                  <a:pt x="3199035" y="2630872"/>
                  <a:pt x="3198167" y="2630872"/>
                </a:cubicBezTo>
                <a:cubicBezTo>
                  <a:pt x="3191222" y="2625663"/>
                  <a:pt x="3185145" y="2620020"/>
                  <a:pt x="3179936" y="2613943"/>
                </a:cubicBezTo>
                <a:cubicBezTo>
                  <a:pt x="3177331" y="2611339"/>
                  <a:pt x="3176029" y="2609168"/>
                  <a:pt x="3176029" y="2607432"/>
                </a:cubicBezTo>
                <a:cubicBezTo>
                  <a:pt x="3176029" y="2605696"/>
                  <a:pt x="3177331" y="2604393"/>
                  <a:pt x="3179936" y="2603525"/>
                </a:cubicBezTo>
                <a:cubicBezTo>
                  <a:pt x="3183408" y="2603525"/>
                  <a:pt x="3192958" y="2603091"/>
                  <a:pt x="3208585" y="2602223"/>
                </a:cubicBezTo>
                <a:cubicBezTo>
                  <a:pt x="3225948" y="2601355"/>
                  <a:pt x="3236800" y="2600921"/>
                  <a:pt x="3241141" y="2600921"/>
                </a:cubicBezTo>
                <a:cubicBezTo>
                  <a:pt x="3243746" y="2600921"/>
                  <a:pt x="3245916" y="2600487"/>
                  <a:pt x="3247652" y="2599618"/>
                </a:cubicBezTo>
                <a:cubicBezTo>
                  <a:pt x="3247652" y="2588332"/>
                  <a:pt x="3247652" y="2574442"/>
                  <a:pt x="3247652" y="2557947"/>
                </a:cubicBezTo>
                <a:cubicBezTo>
                  <a:pt x="3245048" y="2557947"/>
                  <a:pt x="3242443" y="2557947"/>
                  <a:pt x="3239839" y="2557947"/>
                </a:cubicBezTo>
                <a:cubicBezTo>
                  <a:pt x="3222476" y="2559683"/>
                  <a:pt x="3209019" y="2554474"/>
                  <a:pt x="3199469" y="2542320"/>
                </a:cubicBezTo>
                <a:cubicBezTo>
                  <a:pt x="3197733" y="2539715"/>
                  <a:pt x="3197299" y="2537545"/>
                  <a:pt x="3198167" y="2535808"/>
                </a:cubicBezTo>
                <a:cubicBezTo>
                  <a:pt x="3199035" y="2534072"/>
                  <a:pt x="3200771" y="2533204"/>
                  <a:pt x="3203376" y="2533204"/>
                </a:cubicBezTo>
                <a:cubicBezTo>
                  <a:pt x="3209453" y="2532336"/>
                  <a:pt x="3221173" y="2531468"/>
                  <a:pt x="3238537" y="2530599"/>
                </a:cubicBezTo>
                <a:cubicBezTo>
                  <a:pt x="3235064" y="2530599"/>
                  <a:pt x="3238103" y="2530165"/>
                  <a:pt x="3247652" y="2529297"/>
                </a:cubicBezTo>
                <a:cubicBezTo>
                  <a:pt x="3247652" y="2516275"/>
                  <a:pt x="3246350" y="2504989"/>
                  <a:pt x="3243746" y="2495439"/>
                </a:cubicBezTo>
                <a:cubicBezTo>
                  <a:pt x="3238537" y="2495439"/>
                  <a:pt x="3234196" y="2496307"/>
                  <a:pt x="3230723" y="2498043"/>
                </a:cubicBezTo>
                <a:cubicBezTo>
                  <a:pt x="3225514" y="2499780"/>
                  <a:pt x="3221607" y="2499345"/>
                  <a:pt x="3219003" y="2496741"/>
                </a:cubicBezTo>
                <a:cubicBezTo>
                  <a:pt x="3211189" y="2493268"/>
                  <a:pt x="3205112" y="2487625"/>
                  <a:pt x="3200771" y="2479812"/>
                </a:cubicBezTo>
                <a:cubicBezTo>
                  <a:pt x="3199035" y="2473735"/>
                  <a:pt x="3200771" y="2470696"/>
                  <a:pt x="3205980" y="2470696"/>
                </a:cubicBezTo>
                <a:cubicBezTo>
                  <a:pt x="3214662" y="2471564"/>
                  <a:pt x="3232894" y="2469828"/>
                  <a:pt x="3260675" y="2465487"/>
                </a:cubicBezTo>
                <a:cubicBezTo>
                  <a:pt x="3273697" y="2462883"/>
                  <a:pt x="3284983" y="2459410"/>
                  <a:pt x="3294533" y="2455069"/>
                </a:cubicBezTo>
                <a:cubicBezTo>
                  <a:pt x="3298006" y="2454201"/>
                  <a:pt x="3301370" y="2453876"/>
                  <a:pt x="3304626" y="2454092"/>
                </a:cubicBezTo>
                <a:close/>
                <a:moveTo>
                  <a:pt x="7309208" y="2445953"/>
                </a:moveTo>
                <a:cubicBezTo>
                  <a:pt x="7318758" y="2445953"/>
                  <a:pt x="7330913" y="2452031"/>
                  <a:pt x="7345672" y="2464185"/>
                </a:cubicBezTo>
                <a:cubicBezTo>
                  <a:pt x="7347408" y="2465921"/>
                  <a:pt x="7347842" y="2468960"/>
                  <a:pt x="7346974" y="2473301"/>
                </a:cubicBezTo>
                <a:cubicBezTo>
                  <a:pt x="7344370" y="2488927"/>
                  <a:pt x="7343067" y="2499345"/>
                  <a:pt x="7343067" y="2504554"/>
                </a:cubicBezTo>
                <a:cubicBezTo>
                  <a:pt x="7343067" y="2520181"/>
                  <a:pt x="7343067" y="2534072"/>
                  <a:pt x="7343067" y="2546226"/>
                </a:cubicBezTo>
                <a:cubicBezTo>
                  <a:pt x="7342199" y="2558381"/>
                  <a:pt x="7339160" y="2566628"/>
                  <a:pt x="7333952" y="2570969"/>
                </a:cubicBezTo>
                <a:cubicBezTo>
                  <a:pt x="7330479" y="2574442"/>
                  <a:pt x="7327006" y="2574876"/>
                  <a:pt x="7323534" y="2572271"/>
                </a:cubicBezTo>
                <a:cubicBezTo>
                  <a:pt x="7322666" y="2571403"/>
                  <a:pt x="7321363" y="2570101"/>
                  <a:pt x="7319626" y="2568364"/>
                </a:cubicBezTo>
                <a:cubicBezTo>
                  <a:pt x="7315286" y="2563155"/>
                  <a:pt x="7312682" y="2558815"/>
                  <a:pt x="7311813" y="2555342"/>
                </a:cubicBezTo>
                <a:cubicBezTo>
                  <a:pt x="7309208" y="2551870"/>
                  <a:pt x="7308775" y="2547095"/>
                  <a:pt x="7310511" y="2541017"/>
                </a:cubicBezTo>
                <a:cubicBezTo>
                  <a:pt x="7311380" y="2536677"/>
                  <a:pt x="7311813" y="2516709"/>
                  <a:pt x="7311813" y="2481114"/>
                </a:cubicBezTo>
                <a:cubicBezTo>
                  <a:pt x="7310945" y="2469828"/>
                  <a:pt x="7308775" y="2460278"/>
                  <a:pt x="7305302" y="2452465"/>
                </a:cubicBezTo>
                <a:cubicBezTo>
                  <a:pt x="7303566" y="2448992"/>
                  <a:pt x="7304868" y="2446822"/>
                  <a:pt x="7309208" y="2445953"/>
                </a:cubicBezTo>
                <a:close/>
                <a:moveTo>
                  <a:pt x="7963346" y="2443349"/>
                </a:moveTo>
                <a:cubicBezTo>
                  <a:pt x="7952928" y="2444217"/>
                  <a:pt x="7941642" y="2445519"/>
                  <a:pt x="7929487" y="2447256"/>
                </a:cubicBezTo>
                <a:cubicBezTo>
                  <a:pt x="7928619" y="2466355"/>
                  <a:pt x="7927317" y="2483718"/>
                  <a:pt x="7925580" y="2499345"/>
                </a:cubicBezTo>
                <a:cubicBezTo>
                  <a:pt x="7930790" y="2499345"/>
                  <a:pt x="7939905" y="2498477"/>
                  <a:pt x="7952928" y="2496741"/>
                </a:cubicBezTo>
                <a:cubicBezTo>
                  <a:pt x="7944246" y="2498477"/>
                  <a:pt x="7945548" y="2498477"/>
                  <a:pt x="7956834" y="2496741"/>
                </a:cubicBezTo>
                <a:cubicBezTo>
                  <a:pt x="7957703" y="2495873"/>
                  <a:pt x="7959438" y="2495439"/>
                  <a:pt x="7962043" y="2495439"/>
                </a:cubicBezTo>
                <a:cubicBezTo>
                  <a:pt x="7964648" y="2494571"/>
                  <a:pt x="7966384" y="2494136"/>
                  <a:pt x="7967252" y="2494136"/>
                </a:cubicBezTo>
                <a:cubicBezTo>
                  <a:pt x="7969856" y="2476773"/>
                  <a:pt x="7968988" y="2460278"/>
                  <a:pt x="7964648" y="2444651"/>
                </a:cubicBezTo>
                <a:cubicBezTo>
                  <a:pt x="7963780" y="2443783"/>
                  <a:pt x="7963346" y="2443349"/>
                  <a:pt x="7963346" y="2443349"/>
                </a:cubicBezTo>
                <a:close/>
                <a:moveTo>
                  <a:pt x="4932275" y="2440744"/>
                </a:moveTo>
                <a:cubicBezTo>
                  <a:pt x="4928802" y="2440744"/>
                  <a:pt x="4922725" y="2441179"/>
                  <a:pt x="4914043" y="2442047"/>
                </a:cubicBezTo>
                <a:cubicBezTo>
                  <a:pt x="4890603" y="2444651"/>
                  <a:pt x="4873674" y="2446822"/>
                  <a:pt x="4863256" y="2448558"/>
                </a:cubicBezTo>
                <a:cubicBezTo>
                  <a:pt x="4862388" y="2453767"/>
                  <a:pt x="4861954" y="2464185"/>
                  <a:pt x="4861954" y="2479812"/>
                </a:cubicBezTo>
                <a:cubicBezTo>
                  <a:pt x="4876713" y="2477207"/>
                  <a:pt x="4889301" y="2473735"/>
                  <a:pt x="4899719" y="2469394"/>
                </a:cubicBezTo>
                <a:cubicBezTo>
                  <a:pt x="4905796" y="2466789"/>
                  <a:pt x="4912307" y="2466355"/>
                  <a:pt x="4919252" y="2468092"/>
                </a:cubicBezTo>
                <a:cubicBezTo>
                  <a:pt x="4927934" y="2471564"/>
                  <a:pt x="4933577" y="2475905"/>
                  <a:pt x="4936182" y="2481114"/>
                </a:cubicBezTo>
                <a:cubicBezTo>
                  <a:pt x="4938786" y="2488927"/>
                  <a:pt x="4937918" y="2492834"/>
                  <a:pt x="4933577" y="2492834"/>
                </a:cubicBezTo>
                <a:cubicBezTo>
                  <a:pt x="4914478" y="2498043"/>
                  <a:pt x="4896680" y="2501082"/>
                  <a:pt x="4880185" y="2501950"/>
                </a:cubicBezTo>
                <a:cubicBezTo>
                  <a:pt x="4873240" y="2502818"/>
                  <a:pt x="4867163" y="2501516"/>
                  <a:pt x="4861954" y="2498043"/>
                </a:cubicBezTo>
                <a:cubicBezTo>
                  <a:pt x="4861954" y="2509329"/>
                  <a:pt x="4861954" y="2522352"/>
                  <a:pt x="4861954" y="2537111"/>
                </a:cubicBezTo>
                <a:cubicBezTo>
                  <a:pt x="4872372" y="2536243"/>
                  <a:pt x="4884092" y="2533204"/>
                  <a:pt x="4897114" y="2527995"/>
                </a:cubicBezTo>
                <a:cubicBezTo>
                  <a:pt x="4904060" y="2525390"/>
                  <a:pt x="4910137" y="2524956"/>
                  <a:pt x="4915346" y="2526693"/>
                </a:cubicBezTo>
                <a:cubicBezTo>
                  <a:pt x="4922291" y="2527561"/>
                  <a:pt x="4928802" y="2531034"/>
                  <a:pt x="4934879" y="2537111"/>
                </a:cubicBezTo>
                <a:cubicBezTo>
                  <a:pt x="4939220" y="2543188"/>
                  <a:pt x="4937918" y="2547963"/>
                  <a:pt x="4930973" y="2551435"/>
                </a:cubicBezTo>
                <a:cubicBezTo>
                  <a:pt x="4924027" y="2554908"/>
                  <a:pt x="4911439" y="2557513"/>
                  <a:pt x="4893208" y="2559249"/>
                </a:cubicBezTo>
                <a:cubicBezTo>
                  <a:pt x="4880185" y="2560117"/>
                  <a:pt x="4869768" y="2557079"/>
                  <a:pt x="4861954" y="2550133"/>
                </a:cubicBezTo>
                <a:cubicBezTo>
                  <a:pt x="4861954" y="2566628"/>
                  <a:pt x="4861954" y="2580519"/>
                  <a:pt x="4861954" y="2591805"/>
                </a:cubicBezTo>
                <a:cubicBezTo>
                  <a:pt x="4862822" y="2591805"/>
                  <a:pt x="4864559" y="2591371"/>
                  <a:pt x="4867163" y="2590503"/>
                </a:cubicBezTo>
                <a:cubicBezTo>
                  <a:pt x="4883658" y="2587898"/>
                  <a:pt x="4895378" y="2584860"/>
                  <a:pt x="4902323" y="2581387"/>
                </a:cubicBezTo>
                <a:cubicBezTo>
                  <a:pt x="4911005" y="2578782"/>
                  <a:pt x="4917950" y="2578782"/>
                  <a:pt x="4923159" y="2581387"/>
                </a:cubicBezTo>
                <a:cubicBezTo>
                  <a:pt x="4924027" y="2582255"/>
                  <a:pt x="4926632" y="2583991"/>
                  <a:pt x="4930973" y="2586596"/>
                </a:cubicBezTo>
                <a:cubicBezTo>
                  <a:pt x="4934445" y="2589200"/>
                  <a:pt x="4937050" y="2590937"/>
                  <a:pt x="4938786" y="2591805"/>
                </a:cubicBezTo>
                <a:cubicBezTo>
                  <a:pt x="4939654" y="2585728"/>
                  <a:pt x="4940088" y="2567497"/>
                  <a:pt x="4940088" y="2537111"/>
                </a:cubicBezTo>
                <a:cubicBezTo>
                  <a:pt x="4940088" y="2496307"/>
                  <a:pt x="4939654" y="2466355"/>
                  <a:pt x="4938786" y="2447256"/>
                </a:cubicBezTo>
                <a:cubicBezTo>
                  <a:pt x="4938786" y="2442915"/>
                  <a:pt x="4936616" y="2440744"/>
                  <a:pt x="4932275" y="2440744"/>
                </a:cubicBezTo>
                <a:close/>
                <a:moveTo>
                  <a:pt x="6926349" y="2427722"/>
                </a:moveTo>
                <a:cubicBezTo>
                  <a:pt x="6922008" y="2428590"/>
                  <a:pt x="6913760" y="2430326"/>
                  <a:pt x="6901606" y="2432931"/>
                </a:cubicBezTo>
                <a:cubicBezTo>
                  <a:pt x="6886847" y="2435535"/>
                  <a:pt x="6875995" y="2437706"/>
                  <a:pt x="6869050" y="2439442"/>
                </a:cubicBezTo>
                <a:cubicBezTo>
                  <a:pt x="6869050" y="2447256"/>
                  <a:pt x="6869050" y="2455937"/>
                  <a:pt x="6869050" y="2465487"/>
                </a:cubicBezTo>
                <a:cubicBezTo>
                  <a:pt x="6886413" y="2462015"/>
                  <a:pt x="6906381" y="2456806"/>
                  <a:pt x="6928954" y="2449860"/>
                </a:cubicBezTo>
                <a:cubicBezTo>
                  <a:pt x="6930690" y="2441179"/>
                  <a:pt x="6931992" y="2435970"/>
                  <a:pt x="6932860" y="2434233"/>
                </a:cubicBezTo>
                <a:cubicBezTo>
                  <a:pt x="6934596" y="2429892"/>
                  <a:pt x="6932426" y="2427722"/>
                  <a:pt x="6926349" y="2427722"/>
                </a:cubicBezTo>
                <a:close/>
                <a:moveTo>
                  <a:pt x="487449" y="2427722"/>
                </a:moveTo>
                <a:cubicBezTo>
                  <a:pt x="483109" y="2428590"/>
                  <a:pt x="474861" y="2430326"/>
                  <a:pt x="462707" y="2432931"/>
                </a:cubicBezTo>
                <a:cubicBezTo>
                  <a:pt x="447948" y="2435535"/>
                  <a:pt x="437096" y="2437706"/>
                  <a:pt x="430150" y="2439442"/>
                </a:cubicBezTo>
                <a:cubicBezTo>
                  <a:pt x="430150" y="2447256"/>
                  <a:pt x="430150" y="2455937"/>
                  <a:pt x="430150" y="2465487"/>
                </a:cubicBezTo>
                <a:cubicBezTo>
                  <a:pt x="447514" y="2462015"/>
                  <a:pt x="467482" y="2456806"/>
                  <a:pt x="490054" y="2449860"/>
                </a:cubicBezTo>
                <a:cubicBezTo>
                  <a:pt x="491791" y="2441179"/>
                  <a:pt x="493092" y="2435970"/>
                  <a:pt x="493961" y="2434233"/>
                </a:cubicBezTo>
                <a:cubicBezTo>
                  <a:pt x="495697" y="2429892"/>
                  <a:pt x="493527" y="2427722"/>
                  <a:pt x="487449" y="2427722"/>
                </a:cubicBezTo>
                <a:close/>
                <a:moveTo>
                  <a:pt x="5322056" y="2421862"/>
                </a:moveTo>
                <a:cubicBezTo>
                  <a:pt x="5324660" y="2421862"/>
                  <a:pt x="5327265" y="2422513"/>
                  <a:pt x="5329869" y="2423815"/>
                </a:cubicBezTo>
                <a:cubicBezTo>
                  <a:pt x="5335946" y="2425552"/>
                  <a:pt x="5342457" y="2430761"/>
                  <a:pt x="5349403" y="2439442"/>
                </a:cubicBezTo>
                <a:cubicBezTo>
                  <a:pt x="5352875" y="2445519"/>
                  <a:pt x="5351139" y="2450294"/>
                  <a:pt x="5344194" y="2453767"/>
                </a:cubicBezTo>
                <a:cubicBezTo>
                  <a:pt x="5314677" y="2458108"/>
                  <a:pt x="5287329" y="2462015"/>
                  <a:pt x="5262152" y="2465487"/>
                </a:cubicBezTo>
                <a:cubicBezTo>
                  <a:pt x="5256076" y="2467224"/>
                  <a:pt x="5245658" y="2462015"/>
                  <a:pt x="5230899" y="2449860"/>
                </a:cubicBezTo>
                <a:cubicBezTo>
                  <a:pt x="5229162" y="2448124"/>
                  <a:pt x="5228728" y="2446388"/>
                  <a:pt x="5229596" y="2444651"/>
                </a:cubicBezTo>
                <a:cubicBezTo>
                  <a:pt x="5229596" y="2442915"/>
                  <a:pt x="5231333" y="2441613"/>
                  <a:pt x="5234805" y="2440744"/>
                </a:cubicBezTo>
                <a:cubicBezTo>
                  <a:pt x="5271268" y="2434667"/>
                  <a:pt x="5297747" y="2429024"/>
                  <a:pt x="5314242" y="2423815"/>
                </a:cubicBezTo>
                <a:cubicBezTo>
                  <a:pt x="5316847" y="2422513"/>
                  <a:pt x="5319451" y="2421862"/>
                  <a:pt x="5322056" y="2421862"/>
                </a:cubicBezTo>
                <a:close/>
                <a:moveTo>
                  <a:pt x="7494537" y="2421211"/>
                </a:moveTo>
                <a:cubicBezTo>
                  <a:pt x="7510164" y="2421211"/>
                  <a:pt x="7525791" y="2423381"/>
                  <a:pt x="7541418" y="2427722"/>
                </a:cubicBezTo>
                <a:cubicBezTo>
                  <a:pt x="7554440" y="2433799"/>
                  <a:pt x="7557914" y="2446388"/>
                  <a:pt x="7551836" y="2465487"/>
                </a:cubicBezTo>
                <a:cubicBezTo>
                  <a:pt x="7546626" y="2475037"/>
                  <a:pt x="7538814" y="2475905"/>
                  <a:pt x="7528396" y="2468092"/>
                </a:cubicBezTo>
                <a:cubicBezTo>
                  <a:pt x="7516242" y="2455069"/>
                  <a:pt x="7504521" y="2440744"/>
                  <a:pt x="7493234" y="2425117"/>
                </a:cubicBezTo>
                <a:cubicBezTo>
                  <a:pt x="7492366" y="2424249"/>
                  <a:pt x="7491932" y="2423381"/>
                  <a:pt x="7491932" y="2422513"/>
                </a:cubicBezTo>
                <a:cubicBezTo>
                  <a:pt x="7491932" y="2421645"/>
                  <a:pt x="7492801" y="2421211"/>
                  <a:pt x="7494537" y="2421211"/>
                </a:cubicBezTo>
                <a:close/>
                <a:moveTo>
                  <a:pt x="3819748" y="2418606"/>
                </a:moveTo>
                <a:cubicBezTo>
                  <a:pt x="3830166" y="2419474"/>
                  <a:pt x="3841452" y="2422079"/>
                  <a:pt x="3853606" y="2426420"/>
                </a:cubicBezTo>
                <a:cubicBezTo>
                  <a:pt x="3870101" y="2433365"/>
                  <a:pt x="3877915" y="2444217"/>
                  <a:pt x="3877046" y="2458976"/>
                </a:cubicBezTo>
                <a:cubicBezTo>
                  <a:pt x="3877046" y="2467658"/>
                  <a:pt x="3873140" y="2472867"/>
                  <a:pt x="3865326" y="2474603"/>
                </a:cubicBezTo>
                <a:cubicBezTo>
                  <a:pt x="3859249" y="2475471"/>
                  <a:pt x="3854040" y="2474169"/>
                  <a:pt x="3849699" y="2470696"/>
                </a:cubicBezTo>
                <a:cubicBezTo>
                  <a:pt x="3835809" y="2453333"/>
                  <a:pt x="3824957" y="2437272"/>
                  <a:pt x="3817143" y="2422513"/>
                </a:cubicBezTo>
                <a:cubicBezTo>
                  <a:pt x="3816275" y="2419908"/>
                  <a:pt x="3817143" y="2418606"/>
                  <a:pt x="3819748" y="2418606"/>
                </a:cubicBezTo>
                <a:close/>
                <a:moveTo>
                  <a:pt x="4512952" y="2412095"/>
                </a:moveTo>
                <a:cubicBezTo>
                  <a:pt x="4526842" y="2412095"/>
                  <a:pt x="4537260" y="2413397"/>
                  <a:pt x="4544206" y="2416002"/>
                </a:cubicBezTo>
                <a:cubicBezTo>
                  <a:pt x="4551151" y="2417738"/>
                  <a:pt x="4556794" y="2420777"/>
                  <a:pt x="4561135" y="2425117"/>
                </a:cubicBezTo>
                <a:cubicBezTo>
                  <a:pt x="4568949" y="2434667"/>
                  <a:pt x="4569817" y="2444651"/>
                  <a:pt x="4563740" y="2455069"/>
                </a:cubicBezTo>
                <a:cubicBezTo>
                  <a:pt x="4562003" y="2460278"/>
                  <a:pt x="4558531" y="2462883"/>
                  <a:pt x="4553322" y="2462883"/>
                </a:cubicBezTo>
                <a:cubicBezTo>
                  <a:pt x="4548981" y="2462883"/>
                  <a:pt x="4544640" y="2461146"/>
                  <a:pt x="4540299" y="2457674"/>
                </a:cubicBezTo>
                <a:cubicBezTo>
                  <a:pt x="4530749" y="2448124"/>
                  <a:pt x="4520331" y="2434667"/>
                  <a:pt x="4509046" y="2417304"/>
                </a:cubicBezTo>
                <a:cubicBezTo>
                  <a:pt x="4508177" y="2415568"/>
                  <a:pt x="4507743" y="2414265"/>
                  <a:pt x="4507743" y="2413397"/>
                </a:cubicBezTo>
                <a:cubicBezTo>
                  <a:pt x="4508611" y="2412529"/>
                  <a:pt x="4510348" y="2412095"/>
                  <a:pt x="4512952" y="2412095"/>
                </a:cubicBezTo>
                <a:close/>
                <a:moveTo>
                  <a:pt x="2091743" y="2409490"/>
                </a:moveTo>
                <a:cubicBezTo>
                  <a:pt x="2095215" y="2409490"/>
                  <a:pt x="2101726" y="2409925"/>
                  <a:pt x="2111276" y="2410793"/>
                </a:cubicBezTo>
                <a:cubicBezTo>
                  <a:pt x="2120826" y="2411661"/>
                  <a:pt x="2126903" y="2412529"/>
                  <a:pt x="2129508" y="2413397"/>
                </a:cubicBezTo>
                <a:cubicBezTo>
                  <a:pt x="2152080" y="2419474"/>
                  <a:pt x="2158157" y="2433365"/>
                  <a:pt x="2147739" y="2455069"/>
                </a:cubicBezTo>
                <a:cubicBezTo>
                  <a:pt x="2139926" y="2462883"/>
                  <a:pt x="2132980" y="2464185"/>
                  <a:pt x="2126903" y="2458976"/>
                </a:cubicBezTo>
                <a:cubicBezTo>
                  <a:pt x="2121694" y="2452031"/>
                  <a:pt x="2113881" y="2442481"/>
                  <a:pt x="2103463" y="2430326"/>
                </a:cubicBezTo>
                <a:cubicBezTo>
                  <a:pt x="2096517" y="2422513"/>
                  <a:pt x="2091743" y="2416870"/>
                  <a:pt x="2089138" y="2413397"/>
                </a:cubicBezTo>
                <a:cubicBezTo>
                  <a:pt x="2088270" y="2412529"/>
                  <a:pt x="2087836" y="2411661"/>
                  <a:pt x="2087836" y="2410793"/>
                </a:cubicBezTo>
                <a:cubicBezTo>
                  <a:pt x="2088704" y="2409925"/>
                  <a:pt x="2090006" y="2409490"/>
                  <a:pt x="2091743" y="2409490"/>
                </a:cubicBezTo>
                <a:close/>
                <a:moveTo>
                  <a:pt x="6569124" y="2406886"/>
                </a:moveTo>
                <a:cubicBezTo>
                  <a:pt x="6584750" y="2412963"/>
                  <a:pt x="6597773" y="2423815"/>
                  <a:pt x="6608191" y="2439442"/>
                </a:cubicBezTo>
                <a:cubicBezTo>
                  <a:pt x="6612532" y="2443783"/>
                  <a:pt x="6612532" y="2448558"/>
                  <a:pt x="6608191" y="2453767"/>
                </a:cubicBezTo>
                <a:cubicBezTo>
                  <a:pt x="6607323" y="2455503"/>
                  <a:pt x="6605587" y="2458108"/>
                  <a:pt x="6602982" y="2461580"/>
                </a:cubicBezTo>
                <a:cubicBezTo>
                  <a:pt x="6601246" y="2465921"/>
                  <a:pt x="6597340" y="2473301"/>
                  <a:pt x="6591262" y="2483718"/>
                </a:cubicBezTo>
                <a:cubicBezTo>
                  <a:pt x="6590394" y="2486323"/>
                  <a:pt x="6589092" y="2488493"/>
                  <a:pt x="6587356" y="2490230"/>
                </a:cubicBezTo>
                <a:cubicBezTo>
                  <a:pt x="6622950" y="2547529"/>
                  <a:pt x="6675908" y="2591805"/>
                  <a:pt x="6746230" y="2623059"/>
                </a:cubicBezTo>
                <a:cubicBezTo>
                  <a:pt x="6751438" y="2625663"/>
                  <a:pt x="6754043" y="2627834"/>
                  <a:pt x="6754043" y="2629570"/>
                </a:cubicBezTo>
                <a:cubicBezTo>
                  <a:pt x="6754043" y="2631307"/>
                  <a:pt x="6751438" y="2632609"/>
                  <a:pt x="6746230" y="2633477"/>
                </a:cubicBezTo>
                <a:cubicBezTo>
                  <a:pt x="6727998" y="2636950"/>
                  <a:pt x="6705860" y="2639554"/>
                  <a:pt x="6679815" y="2641290"/>
                </a:cubicBezTo>
                <a:cubicBezTo>
                  <a:pt x="6668528" y="2643027"/>
                  <a:pt x="6659413" y="2640422"/>
                  <a:pt x="6652468" y="2633477"/>
                </a:cubicBezTo>
                <a:cubicBezTo>
                  <a:pt x="6621214" y="2605696"/>
                  <a:pt x="6597340" y="2573139"/>
                  <a:pt x="6580844" y="2535808"/>
                </a:cubicBezTo>
                <a:cubicBezTo>
                  <a:pt x="6579976" y="2532336"/>
                  <a:pt x="6577372" y="2526259"/>
                  <a:pt x="6573030" y="2517577"/>
                </a:cubicBezTo>
                <a:cubicBezTo>
                  <a:pt x="6557404" y="2545358"/>
                  <a:pt x="6539172" y="2570535"/>
                  <a:pt x="6518336" y="2593107"/>
                </a:cubicBezTo>
                <a:cubicBezTo>
                  <a:pt x="6500105" y="2611339"/>
                  <a:pt x="6475363" y="2625229"/>
                  <a:pt x="6444108" y="2634779"/>
                </a:cubicBezTo>
                <a:cubicBezTo>
                  <a:pt x="6441504" y="2635647"/>
                  <a:pt x="6439768" y="2635647"/>
                  <a:pt x="6438899" y="2634779"/>
                </a:cubicBezTo>
                <a:cubicBezTo>
                  <a:pt x="6438899" y="2633911"/>
                  <a:pt x="6440202" y="2632609"/>
                  <a:pt x="6442806" y="2630872"/>
                </a:cubicBezTo>
                <a:cubicBezTo>
                  <a:pt x="6489687" y="2594409"/>
                  <a:pt x="6526584" y="2539281"/>
                  <a:pt x="6553497" y="2465487"/>
                </a:cubicBezTo>
                <a:cubicBezTo>
                  <a:pt x="6560442" y="2448992"/>
                  <a:pt x="6562612" y="2431629"/>
                  <a:pt x="6560008" y="2413397"/>
                </a:cubicBezTo>
                <a:cubicBezTo>
                  <a:pt x="6560008" y="2408188"/>
                  <a:pt x="6563046" y="2406018"/>
                  <a:pt x="6569124" y="2406886"/>
                </a:cubicBezTo>
                <a:close/>
                <a:moveTo>
                  <a:pt x="130225" y="2406886"/>
                </a:moveTo>
                <a:cubicBezTo>
                  <a:pt x="145852" y="2412963"/>
                  <a:pt x="158874" y="2423815"/>
                  <a:pt x="169292" y="2439442"/>
                </a:cubicBezTo>
                <a:cubicBezTo>
                  <a:pt x="173633" y="2443783"/>
                  <a:pt x="173633" y="2448558"/>
                  <a:pt x="169292" y="2453767"/>
                </a:cubicBezTo>
                <a:cubicBezTo>
                  <a:pt x="168424" y="2455503"/>
                  <a:pt x="166688" y="2458108"/>
                  <a:pt x="164083" y="2461580"/>
                </a:cubicBezTo>
                <a:cubicBezTo>
                  <a:pt x="162347" y="2465921"/>
                  <a:pt x="158440" y="2473301"/>
                  <a:pt x="152363" y="2483718"/>
                </a:cubicBezTo>
                <a:cubicBezTo>
                  <a:pt x="151495" y="2486323"/>
                  <a:pt x="150193" y="2488493"/>
                  <a:pt x="148456" y="2490230"/>
                </a:cubicBezTo>
                <a:cubicBezTo>
                  <a:pt x="184051" y="2547529"/>
                  <a:pt x="237009" y="2591805"/>
                  <a:pt x="307330" y="2623059"/>
                </a:cubicBezTo>
                <a:cubicBezTo>
                  <a:pt x="312539" y="2625663"/>
                  <a:pt x="315144" y="2627834"/>
                  <a:pt x="315144" y="2629570"/>
                </a:cubicBezTo>
                <a:cubicBezTo>
                  <a:pt x="315144" y="2631307"/>
                  <a:pt x="312539" y="2632609"/>
                  <a:pt x="307330" y="2633477"/>
                </a:cubicBezTo>
                <a:cubicBezTo>
                  <a:pt x="289099" y="2636950"/>
                  <a:pt x="266961" y="2639554"/>
                  <a:pt x="240916" y="2641290"/>
                </a:cubicBezTo>
                <a:cubicBezTo>
                  <a:pt x="229630" y="2643027"/>
                  <a:pt x="220514" y="2640422"/>
                  <a:pt x="213569" y="2633477"/>
                </a:cubicBezTo>
                <a:cubicBezTo>
                  <a:pt x="182315" y="2605696"/>
                  <a:pt x="158440" y="2573139"/>
                  <a:pt x="141945" y="2535808"/>
                </a:cubicBezTo>
                <a:cubicBezTo>
                  <a:pt x="141077" y="2532336"/>
                  <a:pt x="138472" y="2526259"/>
                  <a:pt x="134132" y="2517577"/>
                </a:cubicBezTo>
                <a:cubicBezTo>
                  <a:pt x="118505" y="2545358"/>
                  <a:pt x="100273" y="2570535"/>
                  <a:pt x="79437" y="2593107"/>
                </a:cubicBezTo>
                <a:cubicBezTo>
                  <a:pt x="61206" y="2611339"/>
                  <a:pt x="36463" y="2625229"/>
                  <a:pt x="5209" y="2634779"/>
                </a:cubicBezTo>
                <a:cubicBezTo>
                  <a:pt x="2605" y="2635647"/>
                  <a:pt x="868" y="2635647"/>
                  <a:pt x="0" y="2634779"/>
                </a:cubicBezTo>
                <a:cubicBezTo>
                  <a:pt x="0" y="2633911"/>
                  <a:pt x="1302" y="2632609"/>
                  <a:pt x="3907" y="2630872"/>
                </a:cubicBezTo>
                <a:cubicBezTo>
                  <a:pt x="50788" y="2594409"/>
                  <a:pt x="87685" y="2539281"/>
                  <a:pt x="114598" y="2465487"/>
                </a:cubicBezTo>
                <a:cubicBezTo>
                  <a:pt x="121543" y="2448992"/>
                  <a:pt x="123714" y="2431629"/>
                  <a:pt x="121109" y="2413397"/>
                </a:cubicBezTo>
                <a:cubicBezTo>
                  <a:pt x="121109" y="2408188"/>
                  <a:pt x="124148" y="2406018"/>
                  <a:pt x="130225" y="2406886"/>
                </a:cubicBezTo>
                <a:close/>
                <a:moveTo>
                  <a:pt x="4947902" y="2405258"/>
                </a:moveTo>
                <a:cubicBezTo>
                  <a:pt x="4950941" y="2405475"/>
                  <a:pt x="4953979" y="2406452"/>
                  <a:pt x="4957018" y="2408188"/>
                </a:cubicBezTo>
                <a:cubicBezTo>
                  <a:pt x="4964831" y="2411661"/>
                  <a:pt x="4973079" y="2419908"/>
                  <a:pt x="4981760" y="2432931"/>
                </a:cubicBezTo>
                <a:cubicBezTo>
                  <a:pt x="4985233" y="2438140"/>
                  <a:pt x="4985667" y="2443783"/>
                  <a:pt x="4983063" y="2449860"/>
                </a:cubicBezTo>
                <a:cubicBezTo>
                  <a:pt x="4980458" y="2454201"/>
                  <a:pt x="4978288" y="2475471"/>
                  <a:pt x="4976551" y="2513670"/>
                </a:cubicBezTo>
                <a:cubicBezTo>
                  <a:pt x="4976551" y="2530165"/>
                  <a:pt x="4976986" y="2552738"/>
                  <a:pt x="4977854" y="2581387"/>
                </a:cubicBezTo>
                <a:cubicBezTo>
                  <a:pt x="4977854" y="2591805"/>
                  <a:pt x="4977854" y="2597882"/>
                  <a:pt x="4977854" y="2599618"/>
                </a:cubicBezTo>
                <a:cubicBezTo>
                  <a:pt x="4979590" y="2616982"/>
                  <a:pt x="4976551" y="2629136"/>
                  <a:pt x="4968738" y="2636081"/>
                </a:cubicBezTo>
                <a:cubicBezTo>
                  <a:pt x="4963529" y="2643027"/>
                  <a:pt x="4957018" y="2644329"/>
                  <a:pt x="4949204" y="2639988"/>
                </a:cubicBezTo>
                <a:cubicBezTo>
                  <a:pt x="4943127" y="2635647"/>
                  <a:pt x="4938786" y="2630438"/>
                  <a:pt x="4936182" y="2624361"/>
                </a:cubicBezTo>
                <a:cubicBezTo>
                  <a:pt x="4935314" y="2619152"/>
                  <a:pt x="4934879" y="2614377"/>
                  <a:pt x="4934879" y="2610036"/>
                </a:cubicBezTo>
                <a:cubicBezTo>
                  <a:pt x="4927066" y="2610905"/>
                  <a:pt x="4913609" y="2611773"/>
                  <a:pt x="4894510" y="2612641"/>
                </a:cubicBezTo>
                <a:cubicBezTo>
                  <a:pt x="4878883" y="2614377"/>
                  <a:pt x="4868031" y="2615245"/>
                  <a:pt x="4861954" y="2615245"/>
                </a:cubicBezTo>
                <a:cubicBezTo>
                  <a:pt x="4861086" y="2623059"/>
                  <a:pt x="4859350" y="2628268"/>
                  <a:pt x="4856745" y="2630872"/>
                </a:cubicBezTo>
                <a:cubicBezTo>
                  <a:pt x="4853272" y="2635213"/>
                  <a:pt x="4848063" y="2635647"/>
                  <a:pt x="4841118" y="2632175"/>
                </a:cubicBezTo>
                <a:cubicBezTo>
                  <a:pt x="4829832" y="2625229"/>
                  <a:pt x="4825056" y="2615245"/>
                  <a:pt x="4826794" y="2602223"/>
                </a:cubicBezTo>
                <a:cubicBezTo>
                  <a:pt x="4830265" y="2581387"/>
                  <a:pt x="4832003" y="2549265"/>
                  <a:pt x="4832003" y="2505857"/>
                </a:cubicBezTo>
                <a:cubicBezTo>
                  <a:pt x="4831134" y="2462449"/>
                  <a:pt x="4828530" y="2436838"/>
                  <a:pt x="4824189" y="2429024"/>
                </a:cubicBezTo>
                <a:cubicBezTo>
                  <a:pt x="4821585" y="2422079"/>
                  <a:pt x="4823321" y="2418606"/>
                  <a:pt x="4829398" y="2418606"/>
                </a:cubicBezTo>
                <a:cubicBezTo>
                  <a:pt x="4836343" y="2418606"/>
                  <a:pt x="4844156" y="2420777"/>
                  <a:pt x="4852839" y="2425117"/>
                </a:cubicBezTo>
                <a:cubicBezTo>
                  <a:pt x="4858047" y="2424249"/>
                  <a:pt x="4866295" y="2422513"/>
                  <a:pt x="4877581" y="2419908"/>
                </a:cubicBezTo>
                <a:cubicBezTo>
                  <a:pt x="4889735" y="2418172"/>
                  <a:pt x="4897982" y="2416870"/>
                  <a:pt x="4902323" y="2416002"/>
                </a:cubicBezTo>
                <a:cubicBezTo>
                  <a:pt x="4904928" y="2415134"/>
                  <a:pt x="4908835" y="2414265"/>
                  <a:pt x="4914043" y="2413397"/>
                </a:cubicBezTo>
                <a:cubicBezTo>
                  <a:pt x="4926198" y="2409925"/>
                  <a:pt x="4934445" y="2407754"/>
                  <a:pt x="4938786" y="2406886"/>
                </a:cubicBezTo>
                <a:cubicBezTo>
                  <a:pt x="4941825" y="2405584"/>
                  <a:pt x="4944863" y="2405041"/>
                  <a:pt x="4947902" y="2405258"/>
                </a:cubicBezTo>
                <a:close/>
                <a:moveTo>
                  <a:pt x="5848572" y="2397770"/>
                </a:moveTo>
                <a:cubicBezTo>
                  <a:pt x="5861595" y="2404716"/>
                  <a:pt x="5871145" y="2413397"/>
                  <a:pt x="5877222" y="2423815"/>
                </a:cubicBezTo>
                <a:cubicBezTo>
                  <a:pt x="5882431" y="2430761"/>
                  <a:pt x="5881997" y="2436838"/>
                  <a:pt x="5875920" y="2442047"/>
                </a:cubicBezTo>
                <a:cubicBezTo>
                  <a:pt x="5873315" y="2446388"/>
                  <a:pt x="5868975" y="2452899"/>
                  <a:pt x="5862897" y="2461580"/>
                </a:cubicBezTo>
                <a:cubicBezTo>
                  <a:pt x="5857688" y="2471998"/>
                  <a:pt x="5850743" y="2482416"/>
                  <a:pt x="5842061" y="2492834"/>
                </a:cubicBezTo>
                <a:cubicBezTo>
                  <a:pt x="5842930" y="2493702"/>
                  <a:pt x="5843798" y="2494571"/>
                  <a:pt x="5844666" y="2495439"/>
                </a:cubicBezTo>
                <a:cubicBezTo>
                  <a:pt x="5845534" y="2495439"/>
                  <a:pt x="5846837" y="2496741"/>
                  <a:pt x="5848572" y="2499345"/>
                </a:cubicBezTo>
                <a:cubicBezTo>
                  <a:pt x="5852914" y="2504554"/>
                  <a:pt x="5855084" y="2512802"/>
                  <a:pt x="5855084" y="2524088"/>
                </a:cubicBezTo>
                <a:cubicBezTo>
                  <a:pt x="5855084" y="2538847"/>
                  <a:pt x="5854650" y="2553606"/>
                  <a:pt x="5853781" y="2568364"/>
                </a:cubicBezTo>
                <a:cubicBezTo>
                  <a:pt x="5854650" y="2567497"/>
                  <a:pt x="5855084" y="2567062"/>
                  <a:pt x="5855084" y="2567062"/>
                </a:cubicBezTo>
                <a:cubicBezTo>
                  <a:pt x="5881129" y="2544490"/>
                  <a:pt x="5901097" y="2517143"/>
                  <a:pt x="5914987" y="2485021"/>
                </a:cubicBezTo>
                <a:cubicBezTo>
                  <a:pt x="5904569" y="2486757"/>
                  <a:pt x="5895453" y="2488493"/>
                  <a:pt x="5887640" y="2490230"/>
                </a:cubicBezTo>
                <a:cubicBezTo>
                  <a:pt x="5882431" y="2490230"/>
                  <a:pt x="5878524" y="2488927"/>
                  <a:pt x="5875920" y="2486323"/>
                </a:cubicBezTo>
                <a:cubicBezTo>
                  <a:pt x="5872447" y="2482851"/>
                  <a:pt x="5868540" y="2478509"/>
                  <a:pt x="5864199" y="2473301"/>
                </a:cubicBezTo>
                <a:cubicBezTo>
                  <a:pt x="5862464" y="2470696"/>
                  <a:pt x="5862029" y="2468960"/>
                  <a:pt x="5862897" y="2468092"/>
                </a:cubicBezTo>
                <a:cubicBezTo>
                  <a:pt x="5862897" y="2466355"/>
                  <a:pt x="5864199" y="2465487"/>
                  <a:pt x="5866804" y="2465487"/>
                </a:cubicBezTo>
                <a:cubicBezTo>
                  <a:pt x="5872013" y="2465487"/>
                  <a:pt x="5882431" y="2464619"/>
                  <a:pt x="5898058" y="2462883"/>
                </a:cubicBezTo>
                <a:cubicBezTo>
                  <a:pt x="5921498" y="2458542"/>
                  <a:pt x="5941466" y="2455503"/>
                  <a:pt x="5957961" y="2453767"/>
                </a:cubicBezTo>
                <a:cubicBezTo>
                  <a:pt x="5961434" y="2452899"/>
                  <a:pt x="5966209" y="2451597"/>
                  <a:pt x="5972286" y="2449860"/>
                </a:cubicBezTo>
                <a:cubicBezTo>
                  <a:pt x="5978363" y="2448992"/>
                  <a:pt x="5983138" y="2448124"/>
                  <a:pt x="5986611" y="2447256"/>
                </a:cubicBezTo>
                <a:cubicBezTo>
                  <a:pt x="5995293" y="2443783"/>
                  <a:pt x="6003106" y="2443783"/>
                  <a:pt x="6010051" y="2447256"/>
                </a:cubicBezTo>
                <a:cubicBezTo>
                  <a:pt x="6015260" y="2450728"/>
                  <a:pt x="6019601" y="2455937"/>
                  <a:pt x="6023073" y="2462883"/>
                </a:cubicBezTo>
                <a:cubicBezTo>
                  <a:pt x="6025678" y="2468092"/>
                  <a:pt x="6023942" y="2471130"/>
                  <a:pt x="6017864" y="2471998"/>
                </a:cubicBezTo>
                <a:cubicBezTo>
                  <a:pt x="5995293" y="2473735"/>
                  <a:pt x="5972720" y="2475905"/>
                  <a:pt x="5950148" y="2478509"/>
                </a:cubicBezTo>
                <a:cubicBezTo>
                  <a:pt x="5952752" y="2481114"/>
                  <a:pt x="5954489" y="2482851"/>
                  <a:pt x="5955357" y="2483718"/>
                </a:cubicBezTo>
                <a:cubicBezTo>
                  <a:pt x="5957961" y="2487191"/>
                  <a:pt x="5957093" y="2490230"/>
                  <a:pt x="5952752" y="2492834"/>
                </a:cubicBezTo>
                <a:cubicBezTo>
                  <a:pt x="5948412" y="2497175"/>
                  <a:pt x="5944505" y="2501950"/>
                  <a:pt x="5941032" y="2507159"/>
                </a:cubicBezTo>
                <a:cubicBezTo>
                  <a:pt x="5947977" y="2515841"/>
                  <a:pt x="5955791" y="2524522"/>
                  <a:pt x="5964472" y="2533204"/>
                </a:cubicBezTo>
                <a:cubicBezTo>
                  <a:pt x="5975759" y="2520181"/>
                  <a:pt x="5982704" y="2506291"/>
                  <a:pt x="5985308" y="2491532"/>
                </a:cubicBezTo>
                <a:cubicBezTo>
                  <a:pt x="5987045" y="2486323"/>
                  <a:pt x="5990517" y="2484587"/>
                  <a:pt x="5995726" y="2486323"/>
                </a:cubicBezTo>
                <a:cubicBezTo>
                  <a:pt x="6007881" y="2489796"/>
                  <a:pt x="6017431" y="2495873"/>
                  <a:pt x="6024376" y="2504554"/>
                </a:cubicBezTo>
                <a:cubicBezTo>
                  <a:pt x="6028717" y="2509763"/>
                  <a:pt x="6027849" y="2514104"/>
                  <a:pt x="6021771" y="2517577"/>
                </a:cubicBezTo>
                <a:cubicBezTo>
                  <a:pt x="6016562" y="2520181"/>
                  <a:pt x="6010920" y="2523220"/>
                  <a:pt x="6004842" y="2526693"/>
                </a:cubicBezTo>
                <a:cubicBezTo>
                  <a:pt x="5994424" y="2532770"/>
                  <a:pt x="5984440" y="2537979"/>
                  <a:pt x="5974890" y="2542320"/>
                </a:cubicBezTo>
                <a:cubicBezTo>
                  <a:pt x="6007881" y="2570101"/>
                  <a:pt x="6042173" y="2590069"/>
                  <a:pt x="6077768" y="2602223"/>
                </a:cubicBezTo>
                <a:cubicBezTo>
                  <a:pt x="6081241" y="2603091"/>
                  <a:pt x="6082977" y="2604393"/>
                  <a:pt x="6082977" y="2606130"/>
                </a:cubicBezTo>
                <a:cubicBezTo>
                  <a:pt x="6082977" y="2606998"/>
                  <a:pt x="6081241" y="2607866"/>
                  <a:pt x="6077768" y="2608734"/>
                </a:cubicBezTo>
                <a:cubicBezTo>
                  <a:pt x="6061273" y="2612207"/>
                  <a:pt x="6041305" y="2614811"/>
                  <a:pt x="6017864" y="2616548"/>
                </a:cubicBezTo>
                <a:cubicBezTo>
                  <a:pt x="6003974" y="2618284"/>
                  <a:pt x="5995726" y="2616114"/>
                  <a:pt x="5993122" y="2610036"/>
                </a:cubicBezTo>
                <a:cubicBezTo>
                  <a:pt x="5982704" y="2601355"/>
                  <a:pt x="5972720" y="2590503"/>
                  <a:pt x="5963170" y="2577480"/>
                </a:cubicBezTo>
                <a:cubicBezTo>
                  <a:pt x="5944939" y="2600921"/>
                  <a:pt x="5928444" y="2623927"/>
                  <a:pt x="5913685" y="2646499"/>
                </a:cubicBezTo>
                <a:cubicBezTo>
                  <a:pt x="5910212" y="2651708"/>
                  <a:pt x="5905438" y="2652142"/>
                  <a:pt x="5899360" y="2647801"/>
                </a:cubicBezTo>
                <a:cubicBezTo>
                  <a:pt x="5892415" y="2644329"/>
                  <a:pt x="5886338" y="2636516"/>
                  <a:pt x="5881129" y="2624361"/>
                </a:cubicBezTo>
                <a:cubicBezTo>
                  <a:pt x="5879393" y="2620889"/>
                  <a:pt x="5880261" y="2618284"/>
                  <a:pt x="5883734" y="2616548"/>
                </a:cubicBezTo>
                <a:cubicBezTo>
                  <a:pt x="5888074" y="2611339"/>
                  <a:pt x="5891113" y="2605262"/>
                  <a:pt x="5892849" y="2598316"/>
                </a:cubicBezTo>
                <a:cubicBezTo>
                  <a:pt x="5895453" y="2583557"/>
                  <a:pt x="5895453" y="2569233"/>
                  <a:pt x="5892849" y="2555342"/>
                </a:cubicBezTo>
                <a:cubicBezTo>
                  <a:pt x="5882431" y="2563155"/>
                  <a:pt x="5870711" y="2568799"/>
                  <a:pt x="5857688" y="2572271"/>
                </a:cubicBezTo>
                <a:cubicBezTo>
                  <a:pt x="5856820" y="2573139"/>
                  <a:pt x="5855518" y="2573573"/>
                  <a:pt x="5853781" y="2573573"/>
                </a:cubicBezTo>
                <a:cubicBezTo>
                  <a:pt x="5852914" y="2589200"/>
                  <a:pt x="5852479" y="2604827"/>
                  <a:pt x="5852479" y="2620454"/>
                </a:cubicBezTo>
                <a:cubicBezTo>
                  <a:pt x="5852479" y="2633477"/>
                  <a:pt x="5849875" y="2642159"/>
                  <a:pt x="5844666" y="2646499"/>
                </a:cubicBezTo>
                <a:cubicBezTo>
                  <a:pt x="5841193" y="2649972"/>
                  <a:pt x="5837287" y="2649972"/>
                  <a:pt x="5832946" y="2646499"/>
                </a:cubicBezTo>
                <a:cubicBezTo>
                  <a:pt x="5826001" y="2641290"/>
                  <a:pt x="5821226" y="2633911"/>
                  <a:pt x="5818621" y="2624361"/>
                </a:cubicBezTo>
                <a:cubicBezTo>
                  <a:pt x="5816885" y="2620020"/>
                  <a:pt x="5816451" y="2613509"/>
                  <a:pt x="5817319" y="2604827"/>
                </a:cubicBezTo>
                <a:cubicBezTo>
                  <a:pt x="5819923" y="2593541"/>
                  <a:pt x="5822962" y="2570535"/>
                  <a:pt x="5826434" y="2535808"/>
                </a:cubicBezTo>
                <a:cubicBezTo>
                  <a:pt x="5826434" y="2532336"/>
                  <a:pt x="5826434" y="2529731"/>
                  <a:pt x="5826434" y="2527995"/>
                </a:cubicBezTo>
                <a:cubicBezTo>
                  <a:pt x="5826434" y="2522786"/>
                  <a:pt x="5826434" y="2517577"/>
                  <a:pt x="5826434" y="2512368"/>
                </a:cubicBezTo>
                <a:cubicBezTo>
                  <a:pt x="5809939" y="2532336"/>
                  <a:pt x="5790406" y="2547095"/>
                  <a:pt x="5767833" y="2556644"/>
                </a:cubicBezTo>
                <a:cubicBezTo>
                  <a:pt x="5764361" y="2558381"/>
                  <a:pt x="5762191" y="2558815"/>
                  <a:pt x="5761322" y="2557947"/>
                </a:cubicBezTo>
                <a:cubicBezTo>
                  <a:pt x="5761322" y="2557079"/>
                  <a:pt x="5762624" y="2555342"/>
                  <a:pt x="5765229" y="2552738"/>
                </a:cubicBezTo>
                <a:cubicBezTo>
                  <a:pt x="5794747" y="2520616"/>
                  <a:pt x="5817753" y="2483718"/>
                  <a:pt x="5834248" y="2442047"/>
                </a:cubicBezTo>
                <a:cubicBezTo>
                  <a:pt x="5841193" y="2427288"/>
                  <a:pt x="5843364" y="2414699"/>
                  <a:pt x="5840759" y="2404281"/>
                </a:cubicBezTo>
                <a:cubicBezTo>
                  <a:pt x="5840759" y="2398205"/>
                  <a:pt x="5843364" y="2396034"/>
                  <a:pt x="5848572" y="2397770"/>
                </a:cubicBezTo>
                <a:close/>
                <a:moveTo>
                  <a:pt x="8041154" y="2396468"/>
                </a:moveTo>
                <a:cubicBezTo>
                  <a:pt x="8044410" y="2396468"/>
                  <a:pt x="8047124" y="2396902"/>
                  <a:pt x="8049294" y="2397770"/>
                </a:cubicBezTo>
                <a:cubicBezTo>
                  <a:pt x="8059712" y="2400375"/>
                  <a:pt x="8067525" y="2405150"/>
                  <a:pt x="8072734" y="2412095"/>
                </a:cubicBezTo>
                <a:cubicBezTo>
                  <a:pt x="8077075" y="2419908"/>
                  <a:pt x="8074905" y="2425117"/>
                  <a:pt x="8066223" y="2427722"/>
                </a:cubicBezTo>
                <a:cubicBezTo>
                  <a:pt x="8042782" y="2432063"/>
                  <a:pt x="8014133" y="2436404"/>
                  <a:pt x="7980274" y="2440744"/>
                </a:cubicBezTo>
                <a:cubicBezTo>
                  <a:pt x="7992429" y="2446822"/>
                  <a:pt x="8001545" y="2452899"/>
                  <a:pt x="8007622" y="2458976"/>
                </a:cubicBezTo>
                <a:cubicBezTo>
                  <a:pt x="8011963" y="2463317"/>
                  <a:pt x="8012397" y="2469828"/>
                  <a:pt x="8008924" y="2478509"/>
                </a:cubicBezTo>
                <a:cubicBezTo>
                  <a:pt x="8008056" y="2481114"/>
                  <a:pt x="8006754" y="2484587"/>
                  <a:pt x="8005018" y="2488927"/>
                </a:cubicBezTo>
                <a:cubicBezTo>
                  <a:pt x="8018908" y="2485455"/>
                  <a:pt x="8028458" y="2482416"/>
                  <a:pt x="8033667" y="2479812"/>
                </a:cubicBezTo>
                <a:cubicBezTo>
                  <a:pt x="8038876" y="2476339"/>
                  <a:pt x="8044084" y="2475905"/>
                  <a:pt x="8049294" y="2478509"/>
                </a:cubicBezTo>
                <a:cubicBezTo>
                  <a:pt x="8060580" y="2484587"/>
                  <a:pt x="8069262" y="2492400"/>
                  <a:pt x="8075338" y="2501950"/>
                </a:cubicBezTo>
                <a:cubicBezTo>
                  <a:pt x="8078812" y="2505423"/>
                  <a:pt x="8078812" y="2511066"/>
                  <a:pt x="8075338" y="2518879"/>
                </a:cubicBezTo>
                <a:cubicBezTo>
                  <a:pt x="8072734" y="2524088"/>
                  <a:pt x="8070564" y="2532336"/>
                  <a:pt x="8068828" y="2543622"/>
                </a:cubicBezTo>
                <a:cubicBezTo>
                  <a:pt x="8063618" y="2576612"/>
                  <a:pt x="8057976" y="2600921"/>
                  <a:pt x="8051898" y="2616548"/>
                </a:cubicBezTo>
                <a:cubicBezTo>
                  <a:pt x="8039744" y="2636516"/>
                  <a:pt x="8025420" y="2647801"/>
                  <a:pt x="8008924" y="2650406"/>
                </a:cubicBezTo>
                <a:cubicBezTo>
                  <a:pt x="8004584" y="2651274"/>
                  <a:pt x="8001110" y="2647801"/>
                  <a:pt x="7998506" y="2639988"/>
                </a:cubicBezTo>
                <a:cubicBezTo>
                  <a:pt x="7995034" y="2622625"/>
                  <a:pt x="7987220" y="2607432"/>
                  <a:pt x="7975066" y="2594409"/>
                </a:cubicBezTo>
                <a:cubicBezTo>
                  <a:pt x="7973330" y="2591805"/>
                  <a:pt x="7972461" y="2590069"/>
                  <a:pt x="7972461" y="2589200"/>
                </a:cubicBezTo>
                <a:cubicBezTo>
                  <a:pt x="7973330" y="2588332"/>
                  <a:pt x="7975500" y="2588332"/>
                  <a:pt x="7978972" y="2589200"/>
                </a:cubicBezTo>
                <a:cubicBezTo>
                  <a:pt x="7985050" y="2590937"/>
                  <a:pt x="7994600" y="2593975"/>
                  <a:pt x="8007622" y="2598316"/>
                </a:cubicBezTo>
                <a:cubicBezTo>
                  <a:pt x="8012831" y="2600921"/>
                  <a:pt x="8016304" y="2598750"/>
                  <a:pt x="8018040" y="2591805"/>
                </a:cubicBezTo>
                <a:cubicBezTo>
                  <a:pt x="8024986" y="2571837"/>
                  <a:pt x="8029760" y="2546661"/>
                  <a:pt x="8032364" y="2516275"/>
                </a:cubicBezTo>
                <a:cubicBezTo>
                  <a:pt x="8032364" y="2511934"/>
                  <a:pt x="8030628" y="2510198"/>
                  <a:pt x="8027156" y="2511066"/>
                </a:cubicBezTo>
                <a:cubicBezTo>
                  <a:pt x="8021946" y="2511934"/>
                  <a:pt x="8014568" y="2513670"/>
                  <a:pt x="8005018" y="2516275"/>
                </a:cubicBezTo>
                <a:cubicBezTo>
                  <a:pt x="8002413" y="2517143"/>
                  <a:pt x="8000242" y="2517577"/>
                  <a:pt x="7998506" y="2517577"/>
                </a:cubicBezTo>
                <a:cubicBezTo>
                  <a:pt x="7990692" y="2547095"/>
                  <a:pt x="7978972" y="2572705"/>
                  <a:pt x="7963346" y="2594409"/>
                </a:cubicBezTo>
                <a:cubicBezTo>
                  <a:pt x="7946850" y="2618718"/>
                  <a:pt x="7919504" y="2634779"/>
                  <a:pt x="7881304" y="2642593"/>
                </a:cubicBezTo>
                <a:cubicBezTo>
                  <a:pt x="7878700" y="2643461"/>
                  <a:pt x="7876964" y="2643461"/>
                  <a:pt x="7876095" y="2642593"/>
                </a:cubicBezTo>
                <a:cubicBezTo>
                  <a:pt x="7876095" y="2641725"/>
                  <a:pt x="7877397" y="2639988"/>
                  <a:pt x="7880002" y="2637384"/>
                </a:cubicBezTo>
                <a:cubicBezTo>
                  <a:pt x="7922542" y="2608734"/>
                  <a:pt x="7949455" y="2571403"/>
                  <a:pt x="7960741" y="2525390"/>
                </a:cubicBezTo>
                <a:cubicBezTo>
                  <a:pt x="7959873" y="2525390"/>
                  <a:pt x="7959005" y="2525825"/>
                  <a:pt x="7958136" y="2526693"/>
                </a:cubicBezTo>
                <a:cubicBezTo>
                  <a:pt x="7956400" y="2527561"/>
                  <a:pt x="7954230" y="2527995"/>
                  <a:pt x="7951626" y="2527995"/>
                </a:cubicBezTo>
                <a:cubicBezTo>
                  <a:pt x="7943812" y="2532336"/>
                  <a:pt x="7933828" y="2528429"/>
                  <a:pt x="7921674" y="2516275"/>
                </a:cubicBezTo>
                <a:cubicBezTo>
                  <a:pt x="7916464" y="2544924"/>
                  <a:pt x="7909086" y="2567497"/>
                  <a:pt x="7899536" y="2583991"/>
                </a:cubicBezTo>
                <a:cubicBezTo>
                  <a:pt x="7879568" y="2614377"/>
                  <a:pt x="7856562" y="2635213"/>
                  <a:pt x="7830516" y="2646499"/>
                </a:cubicBezTo>
                <a:cubicBezTo>
                  <a:pt x="7827044" y="2647368"/>
                  <a:pt x="7825308" y="2647368"/>
                  <a:pt x="7825308" y="2646499"/>
                </a:cubicBezTo>
                <a:cubicBezTo>
                  <a:pt x="7824440" y="2645631"/>
                  <a:pt x="7825308" y="2643895"/>
                  <a:pt x="7827912" y="2641290"/>
                </a:cubicBezTo>
                <a:cubicBezTo>
                  <a:pt x="7872188" y="2593541"/>
                  <a:pt x="7893458" y="2535808"/>
                  <a:pt x="7891722" y="2468092"/>
                </a:cubicBezTo>
                <a:cubicBezTo>
                  <a:pt x="7891722" y="2442915"/>
                  <a:pt x="7889986" y="2427288"/>
                  <a:pt x="7886513" y="2421211"/>
                </a:cubicBezTo>
                <a:cubicBezTo>
                  <a:pt x="7884777" y="2415134"/>
                  <a:pt x="7886513" y="2412095"/>
                  <a:pt x="7891722" y="2412095"/>
                </a:cubicBezTo>
                <a:cubicBezTo>
                  <a:pt x="7902140" y="2413831"/>
                  <a:pt x="7911256" y="2416870"/>
                  <a:pt x="7919069" y="2421211"/>
                </a:cubicBezTo>
                <a:cubicBezTo>
                  <a:pt x="7951192" y="2416870"/>
                  <a:pt x="7978538" y="2412095"/>
                  <a:pt x="8001110" y="2406886"/>
                </a:cubicBezTo>
                <a:cubicBezTo>
                  <a:pt x="8012397" y="2404281"/>
                  <a:pt x="8021946" y="2401243"/>
                  <a:pt x="8029760" y="2397770"/>
                </a:cubicBezTo>
                <a:cubicBezTo>
                  <a:pt x="8034101" y="2396902"/>
                  <a:pt x="8037899" y="2396468"/>
                  <a:pt x="8041154" y="2396468"/>
                </a:cubicBezTo>
                <a:close/>
                <a:moveTo>
                  <a:pt x="1101217" y="2396468"/>
                </a:moveTo>
                <a:cubicBezTo>
                  <a:pt x="1102085" y="2395600"/>
                  <a:pt x="1104255" y="2395600"/>
                  <a:pt x="1107728" y="2396468"/>
                </a:cubicBezTo>
                <a:cubicBezTo>
                  <a:pt x="1119883" y="2397336"/>
                  <a:pt x="1132471" y="2399941"/>
                  <a:pt x="1145493" y="2404281"/>
                </a:cubicBezTo>
                <a:cubicBezTo>
                  <a:pt x="1155911" y="2407754"/>
                  <a:pt x="1159818" y="2416002"/>
                  <a:pt x="1157213" y="2429024"/>
                </a:cubicBezTo>
                <a:cubicBezTo>
                  <a:pt x="1151137" y="2445519"/>
                  <a:pt x="1142454" y="2449426"/>
                  <a:pt x="1131168" y="2440744"/>
                </a:cubicBezTo>
                <a:cubicBezTo>
                  <a:pt x="1129433" y="2438140"/>
                  <a:pt x="1125525" y="2432497"/>
                  <a:pt x="1119449" y="2423815"/>
                </a:cubicBezTo>
                <a:cubicBezTo>
                  <a:pt x="1112503" y="2413397"/>
                  <a:pt x="1107294" y="2406018"/>
                  <a:pt x="1103821" y="2401677"/>
                </a:cubicBezTo>
                <a:cubicBezTo>
                  <a:pt x="1102085" y="2399072"/>
                  <a:pt x="1101217" y="2397336"/>
                  <a:pt x="1101217" y="2396468"/>
                </a:cubicBezTo>
                <a:close/>
                <a:moveTo>
                  <a:pt x="5919545" y="2396142"/>
                </a:moveTo>
                <a:cubicBezTo>
                  <a:pt x="5926490" y="2396360"/>
                  <a:pt x="5934955" y="2396902"/>
                  <a:pt x="5944939" y="2397770"/>
                </a:cubicBezTo>
                <a:cubicBezTo>
                  <a:pt x="5966643" y="2407320"/>
                  <a:pt x="5970116" y="2422079"/>
                  <a:pt x="5955357" y="2442047"/>
                </a:cubicBezTo>
                <a:cubicBezTo>
                  <a:pt x="5950148" y="2445519"/>
                  <a:pt x="5945373" y="2445085"/>
                  <a:pt x="5941032" y="2440744"/>
                </a:cubicBezTo>
                <a:cubicBezTo>
                  <a:pt x="5924537" y="2427722"/>
                  <a:pt x="5911080" y="2414699"/>
                  <a:pt x="5900662" y="2401677"/>
                </a:cubicBezTo>
                <a:cubicBezTo>
                  <a:pt x="5898926" y="2399941"/>
                  <a:pt x="5898492" y="2398638"/>
                  <a:pt x="5899360" y="2397770"/>
                </a:cubicBezTo>
                <a:cubicBezTo>
                  <a:pt x="5899360" y="2396902"/>
                  <a:pt x="5900662" y="2396468"/>
                  <a:pt x="5903267" y="2396468"/>
                </a:cubicBezTo>
                <a:cubicBezTo>
                  <a:pt x="5907174" y="2396034"/>
                  <a:pt x="5912600" y="2395926"/>
                  <a:pt x="5919545" y="2396142"/>
                </a:cubicBezTo>
                <a:close/>
                <a:moveTo>
                  <a:pt x="2235966" y="2396142"/>
                </a:moveTo>
                <a:cubicBezTo>
                  <a:pt x="2237920" y="2395491"/>
                  <a:pt x="2240199" y="2395600"/>
                  <a:pt x="2242803" y="2396468"/>
                </a:cubicBezTo>
                <a:cubicBezTo>
                  <a:pt x="2254089" y="2399941"/>
                  <a:pt x="2266243" y="2406018"/>
                  <a:pt x="2279266" y="2414699"/>
                </a:cubicBezTo>
                <a:cubicBezTo>
                  <a:pt x="2286211" y="2419908"/>
                  <a:pt x="2286211" y="2424683"/>
                  <a:pt x="2279266" y="2429024"/>
                </a:cubicBezTo>
                <a:cubicBezTo>
                  <a:pt x="2278398" y="2429024"/>
                  <a:pt x="2276661" y="2429892"/>
                  <a:pt x="2274057" y="2431629"/>
                </a:cubicBezTo>
                <a:cubicBezTo>
                  <a:pt x="2261903" y="2436838"/>
                  <a:pt x="2252352" y="2440310"/>
                  <a:pt x="2245407" y="2442047"/>
                </a:cubicBezTo>
                <a:cubicBezTo>
                  <a:pt x="2244539" y="2442047"/>
                  <a:pt x="2243671" y="2442481"/>
                  <a:pt x="2242803" y="2443349"/>
                </a:cubicBezTo>
                <a:cubicBezTo>
                  <a:pt x="2241067" y="2443349"/>
                  <a:pt x="2239764" y="2443783"/>
                  <a:pt x="2238897" y="2444651"/>
                </a:cubicBezTo>
                <a:cubicBezTo>
                  <a:pt x="2244973" y="2448992"/>
                  <a:pt x="2249315" y="2452465"/>
                  <a:pt x="2251919" y="2455069"/>
                </a:cubicBezTo>
                <a:cubicBezTo>
                  <a:pt x="2257128" y="2460278"/>
                  <a:pt x="2257128" y="2465487"/>
                  <a:pt x="2251919" y="2470696"/>
                </a:cubicBezTo>
                <a:cubicBezTo>
                  <a:pt x="2249315" y="2474169"/>
                  <a:pt x="2246710" y="2480246"/>
                  <a:pt x="2244105" y="2488927"/>
                </a:cubicBezTo>
                <a:cubicBezTo>
                  <a:pt x="2246710" y="2488927"/>
                  <a:pt x="2248880" y="2488493"/>
                  <a:pt x="2250616" y="2487625"/>
                </a:cubicBezTo>
                <a:cubicBezTo>
                  <a:pt x="2264507" y="2486757"/>
                  <a:pt x="2281871" y="2484153"/>
                  <a:pt x="2302707" y="2479812"/>
                </a:cubicBezTo>
                <a:cubicBezTo>
                  <a:pt x="2309652" y="2477207"/>
                  <a:pt x="2316162" y="2477642"/>
                  <a:pt x="2322239" y="2481114"/>
                </a:cubicBezTo>
                <a:cubicBezTo>
                  <a:pt x="2330053" y="2485455"/>
                  <a:pt x="2336564" y="2491098"/>
                  <a:pt x="2341773" y="2498043"/>
                </a:cubicBezTo>
                <a:cubicBezTo>
                  <a:pt x="2346113" y="2506725"/>
                  <a:pt x="2343509" y="2511934"/>
                  <a:pt x="2333960" y="2513670"/>
                </a:cubicBezTo>
                <a:cubicBezTo>
                  <a:pt x="2309652" y="2511066"/>
                  <a:pt x="2277529" y="2511934"/>
                  <a:pt x="2237594" y="2516275"/>
                </a:cubicBezTo>
                <a:cubicBezTo>
                  <a:pt x="2233253" y="2528429"/>
                  <a:pt x="2229781" y="2539281"/>
                  <a:pt x="2227176" y="2548831"/>
                </a:cubicBezTo>
                <a:cubicBezTo>
                  <a:pt x="2235858" y="2547963"/>
                  <a:pt x="2244539" y="2545792"/>
                  <a:pt x="2253221" y="2542320"/>
                </a:cubicBezTo>
                <a:cubicBezTo>
                  <a:pt x="2262770" y="2540583"/>
                  <a:pt x="2269282" y="2541017"/>
                  <a:pt x="2272755" y="2543622"/>
                </a:cubicBezTo>
                <a:cubicBezTo>
                  <a:pt x="2282305" y="2547095"/>
                  <a:pt x="2290986" y="2554040"/>
                  <a:pt x="2298800" y="2564458"/>
                </a:cubicBezTo>
                <a:cubicBezTo>
                  <a:pt x="2303140" y="2570535"/>
                  <a:pt x="2302707" y="2575744"/>
                  <a:pt x="2297497" y="2580085"/>
                </a:cubicBezTo>
                <a:cubicBezTo>
                  <a:pt x="2291420" y="2587030"/>
                  <a:pt x="2284909" y="2597014"/>
                  <a:pt x="2277964" y="2610036"/>
                </a:cubicBezTo>
                <a:cubicBezTo>
                  <a:pt x="2279700" y="2611773"/>
                  <a:pt x="2281437" y="2615245"/>
                  <a:pt x="2283173" y="2620454"/>
                </a:cubicBezTo>
                <a:cubicBezTo>
                  <a:pt x="2282305" y="2616114"/>
                  <a:pt x="2282739" y="2616982"/>
                  <a:pt x="2284475" y="2623059"/>
                </a:cubicBezTo>
                <a:cubicBezTo>
                  <a:pt x="2286211" y="2630004"/>
                  <a:pt x="2283173" y="2633911"/>
                  <a:pt x="2275359" y="2634779"/>
                </a:cubicBezTo>
                <a:cubicBezTo>
                  <a:pt x="2269282" y="2634779"/>
                  <a:pt x="2260601" y="2635213"/>
                  <a:pt x="2249315" y="2636081"/>
                </a:cubicBezTo>
                <a:cubicBezTo>
                  <a:pt x="2225006" y="2636950"/>
                  <a:pt x="2207642" y="2637818"/>
                  <a:pt x="2197224" y="2638686"/>
                </a:cubicBezTo>
                <a:cubicBezTo>
                  <a:pt x="2197224" y="2639554"/>
                  <a:pt x="2196790" y="2641290"/>
                  <a:pt x="2195922" y="2643895"/>
                </a:cubicBezTo>
                <a:cubicBezTo>
                  <a:pt x="2195922" y="2645631"/>
                  <a:pt x="2195922" y="2646499"/>
                  <a:pt x="2195922" y="2646499"/>
                </a:cubicBezTo>
                <a:cubicBezTo>
                  <a:pt x="2192449" y="2652576"/>
                  <a:pt x="2187240" y="2653879"/>
                  <a:pt x="2180295" y="2650406"/>
                </a:cubicBezTo>
                <a:cubicBezTo>
                  <a:pt x="2174218" y="2645197"/>
                  <a:pt x="2170311" y="2638252"/>
                  <a:pt x="2168575" y="2629570"/>
                </a:cubicBezTo>
                <a:cubicBezTo>
                  <a:pt x="2168575" y="2626966"/>
                  <a:pt x="2168141" y="2622625"/>
                  <a:pt x="2167273" y="2616548"/>
                </a:cubicBezTo>
                <a:cubicBezTo>
                  <a:pt x="2165536" y="2606998"/>
                  <a:pt x="2164668" y="2600487"/>
                  <a:pt x="2164668" y="2597014"/>
                </a:cubicBezTo>
                <a:cubicBezTo>
                  <a:pt x="2162932" y="2583123"/>
                  <a:pt x="2159025" y="2571403"/>
                  <a:pt x="2152948" y="2561853"/>
                </a:cubicBezTo>
                <a:cubicBezTo>
                  <a:pt x="2151212" y="2558381"/>
                  <a:pt x="2151212" y="2555776"/>
                  <a:pt x="2152948" y="2554040"/>
                </a:cubicBezTo>
                <a:cubicBezTo>
                  <a:pt x="2153816" y="2552304"/>
                  <a:pt x="2155986" y="2551870"/>
                  <a:pt x="2159459" y="2552738"/>
                </a:cubicBezTo>
                <a:cubicBezTo>
                  <a:pt x="2164668" y="2552738"/>
                  <a:pt x="2169877" y="2553606"/>
                  <a:pt x="2175086" y="2555342"/>
                </a:cubicBezTo>
                <a:cubicBezTo>
                  <a:pt x="2182031" y="2555342"/>
                  <a:pt x="2189411" y="2554474"/>
                  <a:pt x="2197224" y="2552738"/>
                </a:cubicBezTo>
                <a:cubicBezTo>
                  <a:pt x="2198092" y="2549265"/>
                  <a:pt x="2199395" y="2543622"/>
                  <a:pt x="2201131" y="2535808"/>
                </a:cubicBezTo>
                <a:cubicBezTo>
                  <a:pt x="2201999" y="2528863"/>
                  <a:pt x="2202867" y="2523654"/>
                  <a:pt x="2203736" y="2520181"/>
                </a:cubicBezTo>
                <a:cubicBezTo>
                  <a:pt x="2180295" y="2522786"/>
                  <a:pt x="2163800" y="2525390"/>
                  <a:pt x="2154250" y="2527995"/>
                </a:cubicBezTo>
                <a:cubicBezTo>
                  <a:pt x="2149041" y="2528863"/>
                  <a:pt x="2144701" y="2527995"/>
                  <a:pt x="2141228" y="2525390"/>
                </a:cubicBezTo>
                <a:cubicBezTo>
                  <a:pt x="2138623" y="2523654"/>
                  <a:pt x="2135585" y="2520616"/>
                  <a:pt x="2132112" y="2516275"/>
                </a:cubicBezTo>
                <a:cubicBezTo>
                  <a:pt x="2130376" y="2514538"/>
                  <a:pt x="2129073" y="2513236"/>
                  <a:pt x="2128205" y="2512368"/>
                </a:cubicBezTo>
                <a:cubicBezTo>
                  <a:pt x="2125601" y="2508895"/>
                  <a:pt x="2124733" y="2506725"/>
                  <a:pt x="2125601" y="2505857"/>
                </a:cubicBezTo>
                <a:cubicBezTo>
                  <a:pt x="2125601" y="2504989"/>
                  <a:pt x="2127771" y="2504120"/>
                  <a:pt x="2132112" y="2503252"/>
                </a:cubicBezTo>
                <a:cubicBezTo>
                  <a:pt x="2139057" y="2503252"/>
                  <a:pt x="2157723" y="2501082"/>
                  <a:pt x="2188109" y="2496741"/>
                </a:cubicBezTo>
                <a:cubicBezTo>
                  <a:pt x="2193318" y="2495005"/>
                  <a:pt x="2199395" y="2494136"/>
                  <a:pt x="2206340" y="2494136"/>
                </a:cubicBezTo>
                <a:lnTo>
                  <a:pt x="2208945" y="2475905"/>
                </a:lnTo>
                <a:cubicBezTo>
                  <a:pt x="2208945" y="2474169"/>
                  <a:pt x="2208945" y="2471564"/>
                  <a:pt x="2208945" y="2468092"/>
                </a:cubicBezTo>
                <a:cubicBezTo>
                  <a:pt x="2209813" y="2461146"/>
                  <a:pt x="2209813" y="2456371"/>
                  <a:pt x="2208945" y="2453767"/>
                </a:cubicBezTo>
                <a:cubicBezTo>
                  <a:pt x="2184636" y="2460712"/>
                  <a:pt x="2168575" y="2464185"/>
                  <a:pt x="2160762" y="2464185"/>
                </a:cubicBezTo>
                <a:cubicBezTo>
                  <a:pt x="2158157" y="2465053"/>
                  <a:pt x="2156421" y="2465053"/>
                  <a:pt x="2155553" y="2464185"/>
                </a:cubicBezTo>
                <a:cubicBezTo>
                  <a:pt x="2155553" y="2462449"/>
                  <a:pt x="2156855" y="2461146"/>
                  <a:pt x="2159459" y="2460278"/>
                </a:cubicBezTo>
                <a:cubicBezTo>
                  <a:pt x="2192449" y="2437706"/>
                  <a:pt x="2216324" y="2417738"/>
                  <a:pt x="2231082" y="2400375"/>
                </a:cubicBezTo>
                <a:cubicBezTo>
                  <a:pt x="2232385" y="2398205"/>
                  <a:pt x="2234013" y="2396794"/>
                  <a:pt x="2235966" y="2396142"/>
                </a:cubicBezTo>
                <a:close/>
                <a:moveTo>
                  <a:pt x="1446314" y="2396061"/>
                </a:moveTo>
                <a:cubicBezTo>
                  <a:pt x="1447888" y="2395898"/>
                  <a:pt x="1449760" y="2396034"/>
                  <a:pt x="1451930" y="2396468"/>
                </a:cubicBezTo>
                <a:cubicBezTo>
                  <a:pt x="1459744" y="2399941"/>
                  <a:pt x="1468859" y="2407754"/>
                  <a:pt x="1479278" y="2419908"/>
                </a:cubicBezTo>
                <a:cubicBezTo>
                  <a:pt x="1483618" y="2424249"/>
                  <a:pt x="1483618" y="2429458"/>
                  <a:pt x="1479278" y="2435535"/>
                </a:cubicBezTo>
                <a:cubicBezTo>
                  <a:pt x="1474937" y="2442481"/>
                  <a:pt x="1471030" y="2453333"/>
                  <a:pt x="1467557" y="2468092"/>
                </a:cubicBezTo>
                <a:cubicBezTo>
                  <a:pt x="1466689" y="2470696"/>
                  <a:pt x="1465821" y="2474603"/>
                  <a:pt x="1464953" y="2479812"/>
                </a:cubicBezTo>
                <a:cubicBezTo>
                  <a:pt x="1463216" y="2485021"/>
                  <a:pt x="1461914" y="2488927"/>
                  <a:pt x="1461046" y="2491532"/>
                </a:cubicBezTo>
                <a:cubicBezTo>
                  <a:pt x="1467992" y="2491532"/>
                  <a:pt x="1474937" y="2490664"/>
                  <a:pt x="1481882" y="2488927"/>
                </a:cubicBezTo>
                <a:cubicBezTo>
                  <a:pt x="1481882" y="2479378"/>
                  <a:pt x="1481014" y="2471130"/>
                  <a:pt x="1479278" y="2464185"/>
                </a:cubicBezTo>
                <a:cubicBezTo>
                  <a:pt x="1479278" y="2458108"/>
                  <a:pt x="1482316" y="2455937"/>
                  <a:pt x="1488393" y="2457674"/>
                </a:cubicBezTo>
                <a:cubicBezTo>
                  <a:pt x="1501416" y="2460278"/>
                  <a:pt x="1510531" y="2467224"/>
                  <a:pt x="1515740" y="2478509"/>
                </a:cubicBezTo>
                <a:cubicBezTo>
                  <a:pt x="1518345" y="2482851"/>
                  <a:pt x="1518779" y="2486757"/>
                  <a:pt x="1517042" y="2490230"/>
                </a:cubicBezTo>
                <a:cubicBezTo>
                  <a:pt x="1515306" y="2492834"/>
                  <a:pt x="1514004" y="2496741"/>
                  <a:pt x="1513136" y="2501950"/>
                </a:cubicBezTo>
                <a:cubicBezTo>
                  <a:pt x="1512268" y="2505423"/>
                  <a:pt x="1511400" y="2508027"/>
                  <a:pt x="1510531" y="2509763"/>
                </a:cubicBezTo>
                <a:cubicBezTo>
                  <a:pt x="1512268" y="2509763"/>
                  <a:pt x="1515740" y="2509329"/>
                  <a:pt x="1520950" y="2508461"/>
                </a:cubicBezTo>
                <a:cubicBezTo>
                  <a:pt x="1525290" y="2508461"/>
                  <a:pt x="1528329" y="2508027"/>
                  <a:pt x="1530065" y="2507159"/>
                </a:cubicBezTo>
                <a:cubicBezTo>
                  <a:pt x="1543087" y="2505423"/>
                  <a:pt x="1553072" y="2504120"/>
                  <a:pt x="1560017" y="2503252"/>
                </a:cubicBezTo>
                <a:cubicBezTo>
                  <a:pt x="1557412" y="2492834"/>
                  <a:pt x="1553072" y="2484153"/>
                  <a:pt x="1546994" y="2477207"/>
                </a:cubicBezTo>
                <a:cubicBezTo>
                  <a:pt x="1544390" y="2471998"/>
                  <a:pt x="1546126" y="2468960"/>
                  <a:pt x="1552203" y="2468092"/>
                </a:cubicBezTo>
                <a:cubicBezTo>
                  <a:pt x="1557412" y="2468960"/>
                  <a:pt x="1561753" y="2470262"/>
                  <a:pt x="1565225" y="2471998"/>
                </a:cubicBezTo>
                <a:cubicBezTo>
                  <a:pt x="1566962" y="2468526"/>
                  <a:pt x="1570000" y="2462883"/>
                  <a:pt x="1574342" y="2455069"/>
                </a:cubicBezTo>
                <a:cubicBezTo>
                  <a:pt x="1578682" y="2447256"/>
                  <a:pt x="1581721" y="2441613"/>
                  <a:pt x="1583457" y="2438140"/>
                </a:cubicBezTo>
                <a:cubicBezTo>
                  <a:pt x="1572171" y="2441613"/>
                  <a:pt x="1557846" y="2447690"/>
                  <a:pt x="1540483" y="2456371"/>
                </a:cubicBezTo>
                <a:cubicBezTo>
                  <a:pt x="1536142" y="2457240"/>
                  <a:pt x="1532669" y="2457240"/>
                  <a:pt x="1530065" y="2456371"/>
                </a:cubicBezTo>
                <a:cubicBezTo>
                  <a:pt x="1519647" y="2451162"/>
                  <a:pt x="1511400" y="2443349"/>
                  <a:pt x="1505322" y="2432931"/>
                </a:cubicBezTo>
                <a:cubicBezTo>
                  <a:pt x="1503586" y="2428590"/>
                  <a:pt x="1505322" y="2426420"/>
                  <a:pt x="1510531" y="2426420"/>
                </a:cubicBezTo>
                <a:cubicBezTo>
                  <a:pt x="1529631" y="2424683"/>
                  <a:pt x="1547862" y="2422079"/>
                  <a:pt x="1565225" y="2418606"/>
                </a:cubicBezTo>
                <a:cubicBezTo>
                  <a:pt x="1573039" y="2416870"/>
                  <a:pt x="1581721" y="2414265"/>
                  <a:pt x="1591270" y="2410793"/>
                </a:cubicBezTo>
                <a:cubicBezTo>
                  <a:pt x="1598216" y="2408188"/>
                  <a:pt x="1604293" y="2408188"/>
                  <a:pt x="1609502" y="2410793"/>
                </a:cubicBezTo>
                <a:cubicBezTo>
                  <a:pt x="1619920" y="2416002"/>
                  <a:pt x="1628168" y="2422513"/>
                  <a:pt x="1634244" y="2430326"/>
                </a:cubicBezTo>
                <a:cubicBezTo>
                  <a:pt x="1638585" y="2436404"/>
                  <a:pt x="1637718" y="2440744"/>
                  <a:pt x="1631640" y="2443349"/>
                </a:cubicBezTo>
                <a:cubicBezTo>
                  <a:pt x="1611672" y="2455503"/>
                  <a:pt x="1593441" y="2467224"/>
                  <a:pt x="1576946" y="2478509"/>
                </a:cubicBezTo>
                <a:cubicBezTo>
                  <a:pt x="1582155" y="2483718"/>
                  <a:pt x="1586496" y="2490230"/>
                  <a:pt x="1589968" y="2498043"/>
                </a:cubicBezTo>
                <a:lnTo>
                  <a:pt x="1597782" y="2496741"/>
                </a:lnTo>
                <a:cubicBezTo>
                  <a:pt x="1598650" y="2496741"/>
                  <a:pt x="1600386" y="2496307"/>
                  <a:pt x="1602991" y="2495439"/>
                </a:cubicBezTo>
                <a:cubicBezTo>
                  <a:pt x="1614277" y="2494571"/>
                  <a:pt x="1622524" y="2493268"/>
                  <a:pt x="1627733" y="2491532"/>
                </a:cubicBezTo>
                <a:cubicBezTo>
                  <a:pt x="1634679" y="2488927"/>
                  <a:pt x="1640756" y="2489362"/>
                  <a:pt x="1645965" y="2492834"/>
                </a:cubicBezTo>
                <a:cubicBezTo>
                  <a:pt x="1652042" y="2495439"/>
                  <a:pt x="1658119" y="2500648"/>
                  <a:pt x="1664196" y="2508461"/>
                </a:cubicBezTo>
                <a:cubicBezTo>
                  <a:pt x="1668538" y="2517143"/>
                  <a:pt x="1665498" y="2522352"/>
                  <a:pt x="1655081" y="2524088"/>
                </a:cubicBezTo>
                <a:cubicBezTo>
                  <a:pt x="1636849" y="2521484"/>
                  <a:pt x="1617750" y="2521050"/>
                  <a:pt x="1597782" y="2522786"/>
                </a:cubicBezTo>
                <a:cubicBezTo>
                  <a:pt x="1602122" y="2538413"/>
                  <a:pt x="1603425" y="2555776"/>
                  <a:pt x="1601688" y="2574876"/>
                </a:cubicBezTo>
                <a:cubicBezTo>
                  <a:pt x="1599084" y="2617416"/>
                  <a:pt x="1586062" y="2643027"/>
                  <a:pt x="1562621" y="2651708"/>
                </a:cubicBezTo>
                <a:cubicBezTo>
                  <a:pt x="1557412" y="2652576"/>
                  <a:pt x="1553939" y="2650406"/>
                  <a:pt x="1552203" y="2645197"/>
                </a:cubicBezTo>
                <a:cubicBezTo>
                  <a:pt x="1545258" y="2628702"/>
                  <a:pt x="1535274" y="2615680"/>
                  <a:pt x="1522252" y="2606130"/>
                </a:cubicBezTo>
                <a:cubicBezTo>
                  <a:pt x="1520515" y="2605262"/>
                  <a:pt x="1519647" y="2603959"/>
                  <a:pt x="1519647" y="2602223"/>
                </a:cubicBezTo>
                <a:cubicBezTo>
                  <a:pt x="1519647" y="2601355"/>
                  <a:pt x="1520950" y="2600921"/>
                  <a:pt x="1523554" y="2600921"/>
                </a:cubicBezTo>
                <a:cubicBezTo>
                  <a:pt x="1531367" y="2601789"/>
                  <a:pt x="1540049" y="2603091"/>
                  <a:pt x="1549599" y="2604827"/>
                </a:cubicBezTo>
                <a:cubicBezTo>
                  <a:pt x="1555676" y="2605696"/>
                  <a:pt x="1559148" y="2603959"/>
                  <a:pt x="1560017" y="2599618"/>
                </a:cubicBezTo>
                <a:cubicBezTo>
                  <a:pt x="1565225" y="2587464"/>
                  <a:pt x="1567830" y="2574442"/>
                  <a:pt x="1567830" y="2560551"/>
                </a:cubicBezTo>
                <a:cubicBezTo>
                  <a:pt x="1567830" y="2547529"/>
                  <a:pt x="1567396" y="2536243"/>
                  <a:pt x="1566528" y="2526693"/>
                </a:cubicBezTo>
                <a:cubicBezTo>
                  <a:pt x="1563924" y="2527561"/>
                  <a:pt x="1560451" y="2528429"/>
                  <a:pt x="1556110" y="2529297"/>
                </a:cubicBezTo>
                <a:cubicBezTo>
                  <a:pt x="1545692" y="2531034"/>
                  <a:pt x="1537878" y="2532770"/>
                  <a:pt x="1532669" y="2534506"/>
                </a:cubicBezTo>
                <a:cubicBezTo>
                  <a:pt x="1525724" y="2536243"/>
                  <a:pt x="1520082" y="2535808"/>
                  <a:pt x="1515740" y="2533204"/>
                </a:cubicBezTo>
                <a:cubicBezTo>
                  <a:pt x="1511400" y="2529731"/>
                  <a:pt x="1507927" y="2526693"/>
                  <a:pt x="1505322" y="2524088"/>
                </a:cubicBezTo>
                <a:cubicBezTo>
                  <a:pt x="1504454" y="2524956"/>
                  <a:pt x="1503586" y="2526693"/>
                  <a:pt x="1502718" y="2529297"/>
                </a:cubicBezTo>
                <a:cubicBezTo>
                  <a:pt x="1500113" y="2537979"/>
                  <a:pt x="1494904" y="2548397"/>
                  <a:pt x="1487091" y="2560551"/>
                </a:cubicBezTo>
                <a:cubicBezTo>
                  <a:pt x="1491432" y="2562288"/>
                  <a:pt x="1495338" y="2564458"/>
                  <a:pt x="1498811" y="2567062"/>
                </a:cubicBezTo>
                <a:cubicBezTo>
                  <a:pt x="1511834" y="2574876"/>
                  <a:pt x="1515740" y="2588766"/>
                  <a:pt x="1510531" y="2608734"/>
                </a:cubicBezTo>
                <a:cubicBezTo>
                  <a:pt x="1505322" y="2618284"/>
                  <a:pt x="1498811" y="2618718"/>
                  <a:pt x="1490998" y="2610036"/>
                </a:cubicBezTo>
                <a:cubicBezTo>
                  <a:pt x="1483184" y="2602223"/>
                  <a:pt x="1475370" y="2594844"/>
                  <a:pt x="1467557" y="2587898"/>
                </a:cubicBezTo>
                <a:cubicBezTo>
                  <a:pt x="1447589" y="2608734"/>
                  <a:pt x="1420242" y="2623927"/>
                  <a:pt x="1385516" y="2633477"/>
                </a:cubicBezTo>
                <a:cubicBezTo>
                  <a:pt x="1382043" y="2634345"/>
                  <a:pt x="1379873" y="2634345"/>
                  <a:pt x="1379004" y="2633477"/>
                </a:cubicBezTo>
                <a:cubicBezTo>
                  <a:pt x="1379004" y="2631741"/>
                  <a:pt x="1380307" y="2630004"/>
                  <a:pt x="1382912" y="2628268"/>
                </a:cubicBezTo>
                <a:cubicBezTo>
                  <a:pt x="1408088" y="2613509"/>
                  <a:pt x="1429792" y="2593975"/>
                  <a:pt x="1448024" y="2569667"/>
                </a:cubicBezTo>
                <a:cubicBezTo>
                  <a:pt x="1446287" y="2568799"/>
                  <a:pt x="1444117" y="2567497"/>
                  <a:pt x="1441512" y="2565760"/>
                </a:cubicBezTo>
                <a:cubicBezTo>
                  <a:pt x="1436303" y="2561419"/>
                  <a:pt x="1428490" y="2555776"/>
                  <a:pt x="1418072" y="2548831"/>
                </a:cubicBezTo>
                <a:cubicBezTo>
                  <a:pt x="1417204" y="2547963"/>
                  <a:pt x="1417204" y="2544924"/>
                  <a:pt x="1418072" y="2539715"/>
                </a:cubicBezTo>
                <a:cubicBezTo>
                  <a:pt x="1418940" y="2537979"/>
                  <a:pt x="1420242" y="2535374"/>
                  <a:pt x="1421979" y="2531902"/>
                </a:cubicBezTo>
                <a:cubicBezTo>
                  <a:pt x="1422847" y="2529297"/>
                  <a:pt x="1423715" y="2527127"/>
                  <a:pt x="1424583" y="2525390"/>
                </a:cubicBezTo>
                <a:cubicBezTo>
                  <a:pt x="1422847" y="2525390"/>
                  <a:pt x="1420242" y="2526259"/>
                  <a:pt x="1416770" y="2527995"/>
                </a:cubicBezTo>
                <a:cubicBezTo>
                  <a:pt x="1413297" y="2528863"/>
                  <a:pt x="1410692" y="2529731"/>
                  <a:pt x="1408956" y="2530599"/>
                </a:cubicBezTo>
                <a:cubicBezTo>
                  <a:pt x="1404615" y="2531468"/>
                  <a:pt x="1400274" y="2531468"/>
                  <a:pt x="1395934" y="2530599"/>
                </a:cubicBezTo>
                <a:cubicBezTo>
                  <a:pt x="1391593" y="2527995"/>
                  <a:pt x="1385082" y="2522352"/>
                  <a:pt x="1376400" y="2513670"/>
                </a:cubicBezTo>
                <a:cubicBezTo>
                  <a:pt x="1372928" y="2508461"/>
                  <a:pt x="1374230" y="2504554"/>
                  <a:pt x="1380307" y="2501950"/>
                </a:cubicBezTo>
                <a:cubicBezTo>
                  <a:pt x="1390725" y="2501950"/>
                  <a:pt x="1408088" y="2500214"/>
                  <a:pt x="1432396" y="2496741"/>
                </a:cubicBezTo>
                <a:cubicBezTo>
                  <a:pt x="1433265" y="2493268"/>
                  <a:pt x="1434567" y="2488059"/>
                  <a:pt x="1436303" y="2481114"/>
                </a:cubicBezTo>
                <a:cubicBezTo>
                  <a:pt x="1438040" y="2469828"/>
                  <a:pt x="1439776" y="2460712"/>
                  <a:pt x="1441512" y="2453767"/>
                </a:cubicBezTo>
                <a:cubicBezTo>
                  <a:pt x="1444117" y="2436404"/>
                  <a:pt x="1443683" y="2420343"/>
                  <a:pt x="1440210" y="2405584"/>
                </a:cubicBezTo>
                <a:cubicBezTo>
                  <a:pt x="1439559" y="2399724"/>
                  <a:pt x="1441594" y="2396549"/>
                  <a:pt x="1446314" y="2396061"/>
                </a:cubicBezTo>
                <a:close/>
                <a:moveTo>
                  <a:pt x="5161554" y="2393538"/>
                </a:moveTo>
                <a:cubicBezTo>
                  <a:pt x="5163074" y="2393321"/>
                  <a:pt x="5164918" y="2393430"/>
                  <a:pt x="5167089" y="2393863"/>
                </a:cubicBezTo>
                <a:cubicBezTo>
                  <a:pt x="5180979" y="2396468"/>
                  <a:pt x="5192699" y="2402545"/>
                  <a:pt x="5202249" y="2412095"/>
                </a:cubicBezTo>
                <a:cubicBezTo>
                  <a:pt x="5206590" y="2415568"/>
                  <a:pt x="5207458" y="2420343"/>
                  <a:pt x="5204854" y="2426420"/>
                </a:cubicBezTo>
                <a:cubicBezTo>
                  <a:pt x="5200513" y="2437706"/>
                  <a:pt x="5198342" y="2450728"/>
                  <a:pt x="5198342" y="2465487"/>
                </a:cubicBezTo>
                <a:cubicBezTo>
                  <a:pt x="5199210" y="2465487"/>
                  <a:pt x="5200513" y="2465487"/>
                  <a:pt x="5202249" y="2465487"/>
                </a:cubicBezTo>
                <a:cubicBezTo>
                  <a:pt x="5203986" y="2464619"/>
                  <a:pt x="5205722" y="2464185"/>
                  <a:pt x="5207458" y="2464185"/>
                </a:cubicBezTo>
                <a:cubicBezTo>
                  <a:pt x="5215272" y="2460712"/>
                  <a:pt x="5223519" y="2464185"/>
                  <a:pt x="5232201" y="2474603"/>
                </a:cubicBezTo>
                <a:cubicBezTo>
                  <a:pt x="5237410" y="2481548"/>
                  <a:pt x="5235673" y="2486323"/>
                  <a:pt x="5226992" y="2488927"/>
                </a:cubicBezTo>
                <a:cubicBezTo>
                  <a:pt x="5224387" y="2488927"/>
                  <a:pt x="5220046" y="2489796"/>
                  <a:pt x="5213969" y="2491532"/>
                </a:cubicBezTo>
                <a:cubicBezTo>
                  <a:pt x="5207024" y="2492400"/>
                  <a:pt x="5201815" y="2493268"/>
                  <a:pt x="5198342" y="2494136"/>
                </a:cubicBezTo>
                <a:cubicBezTo>
                  <a:pt x="5198342" y="2501950"/>
                  <a:pt x="5198342" y="2508895"/>
                  <a:pt x="5198342" y="2514972"/>
                </a:cubicBezTo>
                <a:cubicBezTo>
                  <a:pt x="5207892" y="2517577"/>
                  <a:pt x="5216574" y="2520616"/>
                  <a:pt x="5224387" y="2524088"/>
                </a:cubicBezTo>
                <a:cubicBezTo>
                  <a:pt x="5228728" y="2526693"/>
                  <a:pt x="5231333" y="2531034"/>
                  <a:pt x="5232201" y="2537111"/>
                </a:cubicBezTo>
                <a:cubicBezTo>
                  <a:pt x="5233069" y="2553606"/>
                  <a:pt x="5228294" y="2561853"/>
                  <a:pt x="5217876" y="2561853"/>
                </a:cubicBezTo>
                <a:cubicBezTo>
                  <a:pt x="5213535" y="2561853"/>
                  <a:pt x="5210931" y="2559683"/>
                  <a:pt x="5210063" y="2555342"/>
                </a:cubicBezTo>
                <a:cubicBezTo>
                  <a:pt x="5204854" y="2547529"/>
                  <a:pt x="5200947" y="2540149"/>
                  <a:pt x="5198342" y="2533204"/>
                </a:cubicBezTo>
                <a:cubicBezTo>
                  <a:pt x="5198342" y="2560985"/>
                  <a:pt x="5198342" y="2590937"/>
                  <a:pt x="5198342" y="2623059"/>
                </a:cubicBezTo>
                <a:cubicBezTo>
                  <a:pt x="5197474" y="2641290"/>
                  <a:pt x="5192699" y="2650406"/>
                  <a:pt x="5184018" y="2650406"/>
                </a:cubicBezTo>
                <a:cubicBezTo>
                  <a:pt x="5177941" y="2650406"/>
                  <a:pt x="5172297" y="2645197"/>
                  <a:pt x="5167089" y="2634779"/>
                </a:cubicBezTo>
                <a:cubicBezTo>
                  <a:pt x="5163616" y="2627834"/>
                  <a:pt x="5162314" y="2621757"/>
                  <a:pt x="5163182" y="2616548"/>
                </a:cubicBezTo>
                <a:cubicBezTo>
                  <a:pt x="5165786" y="2606998"/>
                  <a:pt x="5167523" y="2582255"/>
                  <a:pt x="5168391" y="2542320"/>
                </a:cubicBezTo>
                <a:cubicBezTo>
                  <a:pt x="5152764" y="2565760"/>
                  <a:pt x="5130192" y="2584426"/>
                  <a:pt x="5100674" y="2598316"/>
                </a:cubicBezTo>
                <a:cubicBezTo>
                  <a:pt x="5098069" y="2600053"/>
                  <a:pt x="5096333" y="2600053"/>
                  <a:pt x="5095465" y="2598316"/>
                </a:cubicBezTo>
                <a:cubicBezTo>
                  <a:pt x="5094597" y="2596580"/>
                  <a:pt x="5095031" y="2594844"/>
                  <a:pt x="5096767" y="2593107"/>
                </a:cubicBezTo>
                <a:cubicBezTo>
                  <a:pt x="5126285" y="2558381"/>
                  <a:pt x="5146687" y="2528429"/>
                  <a:pt x="5157973" y="2503252"/>
                </a:cubicBezTo>
                <a:cubicBezTo>
                  <a:pt x="5150159" y="2504120"/>
                  <a:pt x="5142346" y="2505857"/>
                  <a:pt x="5134532" y="2508461"/>
                </a:cubicBezTo>
                <a:cubicBezTo>
                  <a:pt x="5127587" y="2511066"/>
                  <a:pt x="5118037" y="2504989"/>
                  <a:pt x="5105883" y="2490230"/>
                </a:cubicBezTo>
                <a:cubicBezTo>
                  <a:pt x="5103278" y="2485889"/>
                  <a:pt x="5104146" y="2483284"/>
                  <a:pt x="5108487" y="2482416"/>
                </a:cubicBezTo>
                <a:cubicBezTo>
                  <a:pt x="5110224" y="2482416"/>
                  <a:pt x="5112394" y="2481982"/>
                  <a:pt x="5114999" y="2481114"/>
                </a:cubicBezTo>
                <a:cubicBezTo>
                  <a:pt x="5129758" y="2479378"/>
                  <a:pt x="5147555" y="2476339"/>
                  <a:pt x="5168391" y="2471998"/>
                </a:cubicBezTo>
                <a:lnTo>
                  <a:pt x="5168391" y="2466789"/>
                </a:lnTo>
                <a:cubicBezTo>
                  <a:pt x="5167523" y="2436404"/>
                  <a:pt x="5164050" y="2416002"/>
                  <a:pt x="5157973" y="2405584"/>
                </a:cubicBezTo>
                <a:cubicBezTo>
                  <a:pt x="5155368" y="2401243"/>
                  <a:pt x="5155368" y="2397770"/>
                  <a:pt x="5157973" y="2395166"/>
                </a:cubicBezTo>
                <a:cubicBezTo>
                  <a:pt x="5158841" y="2394298"/>
                  <a:pt x="5160035" y="2393755"/>
                  <a:pt x="5161554" y="2393538"/>
                </a:cubicBezTo>
                <a:close/>
                <a:moveTo>
                  <a:pt x="6946860" y="2392236"/>
                </a:moveTo>
                <a:cubicBezTo>
                  <a:pt x="6949680" y="2392019"/>
                  <a:pt x="6952394" y="2392561"/>
                  <a:pt x="6954998" y="2393863"/>
                </a:cubicBezTo>
                <a:cubicBezTo>
                  <a:pt x="6964548" y="2398205"/>
                  <a:pt x="6973230" y="2403413"/>
                  <a:pt x="6981042" y="2409490"/>
                </a:cubicBezTo>
                <a:cubicBezTo>
                  <a:pt x="6986252" y="2413831"/>
                  <a:pt x="6986686" y="2419040"/>
                  <a:pt x="6982345" y="2425117"/>
                </a:cubicBezTo>
                <a:cubicBezTo>
                  <a:pt x="6977136" y="2432063"/>
                  <a:pt x="6971059" y="2440744"/>
                  <a:pt x="6964114" y="2451162"/>
                </a:cubicBezTo>
                <a:cubicBezTo>
                  <a:pt x="6966718" y="2451162"/>
                  <a:pt x="6968888" y="2452031"/>
                  <a:pt x="6970626" y="2453767"/>
                </a:cubicBezTo>
                <a:cubicBezTo>
                  <a:pt x="6977570" y="2462449"/>
                  <a:pt x="6976268" y="2468526"/>
                  <a:pt x="6966718" y="2471998"/>
                </a:cubicBezTo>
                <a:cubicBezTo>
                  <a:pt x="6964114" y="2472867"/>
                  <a:pt x="6958905" y="2474169"/>
                  <a:pt x="6951092" y="2475905"/>
                </a:cubicBezTo>
                <a:cubicBezTo>
                  <a:pt x="6945882" y="2476773"/>
                  <a:pt x="6941976" y="2477642"/>
                  <a:pt x="6939372" y="2478509"/>
                </a:cubicBezTo>
                <a:cubicBezTo>
                  <a:pt x="6948053" y="2484587"/>
                  <a:pt x="6951526" y="2490230"/>
                  <a:pt x="6949790" y="2495439"/>
                </a:cubicBezTo>
                <a:cubicBezTo>
                  <a:pt x="6948921" y="2496307"/>
                  <a:pt x="6948921" y="2497175"/>
                  <a:pt x="6949790" y="2498043"/>
                </a:cubicBezTo>
                <a:cubicBezTo>
                  <a:pt x="6949790" y="2498911"/>
                  <a:pt x="6949790" y="2499780"/>
                  <a:pt x="6949790" y="2500648"/>
                </a:cubicBezTo>
                <a:cubicBezTo>
                  <a:pt x="6953262" y="2499780"/>
                  <a:pt x="6957168" y="2498477"/>
                  <a:pt x="6961510" y="2496741"/>
                </a:cubicBezTo>
                <a:cubicBezTo>
                  <a:pt x="6964982" y="2495005"/>
                  <a:pt x="6967152" y="2494136"/>
                  <a:pt x="6968021" y="2494136"/>
                </a:cubicBezTo>
                <a:cubicBezTo>
                  <a:pt x="6978438" y="2490664"/>
                  <a:pt x="6986252" y="2490230"/>
                  <a:pt x="6991460" y="2492834"/>
                </a:cubicBezTo>
                <a:cubicBezTo>
                  <a:pt x="6996670" y="2494571"/>
                  <a:pt x="7000142" y="2496741"/>
                  <a:pt x="7001878" y="2499345"/>
                </a:cubicBezTo>
                <a:cubicBezTo>
                  <a:pt x="7002747" y="2501082"/>
                  <a:pt x="7003615" y="2502384"/>
                  <a:pt x="7004483" y="2503252"/>
                </a:cubicBezTo>
                <a:cubicBezTo>
                  <a:pt x="7009692" y="2510198"/>
                  <a:pt x="7008824" y="2515407"/>
                  <a:pt x="7001878" y="2518879"/>
                </a:cubicBezTo>
                <a:cubicBezTo>
                  <a:pt x="6997538" y="2519747"/>
                  <a:pt x="6991027" y="2521484"/>
                  <a:pt x="6982345" y="2524088"/>
                </a:cubicBezTo>
                <a:cubicBezTo>
                  <a:pt x="6971059" y="2525825"/>
                  <a:pt x="6962812" y="2527561"/>
                  <a:pt x="6957603" y="2529297"/>
                </a:cubicBezTo>
                <a:cubicBezTo>
                  <a:pt x="6957603" y="2529297"/>
                  <a:pt x="6958036" y="2529731"/>
                  <a:pt x="6958905" y="2530599"/>
                </a:cubicBezTo>
                <a:cubicBezTo>
                  <a:pt x="6971928" y="2567062"/>
                  <a:pt x="6991895" y="2592673"/>
                  <a:pt x="7018808" y="2607432"/>
                </a:cubicBezTo>
                <a:cubicBezTo>
                  <a:pt x="7024886" y="2609168"/>
                  <a:pt x="7028792" y="2608300"/>
                  <a:pt x="7030528" y="2604827"/>
                </a:cubicBezTo>
                <a:cubicBezTo>
                  <a:pt x="7037474" y="2590069"/>
                  <a:pt x="7043117" y="2576178"/>
                  <a:pt x="7047457" y="2563155"/>
                </a:cubicBezTo>
                <a:cubicBezTo>
                  <a:pt x="7048326" y="2561419"/>
                  <a:pt x="7049194" y="2560551"/>
                  <a:pt x="7050062" y="2560551"/>
                </a:cubicBezTo>
                <a:cubicBezTo>
                  <a:pt x="7051798" y="2560551"/>
                  <a:pt x="7052666" y="2561419"/>
                  <a:pt x="7052666" y="2563155"/>
                </a:cubicBezTo>
                <a:cubicBezTo>
                  <a:pt x="7055270" y="2577914"/>
                  <a:pt x="7057007" y="2590069"/>
                  <a:pt x="7057875" y="2599618"/>
                </a:cubicBezTo>
                <a:cubicBezTo>
                  <a:pt x="7059612" y="2612641"/>
                  <a:pt x="7062650" y="2626532"/>
                  <a:pt x="7066991" y="2641290"/>
                </a:cubicBezTo>
                <a:cubicBezTo>
                  <a:pt x="7068728" y="2650840"/>
                  <a:pt x="7063952" y="2655615"/>
                  <a:pt x="7052666" y="2655615"/>
                </a:cubicBezTo>
                <a:cubicBezTo>
                  <a:pt x="7015336" y="2650406"/>
                  <a:pt x="6984082" y="2633043"/>
                  <a:pt x="6958905" y="2603525"/>
                </a:cubicBezTo>
                <a:cubicBezTo>
                  <a:pt x="6943278" y="2583557"/>
                  <a:pt x="6931558" y="2561419"/>
                  <a:pt x="6923744" y="2537111"/>
                </a:cubicBezTo>
                <a:cubicBezTo>
                  <a:pt x="6922008" y="2537111"/>
                  <a:pt x="6918536" y="2537979"/>
                  <a:pt x="6913326" y="2539715"/>
                </a:cubicBezTo>
                <a:cubicBezTo>
                  <a:pt x="6908986" y="2540583"/>
                  <a:pt x="6905513" y="2541452"/>
                  <a:pt x="6902908" y="2542320"/>
                </a:cubicBezTo>
                <a:cubicBezTo>
                  <a:pt x="6894226" y="2545792"/>
                  <a:pt x="6887282" y="2545792"/>
                  <a:pt x="6882072" y="2542320"/>
                </a:cubicBezTo>
                <a:cubicBezTo>
                  <a:pt x="6879468" y="2540583"/>
                  <a:pt x="6876430" y="2538413"/>
                  <a:pt x="6872957" y="2535808"/>
                </a:cubicBezTo>
                <a:cubicBezTo>
                  <a:pt x="6870352" y="2534940"/>
                  <a:pt x="6868616" y="2534072"/>
                  <a:pt x="6867748" y="2533204"/>
                </a:cubicBezTo>
                <a:cubicBezTo>
                  <a:pt x="6866880" y="2546226"/>
                  <a:pt x="6865144" y="2561419"/>
                  <a:pt x="6862539" y="2578782"/>
                </a:cubicBezTo>
                <a:cubicBezTo>
                  <a:pt x="6862539" y="2581387"/>
                  <a:pt x="6862539" y="2583123"/>
                  <a:pt x="6862539" y="2583991"/>
                </a:cubicBezTo>
                <a:cubicBezTo>
                  <a:pt x="6866880" y="2583123"/>
                  <a:pt x="6879902" y="2579651"/>
                  <a:pt x="6901606" y="2573573"/>
                </a:cubicBezTo>
                <a:cubicBezTo>
                  <a:pt x="6906815" y="2572705"/>
                  <a:pt x="6910288" y="2571837"/>
                  <a:pt x="6912024" y="2570969"/>
                </a:cubicBezTo>
                <a:cubicBezTo>
                  <a:pt x="6916364" y="2569233"/>
                  <a:pt x="6918969" y="2568799"/>
                  <a:pt x="6919838" y="2569667"/>
                </a:cubicBezTo>
                <a:cubicBezTo>
                  <a:pt x="6920706" y="2571403"/>
                  <a:pt x="6919838" y="2573573"/>
                  <a:pt x="6917233" y="2576178"/>
                </a:cubicBezTo>
                <a:cubicBezTo>
                  <a:pt x="6914628" y="2578782"/>
                  <a:pt x="6910722" y="2582689"/>
                  <a:pt x="6905513" y="2587898"/>
                </a:cubicBezTo>
                <a:cubicBezTo>
                  <a:pt x="6895095" y="2598316"/>
                  <a:pt x="6886413" y="2605696"/>
                  <a:pt x="6879468" y="2610036"/>
                </a:cubicBezTo>
                <a:cubicBezTo>
                  <a:pt x="6878600" y="2610905"/>
                  <a:pt x="6877732" y="2611773"/>
                  <a:pt x="6876864" y="2612641"/>
                </a:cubicBezTo>
                <a:cubicBezTo>
                  <a:pt x="6865577" y="2621323"/>
                  <a:pt x="6855594" y="2630004"/>
                  <a:pt x="6846912" y="2638686"/>
                </a:cubicBezTo>
                <a:cubicBezTo>
                  <a:pt x="6841703" y="2643027"/>
                  <a:pt x="6837362" y="2643027"/>
                  <a:pt x="6833890" y="2638686"/>
                </a:cubicBezTo>
                <a:cubicBezTo>
                  <a:pt x="6828680" y="2635213"/>
                  <a:pt x="6823472" y="2626532"/>
                  <a:pt x="6818262" y="2612641"/>
                </a:cubicBezTo>
                <a:cubicBezTo>
                  <a:pt x="6817394" y="2611773"/>
                  <a:pt x="6816960" y="2611339"/>
                  <a:pt x="6816960" y="2611339"/>
                </a:cubicBezTo>
                <a:cubicBezTo>
                  <a:pt x="6815224" y="2606130"/>
                  <a:pt x="6816092" y="2602657"/>
                  <a:pt x="6819564" y="2600921"/>
                </a:cubicBezTo>
                <a:cubicBezTo>
                  <a:pt x="6825642" y="2599184"/>
                  <a:pt x="6829548" y="2588766"/>
                  <a:pt x="6831285" y="2569667"/>
                </a:cubicBezTo>
                <a:cubicBezTo>
                  <a:pt x="6834758" y="2540149"/>
                  <a:pt x="6836060" y="2509763"/>
                  <a:pt x="6835192" y="2478509"/>
                </a:cubicBezTo>
                <a:cubicBezTo>
                  <a:pt x="6834323" y="2448124"/>
                  <a:pt x="6830416" y="2428590"/>
                  <a:pt x="6823472" y="2419908"/>
                </a:cubicBezTo>
                <a:cubicBezTo>
                  <a:pt x="6820867" y="2414699"/>
                  <a:pt x="6822603" y="2411661"/>
                  <a:pt x="6828680" y="2410793"/>
                </a:cubicBezTo>
                <a:cubicBezTo>
                  <a:pt x="6837362" y="2412529"/>
                  <a:pt x="6846478" y="2414699"/>
                  <a:pt x="6856028" y="2417304"/>
                </a:cubicBezTo>
                <a:cubicBezTo>
                  <a:pt x="6860368" y="2416436"/>
                  <a:pt x="6867748" y="2414699"/>
                  <a:pt x="6878166" y="2412095"/>
                </a:cubicBezTo>
                <a:cubicBezTo>
                  <a:pt x="6888584" y="2408622"/>
                  <a:pt x="6896397" y="2406452"/>
                  <a:pt x="6901606" y="2405584"/>
                </a:cubicBezTo>
                <a:cubicBezTo>
                  <a:pt x="6903342" y="2404716"/>
                  <a:pt x="6907249" y="2403847"/>
                  <a:pt x="6913326" y="2402979"/>
                </a:cubicBezTo>
                <a:cubicBezTo>
                  <a:pt x="6928954" y="2398638"/>
                  <a:pt x="6937200" y="2396034"/>
                  <a:pt x="6938069" y="2395166"/>
                </a:cubicBezTo>
                <a:cubicBezTo>
                  <a:pt x="6941108" y="2393430"/>
                  <a:pt x="6944038" y="2392453"/>
                  <a:pt x="6946860" y="2392236"/>
                </a:cubicBezTo>
                <a:close/>
                <a:moveTo>
                  <a:pt x="507960" y="2392236"/>
                </a:moveTo>
                <a:cubicBezTo>
                  <a:pt x="510781" y="2392019"/>
                  <a:pt x="513495" y="2392561"/>
                  <a:pt x="516099" y="2393863"/>
                </a:cubicBezTo>
                <a:cubicBezTo>
                  <a:pt x="525649" y="2398205"/>
                  <a:pt x="534331" y="2403413"/>
                  <a:pt x="542144" y="2409490"/>
                </a:cubicBezTo>
                <a:cubicBezTo>
                  <a:pt x="547353" y="2413831"/>
                  <a:pt x="547787" y="2419040"/>
                  <a:pt x="543446" y="2425117"/>
                </a:cubicBezTo>
                <a:cubicBezTo>
                  <a:pt x="538237" y="2432063"/>
                  <a:pt x="532160" y="2440744"/>
                  <a:pt x="525215" y="2451162"/>
                </a:cubicBezTo>
                <a:cubicBezTo>
                  <a:pt x="527819" y="2451162"/>
                  <a:pt x="529989" y="2452031"/>
                  <a:pt x="531726" y="2453767"/>
                </a:cubicBezTo>
                <a:cubicBezTo>
                  <a:pt x="538671" y="2462449"/>
                  <a:pt x="537369" y="2468526"/>
                  <a:pt x="527819" y="2471998"/>
                </a:cubicBezTo>
                <a:cubicBezTo>
                  <a:pt x="525215" y="2472867"/>
                  <a:pt x="520006" y="2474169"/>
                  <a:pt x="512193" y="2475905"/>
                </a:cubicBezTo>
                <a:cubicBezTo>
                  <a:pt x="506983" y="2476773"/>
                  <a:pt x="503077" y="2477642"/>
                  <a:pt x="500472" y="2478509"/>
                </a:cubicBezTo>
                <a:cubicBezTo>
                  <a:pt x="509154" y="2484587"/>
                  <a:pt x="512626" y="2490230"/>
                  <a:pt x="510890" y="2495439"/>
                </a:cubicBezTo>
                <a:cubicBezTo>
                  <a:pt x="510022" y="2496307"/>
                  <a:pt x="510022" y="2497175"/>
                  <a:pt x="510890" y="2498043"/>
                </a:cubicBezTo>
                <a:cubicBezTo>
                  <a:pt x="510890" y="2498911"/>
                  <a:pt x="510890" y="2499780"/>
                  <a:pt x="510890" y="2500648"/>
                </a:cubicBezTo>
                <a:cubicBezTo>
                  <a:pt x="514363" y="2499780"/>
                  <a:pt x="518269" y="2498477"/>
                  <a:pt x="522610" y="2496741"/>
                </a:cubicBezTo>
                <a:cubicBezTo>
                  <a:pt x="526083" y="2495005"/>
                  <a:pt x="528253" y="2494136"/>
                  <a:pt x="529121" y="2494136"/>
                </a:cubicBezTo>
                <a:cubicBezTo>
                  <a:pt x="539539" y="2490664"/>
                  <a:pt x="547353" y="2490230"/>
                  <a:pt x="552562" y="2492834"/>
                </a:cubicBezTo>
                <a:cubicBezTo>
                  <a:pt x="557771" y="2494571"/>
                  <a:pt x="561243" y="2496741"/>
                  <a:pt x="562980" y="2499345"/>
                </a:cubicBezTo>
                <a:cubicBezTo>
                  <a:pt x="563848" y="2501082"/>
                  <a:pt x="564716" y="2502384"/>
                  <a:pt x="565584" y="2503252"/>
                </a:cubicBezTo>
                <a:cubicBezTo>
                  <a:pt x="570793" y="2510198"/>
                  <a:pt x="569925" y="2515407"/>
                  <a:pt x="562980" y="2518879"/>
                </a:cubicBezTo>
                <a:cubicBezTo>
                  <a:pt x="558639" y="2519747"/>
                  <a:pt x="552128" y="2521484"/>
                  <a:pt x="543446" y="2524088"/>
                </a:cubicBezTo>
                <a:cubicBezTo>
                  <a:pt x="532160" y="2525825"/>
                  <a:pt x="523913" y="2527561"/>
                  <a:pt x="518703" y="2529297"/>
                </a:cubicBezTo>
                <a:cubicBezTo>
                  <a:pt x="518703" y="2529297"/>
                  <a:pt x="519137" y="2529731"/>
                  <a:pt x="520006" y="2530599"/>
                </a:cubicBezTo>
                <a:cubicBezTo>
                  <a:pt x="533028" y="2567062"/>
                  <a:pt x="552996" y="2592673"/>
                  <a:pt x="579909" y="2607432"/>
                </a:cubicBezTo>
                <a:cubicBezTo>
                  <a:pt x="585986" y="2609168"/>
                  <a:pt x="589893" y="2608300"/>
                  <a:pt x="591629" y="2604827"/>
                </a:cubicBezTo>
                <a:cubicBezTo>
                  <a:pt x="598574" y="2590069"/>
                  <a:pt x="604218" y="2576178"/>
                  <a:pt x="608559" y="2563155"/>
                </a:cubicBezTo>
                <a:cubicBezTo>
                  <a:pt x="609426" y="2561419"/>
                  <a:pt x="610295" y="2560551"/>
                  <a:pt x="611163" y="2560551"/>
                </a:cubicBezTo>
                <a:cubicBezTo>
                  <a:pt x="612899" y="2560551"/>
                  <a:pt x="613767" y="2561419"/>
                  <a:pt x="613767" y="2563155"/>
                </a:cubicBezTo>
                <a:cubicBezTo>
                  <a:pt x="616372" y="2577914"/>
                  <a:pt x="618108" y="2590069"/>
                  <a:pt x="618976" y="2599618"/>
                </a:cubicBezTo>
                <a:cubicBezTo>
                  <a:pt x="620713" y="2612641"/>
                  <a:pt x="623751" y="2626532"/>
                  <a:pt x="628092" y="2641290"/>
                </a:cubicBezTo>
                <a:cubicBezTo>
                  <a:pt x="629829" y="2650840"/>
                  <a:pt x="625053" y="2655615"/>
                  <a:pt x="613767" y="2655615"/>
                </a:cubicBezTo>
                <a:cubicBezTo>
                  <a:pt x="576436" y="2650406"/>
                  <a:pt x="545183" y="2633043"/>
                  <a:pt x="520006" y="2603525"/>
                </a:cubicBezTo>
                <a:cubicBezTo>
                  <a:pt x="504379" y="2583557"/>
                  <a:pt x="492659" y="2561419"/>
                  <a:pt x="484845" y="2537111"/>
                </a:cubicBezTo>
                <a:cubicBezTo>
                  <a:pt x="483109" y="2537111"/>
                  <a:pt x="479636" y="2537979"/>
                  <a:pt x="474427" y="2539715"/>
                </a:cubicBezTo>
                <a:cubicBezTo>
                  <a:pt x="470087" y="2540583"/>
                  <a:pt x="466614" y="2541452"/>
                  <a:pt x="464009" y="2542320"/>
                </a:cubicBezTo>
                <a:cubicBezTo>
                  <a:pt x="455327" y="2545792"/>
                  <a:pt x="448382" y="2545792"/>
                  <a:pt x="443173" y="2542320"/>
                </a:cubicBezTo>
                <a:cubicBezTo>
                  <a:pt x="440569" y="2540583"/>
                  <a:pt x="437530" y="2538413"/>
                  <a:pt x="434057" y="2535808"/>
                </a:cubicBezTo>
                <a:cubicBezTo>
                  <a:pt x="431453" y="2534940"/>
                  <a:pt x="429717" y="2534072"/>
                  <a:pt x="428849" y="2533204"/>
                </a:cubicBezTo>
                <a:cubicBezTo>
                  <a:pt x="427980" y="2546226"/>
                  <a:pt x="426244" y="2561419"/>
                  <a:pt x="423639" y="2578782"/>
                </a:cubicBezTo>
                <a:cubicBezTo>
                  <a:pt x="423639" y="2581387"/>
                  <a:pt x="423639" y="2583123"/>
                  <a:pt x="423639" y="2583991"/>
                </a:cubicBezTo>
                <a:cubicBezTo>
                  <a:pt x="427980" y="2583123"/>
                  <a:pt x="441002" y="2579651"/>
                  <a:pt x="462707" y="2573573"/>
                </a:cubicBezTo>
                <a:cubicBezTo>
                  <a:pt x="467916" y="2572705"/>
                  <a:pt x="471389" y="2571837"/>
                  <a:pt x="473125" y="2570969"/>
                </a:cubicBezTo>
                <a:cubicBezTo>
                  <a:pt x="477466" y="2569233"/>
                  <a:pt x="480070" y="2568799"/>
                  <a:pt x="480939" y="2569667"/>
                </a:cubicBezTo>
                <a:cubicBezTo>
                  <a:pt x="481807" y="2571403"/>
                  <a:pt x="480939" y="2573573"/>
                  <a:pt x="478334" y="2576178"/>
                </a:cubicBezTo>
                <a:cubicBezTo>
                  <a:pt x="475729" y="2578782"/>
                  <a:pt x="471823" y="2582689"/>
                  <a:pt x="466614" y="2587898"/>
                </a:cubicBezTo>
                <a:cubicBezTo>
                  <a:pt x="456196" y="2598316"/>
                  <a:pt x="447514" y="2605696"/>
                  <a:pt x="440569" y="2610036"/>
                </a:cubicBezTo>
                <a:cubicBezTo>
                  <a:pt x="439701" y="2610905"/>
                  <a:pt x="438833" y="2611773"/>
                  <a:pt x="437965" y="2612641"/>
                </a:cubicBezTo>
                <a:cubicBezTo>
                  <a:pt x="426678" y="2621323"/>
                  <a:pt x="416694" y="2630004"/>
                  <a:pt x="408013" y="2638686"/>
                </a:cubicBezTo>
                <a:cubicBezTo>
                  <a:pt x="402804" y="2643027"/>
                  <a:pt x="398462" y="2643027"/>
                  <a:pt x="394990" y="2638686"/>
                </a:cubicBezTo>
                <a:cubicBezTo>
                  <a:pt x="389781" y="2635213"/>
                  <a:pt x="384572" y="2626532"/>
                  <a:pt x="379363" y="2612641"/>
                </a:cubicBezTo>
                <a:cubicBezTo>
                  <a:pt x="378495" y="2611773"/>
                  <a:pt x="378061" y="2611339"/>
                  <a:pt x="378061" y="2611339"/>
                </a:cubicBezTo>
                <a:cubicBezTo>
                  <a:pt x="376324" y="2606130"/>
                  <a:pt x="377192" y="2602657"/>
                  <a:pt x="380665" y="2600921"/>
                </a:cubicBezTo>
                <a:cubicBezTo>
                  <a:pt x="386742" y="2599184"/>
                  <a:pt x="390649" y="2588766"/>
                  <a:pt x="392386" y="2569667"/>
                </a:cubicBezTo>
                <a:cubicBezTo>
                  <a:pt x="395858" y="2540149"/>
                  <a:pt x="397161" y="2509763"/>
                  <a:pt x="396293" y="2478509"/>
                </a:cubicBezTo>
                <a:cubicBezTo>
                  <a:pt x="395424" y="2448124"/>
                  <a:pt x="391517" y="2428590"/>
                  <a:pt x="384572" y="2419908"/>
                </a:cubicBezTo>
                <a:cubicBezTo>
                  <a:pt x="381968" y="2414699"/>
                  <a:pt x="383704" y="2411661"/>
                  <a:pt x="389781" y="2410793"/>
                </a:cubicBezTo>
                <a:cubicBezTo>
                  <a:pt x="398462" y="2412529"/>
                  <a:pt x="407578" y="2414699"/>
                  <a:pt x="417129" y="2417304"/>
                </a:cubicBezTo>
                <a:cubicBezTo>
                  <a:pt x="421469" y="2416436"/>
                  <a:pt x="428849" y="2414699"/>
                  <a:pt x="439267" y="2412095"/>
                </a:cubicBezTo>
                <a:cubicBezTo>
                  <a:pt x="449685" y="2408622"/>
                  <a:pt x="457498" y="2406452"/>
                  <a:pt x="462707" y="2405584"/>
                </a:cubicBezTo>
                <a:cubicBezTo>
                  <a:pt x="464443" y="2404716"/>
                  <a:pt x="468350" y="2403847"/>
                  <a:pt x="474427" y="2402979"/>
                </a:cubicBezTo>
                <a:cubicBezTo>
                  <a:pt x="490054" y="2398638"/>
                  <a:pt x="498301" y="2396034"/>
                  <a:pt x="499170" y="2395166"/>
                </a:cubicBezTo>
                <a:cubicBezTo>
                  <a:pt x="502209" y="2393430"/>
                  <a:pt x="505139" y="2392453"/>
                  <a:pt x="507960" y="2392236"/>
                </a:cubicBezTo>
                <a:close/>
                <a:moveTo>
                  <a:pt x="1838698" y="2391259"/>
                </a:moveTo>
                <a:cubicBezTo>
                  <a:pt x="1856061" y="2395600"/>
                  <a:pt x="1870386" y="2404281"/>
                  <a:pt x="1881672" y="2417304"/>
                </a:cubicBezTo>
                <a:cubicBezTo>
                  <a:pt x="1884276" y="2422513"/>
                  <a:pt x="1884276" y="2428156"/>
                  <a:pt x="1881672" y="2434233"/>
                </a:cubicBezTo>
                <a:cubicBezTo>
                  <a:pt x="1879067" y="2439442"/>
                  <a:pt x="1877765" y="2451162"/>
                  <a:pt x="1877765" y="2469394"/>
                </a:cubicBezTo>
                <a:lnTo>
                  <a:pt x="1877765" y="2479812"/>
                </a:lnTo>
                <a:cubicBezTo>
                  <a:pt x="1887314" y="2478076"/>
                  <a:pt x="1894694" y="2475905"/>
                  <a:pt x="1899903" y="2473301"/>
                </a:cubicBezTo>
                <a:cubicBezTo>
                  <a:pt x="1905980" y="2470696"/>
                  <a:pt x="1913794" y="2470696"/>
                  <a:pt x="1923343" y="2473301"/>
                </a:cubicBezTo>
                <a:cubicBezTo>
                  <a:pt x="1930289" y="2475905"/>
                  <a:pt x="1936366" y="2480680"/>
                  <a:pt x="1941575" y="2487625"/>
                </a:cubicBezTo>
                <a:cubicBezTo>
                  <a:pt x="1945047" y="2494571"/>
                  <a:pt x="1943312" y="2498911"/>
                  <a:pt x="1936366" y="2500648"/>
                </a:cubicBezTo>
                <a:cubicBezTo>
                  <a:pt x="1912926" y="2506725"/>
                  <a:pt x="1892958" y="2510632"/>
                  <a:pt x="1876462" y="2512368"/>
                </a:cubicBezTo>
                <a:cubicBezTo>
                  <a:pt x="1876462" y="2522786"/>
                  <a:pt x="1876462" y="2534506"/>
                  <a:pt x="1876462" y="2547529"/>
                </a:cubicBezTo>
                <a:cubicBezTo>
                  <a:pt x="1879067" y="2546661"/>
                  <a:pt x="1883408" y="2545358"/>
                  <a:pt x="1889485" y="2543622"/>
                </a:cubicBezTo>
                <a:cubicBezTo>
                  <a:pt x="1894694" y="2542754"/>
                  <a:pt x="1898601" y="2541886"/>
                  <a:pt x="1901205" y="2541017"/>
                </a:cubicBezTo>
                <a:cubicBezTo>
                  <a:pt x="1911623" y="2538413"/>
                  <a:pt x="1920739" y="2541886"/>
                  <a:pt x="1928552" y="2551435"/>
                </a:cubicBezTo>
                <a:cubicBezTo>
                  <a:pt x="1936366" y="2561853"/>
                  <a:pt x="1934630" y="2568799"/>
                  <a:pt x="1923343" y="2572271"/>
                </a:cubicBezTo>
                <a:cubicBezTo>
                  <a:pt x="1908584" y="2574008"/>
                  <a:pt x="1892524" y="2576178"/>
                  <a:pt x="1875160" y="2578782"/>
                </a:cubicBezTo>
                <a:cubicBezTo>
                  <a:pt x="1875160" y="2592673"/>
                  <a:pt x="1875160" y="2605696"/>
                  <a:pt x="1875160" y="2617850"/>
                </a:cubicBezTo>
                <a:cubicBezTo>
                  <a:pt x="1877765" y="2616982"/>
                  <a:pt x="1881238" y="2616548"/>
                  <a:pt x="1885578" y="2616548"/>
                </a:cubicBezTo>
                <a:cubicBezTo>
                  <a:pt x="1889919" y="2615680"/>
                  <a:pt x="1892958" y="2615245"/>
                  <a:pt x="1894694" y="2615245"/>
                </a:cubicBezTo>
                <a:cubicBezTo>
                  <a:pt x="1917266" y="2614377"/>
                  <a:pt x="1933762" y="2612641"/>
                  <a:pt x="1944180" y="2610036"/>
                </a:cubicBezTo>
                <a:cubicBezTo>
                  <a:pt x="1953729" y="2608300"/>
                  <a:pt x="1960674" y="2609168"/>
                  <a:pt x="1965016" y="2612641"/>
                </a:cubicBezTo>
                <a:cubicBezTo>
                  <a:pt x="1973697" y="2616982"/>
                  <a:pt x="1980642" y="2621757"/>
                  <a:pt x="1985851" y="2626966"/>
                </a:cubicBezTo>
                <a:cubicBezTo>
                  <a:pt x="1993665" y="2639120"/>
                  <a:pt x="1990626" y="2646065"/>
                  <a:pt x="1976736" y="2647801"/>
                </a:cubicBezTo>
                <a:cubicBezTo>
                  <a:pt x="1924646" y="2644329"/>
                  <a:pt x="1886012" y="2643027"/>
                  <a:pt x="1860836" y="2643895"/>
                </a:cubicBezTo>
                <a:cubicBezTo>
                  <a:pt x="1826977" y="2645631"/>
                  <a:pt x="1793987" y="2649538"/>
                  <a:pt x="1761865" y="2655615"/>
                </a:cubicBezTo>
                <a:cubicBezTo>
                  <a:pt x="1755788" y="2656483"/>
                  <a:pt x="1750579" y="2655615"/>
                  <a:pt x="1746238" y="2653010"/>
                </a:cubicBezTo>
                <a:cubicBezTo>
                  <a:pt x="1744501" y="2652142"/>
                  <a:pt x="1743199" y="2651708"/>
                  <a:pt x="1742331" y="2651708"/>
                </a:cubicBezTo>
                <a:cubicBezTo>
                  <a:pt x="1741463" y="2650840"/>
                  <a:pt x="1740595" y="2649972"/>
                  <a:pt x="1739727" y="2649104"/>
                </a:cubicBezTo>
                <a:cubicBezTo>
                  <a:pt x="1730177" y="2642159"/>
                  <a:pt x="1724534" y="2637384"/>
                  <a:pt x="1722798" y="2634779"/>
                </a:cubicBezTo>
                <a:cubicBezTo>
                  <a:pt x="1722798" y="2634779"/>
                  <a:pt x="1722798" y="2634345"/>
                  <a:pt x="1722798" y="2633477"/>
                </a:cubicBezTo>
                <a:cubicBezTo>
                  <a:pt x="1721061" y="2630004"/>
                  <a:pt x="1721930" y="2628268"/>
                  <a:pt x="1725402" y="2628268"/>
                </a:cubicBezTo>
                <a:cubicBezTo>
                  <a:pt x="1740161" y="2628268"/>
                  <a:pt x="1757090" y="2626966"/>
                  <a:pt x="1776190" y="2624361"/>
                </a:cubicBezTo>
                <a:cubicBezTo>
                  <a:pt x="1797894" y="2622625"/>
                  <a:pt x="1817861" y="2621323"/>
                  <a:pt x="1836093" y="2620454"/>
                </a:cubicBezTo>
                <a:cubicBezTo>
                  <a:pt x="1836093" y="2616982"/>
                  <a:pt x="1836093" y="2611339"/>
                  <a:pt x="1836093" y="2603525"/>
                </a:cubicBezTo>
                <a:cubicBezTo>
                  <a:pt x="1836961" y="2594844"/>
                  <a:pt x="1837395" y="2588332"/>
                  <a:pt x="1837395" y="2583991"/>
                </a:cubicBezTo>
                <a:cubicBezTo>
                  <a:pt x="1834790" y="2583991"/>
                  <a:pt x="1830884" y="2584426"/>
                  <a:pt x="1825675" y="2585294"/>
                </a:cubicBezTo>
                <a:cubicBezTo>
                  <a:pt x="1819598" y="2585294"/>
                  <a:pt x="1815257" y="2585728"/>
                  <a:pt x="1812652" y="2586596"/>
                </a:cubicBezTo>
                <a:cubicBezTo>
                  <a:pt x="1803103" y="2588332"/>
                  <a:pt x="1793118" y="2582255"/>
                  <a:pt x="1782701" y="2568364"/>
                </a:cubicBezTo>
                <a:cubicBezTo>
                  <a:pt x="1780964" y="2564892"/>
                  <a:pt x="1780096" y="2562722"/>
                  <a:pt x="1780096" y="2561853"/>
                </a:cubicBezTo>
                <a:cubicBezTo>
                  <a:pt x="1780096" y="2560117"/>
                  <a:pt x="1781398" y="2559249"/>
                  <a:pt x="1784003" y="2559249"/>
                </a:cubicBezTo>
                <a:cubicBezTo>
                  <a:pt x="1791816" y="2559249"/>
                  <a:pt x="1807878" y="2557947"/>
                  <a:pt x="1832186" y="2555342"/>
                </a:cubicBezTo>
                <a:cubicBezTo>
                  <a:pt x="1830450" y="2555342"/>
                  <a:pt x="1832186" y="2554908"/>
                  <a:pt x="1837395" y="2554040"/>
                </a:cubicBezTo>
                <a:cubicBezTo>
                  <a:pt x="1837395" y="2549699"/>
                  <a:pt x="1837829" y="2542754"/>
                  <a:pt x="1838698" y="2533204"/>
                </a:cubicBezTo>
                <a:cubicBezTo>
                  <a:pt x="1838698" y="2526259"/>
                  <a:pt x="1838698" y="2521050"/>
                  <a:pt x="1838698" y="2517577"/>
                </a:cubicBezTo>
                <a:cubicBezTo>
                  <a:pt x="1836961" y="2517577"/>
                  <a:pt x="1834356" y="2518011"/>
                  <a:pt x="1830884" y="2518879"/>
                </a:cubicBezTo>
                <a:cubicBezTo>
                  <a:pt x="1827412" y="2518879"/>
                  <a:pt x="1825240" y="2518879"/>
                  <a:pt x="1824372" y="2518879"/>
                </a:cubicBezTo>
                <a:cubicBezTo>
                  <a:pt x="1814823" y="2519747"/>
                  <a:pt x="1805707" y="2516709"/>
                  <a:pt x="1797026" y="2509763"/>
                </a:cubicBezTo>
                <a:cubicBezTo>
                  <a:pt x="1796157" y="2510632"/>
                  <a:pt x="1794855" y="2512368"/>
                  <a:pt x="1793118" y="2514972"/>
                </a:cubicBezTo>
                <a:cubicBezTo>
                  <a:pt x="1780096" y="2533204"/>
                  <a:pt x="1762733" y="2549265"/>
                  <a:pt x="1741029" y="2563155"/>
                </a:cubicBezTo>
                <a:cubicBezTo>
                  <a:pt x="1736688" y="2565760"/>
                  <a:pt x="1734083" y="2567062"/>
                  <a:pt x="1733216" y="2567062"/>
                </a:cubicBezTo>
                <a:cubicBezTo>
                  <a:pt x="1732347" y="2566194"/>
                  <a:pt x="1733216" y="2564024"/>
                  <a:pt x="1735820" y="2560551"/>
                </a:cubicBezTo>
                <a:cubicBezTo>
                  <a:pt x="1752315" y="2534506"/>
                  <a:pt x="1764036" y="2511500"/>
                  <a:pt x="1770980" y="2491532"/>
                </a:cubicBezTo>
                <a:cubicBezTo>
                  <a:pt x="1776190" y="2474169"/>
                  <a:pt x="1777492" y="2461146"/>
                  <a:pt x="1774888" y="2452465"/>
                </a:cubicBezTo>
                <a:cubicBezTo>
                  <a:pt x="1774888" y="2445519"/>
                  <a:pt x="1777926" y="2442915"/>
                  <a:pt x="1784003" y="2444651"/>
                </a:cubicBezTo>
                <a:cubicBezTo>
                  <a:pt x="1796157" y="2448124"/>
                  <a:pt x="1806575" y="2455503"/>
                  <a:pt x="1815257" y="2466789"/>
                </a:cubicBezTo>
                <a:cubicBezTo>
                  <a:pt x="1818730" y="2472867"/>
                  <a:pt x="1818730" y="2477642"/>
                  <a:pt x="1815257" y="2481114"/>
                </a:cubicBezTo>
                <a:cubicBezTo>
                  <a:pt x="1814389" y="2483718"/>
                  <a:pt x="1812652" y="2486323"/>
                  <a:pt x="1810048" y="2488927"/>
                </a:cubicBezTo>
                <a:cubicBezTo>
                  <a:pt x="1815257" y="2488927"/>
                  <a:pt x="1823504" y="2488059"/>
                  <a:pt x="1834790" y="2486323"/>
                </a:cubicBezTo>
                <a:cubicBezTo>
                  <a:pt x="1826977" y="2488059"/>
                  <a:pt x="1828279" y="2488059"/>
                  <a:pt x="1838698" y="2486323"/>
                </a:cubicBezTo>
                <a:lnTo>
                  <a:pt x="1838698" y="2475905"/>
                </a:lnTo>
                <a:cubicBezTo>
                  <a:pt x="1838698" y="2443783"/>
                  <a:pt x="1835225" y="2420777"/>
                  <a:pt x="1828279" y="2406886"/>
                </a:cubicBezTo>
                <a:cubicBezTo>
                  <a:pt x="1823938" y="2396468"/>
                  <a:pt x="1827412" y="2391259"/>
                  <a:pt x="1838698" y="2391259"/>
                </a:cubicBezTo>
                <a:close/>
                <a:moveTo>
                  <a:pt x="3166913" y="2389957"/>
                </a:moveTo>
                <a:cubicBezTo>
                  <a:pt x="3179936" y="2396034"/>
                  <a:pt x="3190788" y="2403413"/>
                  <a:pt x="3199469" y="2412095"/>
                </a:cubicBezTo>
                <a:cubicBezTo>
                  <a:pt x="3202942" y="2416436"/>
                  <a:pt x="3202942" y="2420777"/>
                  <a:pt x="3199469" y="2425117"/>
                </a:cubicBezTo>
                <a:cubicBezTo>
                  <a:pt x="3192524" y="2432063"/>
                  <a:pt x="3178633" y="2444651"/>
                  <a:pt x="3157797" y="2462883"/>
                </a:cubicBezTo>
                <a:cubicBezTo>
                  <a:pt x="3136961" y="2477642"/>
                  <a:pt x="3115257" y="2488059"/>
                  <a:pt x="3092685" y="2494136"/>
                </a:cubicBezTo>
                <a:cubicBezTo>
                  <a:pt x="3088344" y="2495005"/>
                  <a:pt x="3087910" y="2494136"/>
                  <a:pt x="3091383" y="2491532"/>
                </a:cubicBezTo>
                <a:cubicBezTo>
                  <a:pt x="3102669" y="2481114"/>
                  <a:pt x="3118730" y="2462883"/>
                  <a:pt x="3139566" y="2436838"/>
                </a:cubicBezTo>
                <a:cubicBezTo>
                  <a:pt x="3141302" y="2434233"/>
                  <a:pt x="3142604" y="2432497"/>
                  <a:pt x="3143473" y="2431629"/>
                </a:cubicBezTo>
                <a:cubicBezTo>
                  <a:pt x="3153022" y="2418606"/>
                  <a:pt x="3158231" y="2407320"/>
                  <a:pt x="3159100" y="2397770"/>
                </a:cubicBezTo>
                <a:cubicBezTo>
                  <a:pt x="3159968" y="2390825"/>
                  <a:pt x="3162572" y="2388221"/>
                  <a:pt x="3166913" y="2389957"/>
                </a:cubicBezTo>
                <a:close/>
                <a:moveTo>
                  <a:pt x="3227142" y="2388655"/>
                </a:moveTo>
                <a:cubicBezTo>
                  <a:pt x="3227793" y="2388221"/>
                  <a:pt x="3229421" y="2388221"/>
                  <a:pt x="3232025" y="2388655"/>
                </a:cubicBezTo>
                <a:cubicBezTo>
                  <a:pt x="3253730" y="2389523"/>
                  <a:pt x="3269357" y="2392561"/>
                  <a:pt x="3278906" y="2397770"/>
                </a:cubicBezTo>
                <a:cubicBezTo>
                  <a:pt x="3286720" y="2401243"/>
                  <a:pt x="3291060" y="2408188"/>
                  <a:pt x="3291929" y="2418606"/>
                </a:cubicBezTo>
                <a:cubicBezTo>
                  <a:pt x="3293665" y="2429024"/>
                  <a:pt x="3291060" y="2435970"/>
                  <a:pt x="3284115" y="2439442"/>
                </a:cubicBezTo>
                <a:cubicBezTo>
                  <a:pt x="3275433" y="2445519"/>
                  <a:pt x="3268922" y="2445519"/>
                  <a:pt x="3264582" y="2439442"/>
                </a:cubicBezTo>
                <a:cubicBezTo>
                  <a:pt x="3251559" y="2426420"/>
                  <a:pt x="3239839" y="2411661"/>
                  <a:pt x="3229421" y="2395166"/>
                </a:cubicBezTo>
                <a:cubicBezTo>
                  <a:pt x="3229421" y="2394298"/>
                  <a:pt x="3228987" y="2392996"/>
                  <a:pt x="3228119" y="2391259"/>
                </a:cubicBezTo>
                <a:cubicBezTo>
                  <a:pt x="3226816" y="2389957"/>
                  <a:pt x="3226491" y="2389089"/>
                  <a:pt x="3227142" y="2388655"/>
                </a:cubicBezTo>
                <a:close/>
                <a:moveTo>
                  <a:pt x="2561852" y="2388655"/>
                </a:moveTo>
                <a:cubicBezTo>
                  <a:pt x="2578348" y="2393863"/>
                  <a:pt x="2590068" y="2401243"/>
                  <a:pt x="2597013" y="2410793"/>
                </a:cubicBezTo>
                <a:cubicBezTo>
                  <a:pt x="2600486" y="2415134"/>
                  <a:pt x="2600051" y="2419040"/>
                  <a:pt x="2595711" y="2422513"/>
                </a:cubicBezTo>
                <a:cubicBezTo>
                  <a:pt x="2595711" y="2424249"/>
                  <a:pt x="2593540" y="2429458"/>
                  <a:pt x="2589200" y="2438140"/>
                </a:cubicBezTo>
                <a:cubicBezTo>
                  <a:pt x="2587463" y="2439876"/>
                  <a:pt x="2586595" y="2441179"/>
                  <a:pt x="2586595" y="2442047"/>
                </a:cubicBezTo>
                <a:cubicBezTo>
                  <a:pt x="2583122" y="2449860"/>
                  <a:pt x="2578782" y="2457240"/>
                  <a:pt x="2573573" y="2464185"/>
                </a:cubicBezTo>
                <a:cubicBezTo>
                  <a:pt x="2575309" y="2464185"/>
                  <a:pt x="2577913" y="2463751"/>
                  <a:pt x="2581386" y="2462883"/>
                </a:cubicBezTo>
                <a:cubicBezTo>
                  <a:pt x="2584859" y="2462883"/>
                  <a:pt x="2587463" y="2462883"/>
                  <a:pt x="2589200" y="2462883"/>
                </a:cubicBezTo>
                <a:cubicBezTo>
                  <a:pt x="2597881" y="2461146"/>
                  <a:pt x="2607865" y="2458542"/>
                  <a:pt x="2619151" y="2455069"/>
                </a:cubicBezTo>
                <a:cubicBezTo>
                  <a:pt x="2624360" y="2452465"/>
                  <a:pt x="2629569" y="2452899"/>
                  <a:pt x="2634778" y="2456371"/>
                </a:cubicBezTo>
                <a:cubicBezTo>
                  <a:pt x="2646932" y="2463317"/>
                  <a:pt x="2655180" y="2470696"/>
                  <a:pt x="2659521" y="2478509"/>
                </a:cubicBezTo>
                <a:cubicBezTo>
                  <a:pt x="2662125" y="2481982"/>
                  <a:pt x="2661691" y="2487625"/>
                  <a:pt x="2658219" y="2495439"/>
                </a:cubicBezTo>
                <a:cubicBezTo>
                  <a:pt x="2655614" y="2501516"/>
                  <a:pt x="2653878" y="2511934"/>
                  <a:pt x="2653010" y="2526693"/>
                </a:cubicBezTo>
                <a:cubicBezTo>
                  <a:pt x="2650405" y="2562288"/>
                  <a:pt x="2645630" y="2591371"/>
                  <a:pt x="2638685" y="2613943"/>
                </a:cubicBezTo>
                <a:cubicBezTo>
                  <a:pt x="2631740" y="2636516"/>
                  <a:pt x="2622190" y="2650840"/>
                  <a:pt x="2610035" y="2656917"/>
                </a:cubicBezTo>
                <a:cubicBezTo>
                  <a:pt x="2601354" y="2659522"/>
                  <a:pt x="2594408" y="2656483"/>
                  <a:pt x="2589200" y="2647801"/>
                </a:cubicBezTo>
                <a:cubicBezTo>
                  <a:pt x="2581386" y="2629570"/>
                  <a:pt x="2570100" y="2615245"/>
                  <a:pt x="2555341" y="2604827"/>
                </a:cubicBezTo>
                <a:cubicBezTo>
                  <a:pt x="2553605" y="2603091"/>
                  <a:pt x="2552737" y="2601789"/>
                  <a:pt x="2552737" y="2600921"/>
                </a:cubicBezTo>
                <a:cubicBezTo>
                  <a:pt x="2552737" y="2600053"/>
                  <a:pt x="2554039" y="2599618"/>
                  <a:pt x="2556643" y="2599618"/>
                </a:cubicBezTo>
                <a:cubicBezTo>
                  <a:pt x="2567061" y="2602223"/>
                  <a:pt x="2578348" y="2604393"/>
                  <a:pt x="2590502" y="2606130"/>
                </a:cubicBezTo>
                <a:cubicBezTo>
                  <a:pt x="2597447" y="2606998"/>
                  <a:pt x="2601354" y="2605262"/>
                  <a:pt x="2602222" y="2600921"/>
                </a:cubicBezTo>
                <a:cubicBezTo>
                  <a:pt x="2610904" y="2581821"/>
                  <a:pt x="2614810" y="2544924"/>
                  <a:pt x="2613942" y="2490230"/>
                </a:cubicBezTo>
                <a:cubicBezTo>
                  <a:pt x="2613942" y="2486757"/>
                  <a:pt x="2611772" y="2485021"/>
                  <a:pt x="2607431" y="2485021"/>
                </a:cubicBezTo>
                <a:cubicBezTo>
                  <a:pt x="2601354" y="2485021"/>
                  <a:pt x="2591804" y="2486757"/>
                  <a:pt x="2578782" y="2490230"/>
                </a:cubicBezTo>
                <a:cubicBezTo>
                  <a:pt x="2576177" y="2491098"/>
                  <a:pt x="2574441" y="2491532"/>
                  <a:pt x="2573573" y="2491532"/>
                </a:cubicBezTo>
                <a:cubicBezTo>
                  <a:pt x="2572704" y="2491532"/>
                  <a:pt x="2571836" y="2491532"/>
                  <a:pt x="2570968" y="2491532"/>
                </a:cubicBezTo>
                <a:cubicBezTo>
                  <a:pt x="2567495" y="2492400"/>
                  <a:pt x="2564891" y="2491966"/>
                  <a:pt x="2563155" y="2490230"/>
                </a:cubicBezTo>
                <a:cubicBezTo>
                  <a:pt x="2561418" y="2490230"/>
                  <a:pt x="2559248" y="2489362"/>
                  <a:pt x="2556643" y="2487625"/>
                </a:cubicBezTo>
                <a:cubicBezTo>
                  <a:pt x="2555775" y="2488493"/>
                  <a:pt x="2554039" y="2490230"/>
                  <a:pt x="2551434" y="2492834"/>
                </a:cubicBezTo>
                <a:cubicBezTo>
                  <a:pt x="2545357" y="2501516"/>
                  <a:pt x="2540148" y="2507593"/>
                  <a:pt x="2535807" y="2511066"/>
                </a:cubicBezTo>
                <a:cubicBezTo>
                  <a:pt x="2547094" y="2512802"/>
                  <a:pt x="2559248" y="2515841"/>
                  <a:pt x="2572270" y="2520181"/>
                </a:cubicBezTo>
                <a:cubicBezTo>
                  <a:pt x="2585293" y="2522786"/>
                  <a:pt x="2592238" y="2532770"/>
                  <a:pt x="2593106" y="2550133"/>
                </a:cubicBezTo>
                <a:cubicBezTo>
                  <a:pt x="2589633" y="2568364"/>
                  <a:pt x="2580952" y="2573139"/>
                  <a:pt x="2567061" y="2564458"/>
                </a:cubicBezTo>
                <a:cubicBezTo>
                  <a:pt x="2558380" y="2557513"/>
                  <a:pt x="2547094" y="2543188"/>
                  <a:pt x="2533203" y="2521484"/>
                </a:cubicBezTo>
                <a:cubicBezTo>
                  <a:pt x="2531467" y="2518879"/>
                  <a:pt x="2530164" y="2517143"/>
                  <a:pt x="2529296" y="2516275"/>
                </a:cubicBezTo>
                <a:cubicBezTo>
                  <a:pt x="2524955" y="2520616"/>
                  <a:pt x="2520614" y="2524088"/>
                  <a:pt x="2516274" y="2526693"/>
                </a:cubicBezTo>
                <a:cubicBezTo>
                  <a:pt x="2516274" y="2526693"/>
                  <a:pt x="2515840" y="2526693"/>
                  <a:pt x="2514971" y="2526693"/>
                </a:cubicBezTo>
                <a:cubicBezTo>
                  <a:pt x="2514971" y="2537111"/>
                  <a:pt x="2514971" y="2547095"/>
                  <a:pt x="2514971" y="2556644"/>
                </a:cubicBezTo>
                <a:cubicBezTo>
                  <a:pt x="2515840" y="2566194"/>
                  <a:pt x="2515840" y="2577480"/>
                  <a:pt x="2514971" y="2590503"/>
                </a:cubicBezTo>
                <a:cubicBezTo>
                  <a:pt x="2514971" y="2596580"/>
                  <a:pt x="2514971" y="2600921"/>
                  <a:pt x="2514971" y="2603525"/>
                </a:cubicBezTo>
                <a:cubicBezTo>
                  <a:pt x="2514103" y="2615680"/>
                  <a:pt x="2508894" y="2621757"/>
                  <a:pt x="2499345" y="2621757"/>
                </a:cubicBezTo>
                <a:cubicBezTo>
                  <a:pt x="2488927" y="2620889"/>
                  <a:pt x="2482849" y="2613943"/>
                  <a:pt x="2481113" y="2600921"/>
                </a:cubicBezTo>
                <a:cubicBezTo>
                  <a:pt x="2465486" y="2602657"/>
                  <a:pt x="2454200" y="2603525"/>
                  <a:pt x="2447255" y="2603525"/>
                </a:cubicBezTo>
                <a:lnTo>
                  <a:pt x="2445952" y="2603525"/>
                </a:lnTo>
                <a:cubicBezTo>
                  <a:pt x="2445952" y="2610471"/>
                  <a:pt x="2444650" y="2615245"/>
                  <a:pt x="2442046" y="2617850"/>
                </a:cubicBezTo>
                <a:cubicBezTo>
                  <a:pt x="2436837" y="2621323"/>
                  <a:pt x="2431194" y="2621323"/>
                  <a:pt x="2425117" y="2617850"/>
                </a:cubicBezTo>
                <a:cubicBezTo>
                  <a:pt x="2418171" y="2610036"/>
                  <a:pt x="2414699" y="2602657"/>
                  <a:pt x="2414699" y="2595712"/>
                </a:cubicBezTo>
                <a:cubicBezTo>
                  <a:pt x="2415567" y="2584426"/>
                  <a:pt x="2415133" y="2561419"/>
                  <a:pt x="2413397" y="2526693"/>
                </a:cubicBezTo>
                <a:cubicBezTo>
                  <a:pt x="2413397" y="2504120"/>
                  <a:pt x="2410358" y="2489362"/>
                  <a:pt x="2404281" y="2482416"/>
                </a:cubicBezTo>
                <a:cubicBezTo>
                  <a:pt x="2401676" y="2476339"/>
                  <a:pt x="2402979" y="2472867"/>
                  <a:pt x="2408188" y="2471998"/>
                </a:cubicBezTo>
                <a:cubicBezTo>
                  <a:pt x="2410792" y="2471998"/>
                  <a:pt x="2416435" y="2472867"/>
                  <a:pt x="2425117" y="2474603"/>
                </a:cubicBezTo>
                <a:cubicBezTo>
                  <a:pt x="2428589" y="2475471"/>
                  <a:pt x="2431194" y="2475905"/>
                  <a:pt x="2432930" y="2475905"/>
                </a:cubicBezTo>
                <a:cubicBezTo>
                  <a:pt x="2434666" y="2472433"/>
                  <a:pt x="2437271" y="2467658"/>
                  <a:pt x="2440743" y="2461580"/>
                </a:cubicBezTo>
                <a:cubicBezTo>
                  <a:pt x="2444216" y="2455503"/>
                  <a:pt x="2446821" y="2450728"/>
                  <a:pt x="2448557" y="2447256"/>
                </a:cubicBezTo>
                <a:cubicBezTo>
                  <a:pt x="2455502" y="2429024"/>
                  <a:pt x="2458107" y="2417738"/>
                  <a:pt x="2456370" y="2413397"/>
                </a:cubicBezTo>
                <a:cubicBezTo>
                  <a:pt x="2454634" y="2407320"/>
                  <a:pt x="2458107" y="2403847"/>
                  <a:pt x="2466788" y="2402979"/>
                </a:cubicBezTo>
                <a:cubicBezTo>
                  <a:pt x="2476338" y="2405584"/>
                  <a:pt x="2485454" y="2411661"/>
                  <a:pt x="2494136" y="2421211"/>
                </a:cubicBezTo>
                <a:cubicBezTo>
                  <a:pt x="2499345" y="2428156"/>
                  <a:pt x="2498911" y="2435101"/>
                  <a:pt x="2492833" y="2442047"/>
                </a:cubicBezTo>
                <a:cubicBezTo>
                  <a:pt x="2490229" y="2444651"/>
                  <a:pt x="2485020" y="2449860"/>
                  <a:pt x="2477206" y="2457674"/>
                </a:cubicBezTo>
                <a:cubicBezTo>
                  <a:pt x="2468525" y="2465487"/>
                  <a:pt x="2462448" y="2471130"/>
                  <a:pt x="2458975" y="2474603"/>
                </a:cubicBezTo>
                <a:cubicBezTo>
                  <a:pt x="2462448" y="2473735"/>
                  <a:pt x="2467222" y="2471998"/>
                  <a:pt x="2473300" y="2469394"/>
                </a:cubicBezTo>
                <a:cubicBezTo>
                  <a:pt x="2477640" y="2467658"/>
                  <a:pt x="2480245" y="2466789"/>
                  <a:pt x="2481113" y="2466789"/>
                </a:cubicBezTo>
                <a:cubicBezTo>
                  <a:pt x="2488058" y="2464185"/>
                  <a:pt x="2494136" y="2464619"/>
                  <a:pt x="2499345" y="2468092"/>
                </a:cubicBezTo>
                <a:cubicBezTo>
                  <a:pt x="2501949" y="2469828"/>
                  <a:pt x="2504988" y="2471564"/>
                  <a:pt x="2508460" y="2473301"/>
                </a:cubicBezTo>
                <a:cubicBezTo>
                  <a:pt x="2511933" y="2475905"/>
                  <a:pt x="2514971" y="2477642"/>
                  <a:pt x="2517576" y="2478509"/>
                </a:cubicBezTo>
                <a:cubicBezTo>
                  <a:pt x="2521917" y="2482851"/>
                  <a:pt x="2522785" y="2487625"/>
                  <a:pt x="2520180" y="2492834"/>
                </a:cubicBezTo>
                <a:cubicBezTo>
                  <a:pt x="2519312" y="2494571"/>
                  <a:pt x="2518010" y="2501516"/>
                  <a:pt x="2516274" y="2513670"/>
                </a:cubicBezTo>
                <a:cubicBezTo>
                  <a:pt x="2531901" y="2489362"/>
                  <a:pt x="2543621" y="2461580"/>
                  <a:pt x="2551434" y="2430326"/>
                </a:cubicBezTo>
                <a:cubicBezTo>
                  <a:pt x="2554039" y="2419908"/>
                  <a:pt x="2554907" y="2408188"/>
                  <a:pt x="2554039" y="2395166"/>
                </a:cubicBezTo>
                <a:cubicBezTo>
                  <a:pt x="2553171" y="2389089"/>
                  <a:pt x="2555775" y="2386918"/>
                  <a:pt x="2561852" y="2388655"/>
                </a:cubicBezTo>
                <a:close/>
                <a:moveTo>
                  <a:pt x="7357392" y="2387352"/>
                </a:moveTo>
                <a:cubicBezTo>
                  <a:pt x="7369546" y="2388221"/>
                  <a:pt x="7383003" y="2396468"/>
                  <a:pt x="7397762" y="2412095"/>
                </a:cubicBezTo>
                <a:cubicBezTo>
                  <a:pt x="7401234" y="2416436"/>
                  <a:pt x="7401668" y="2421211"/>
                  <a:pt x="7399064" y="2426420"/>
                </a:cubicBezTo>
                <a:cubicBezTo>
                  <a:pt x="7395591" y="2435970"/>
                  <a:pt x="7393854" y="2446822"/>
                  <a:pt x="7393854" y="2458976"/>
                </a:cubicBezTo>
                <a:cubicBezTo>
                  <a:pt x="7392986" y="2478944"/>
                  <a:pt x="7392986" y="2504989"/>
                  <a:pt x="7393854" y="2537111"/>
                </a:cubicBezTo>
                <a:cubicBezTo>
                  <a:pt x="7394723" y="2569233"/>
                  <a:pt x="7395591" y="2594409"/>
                  <a:pt x="7396459" y="2612641"/>
                </a:cubicBezTo>
                <a:cubicBezTo>
                  <a:pt x="7396459" y="2616982"/>
                  <a:pt x="7395157" y="2624361"/>
                  <a:pt x="7392552" y="2634779"/>
                </a:cubicBezTo>
                <a:cubicBezTo>
                  <a:pt x="7388212" y="2645197"/>
                  <a:pt x="7381266" y="2653010"/>
                  <a:pt x="7371716" y="2658219"/>
                </a:cubicBezTo>
                <a:cubicBezTo>
                  <a:pt x="7362167" y="2660824"/>
                  <a:pt x="7356524" y="2659088"/>
                  <a:pt x="7354788" y="2653010"/>
                </a:cubicBezTo>
                <a:cubicBezTo>
                  <a:pt x="7346106" y="2633911"/>
                  <a:pt x="7335254" y="2618718"/>
                  <a:pt x="7322231" y="2607432"/>
                </a:cubicBezTo>
                <a:cubicBezTo>
                  <a:pt x="7320495" y="2605696"/>
                  <a:pt x="7320061" y="2604827"/>
                  <a:pt x="7320929" y="2604827"/>
                </a:cubicBezTo>
                <a:cubicBezTo>
                  <a:pt x="7320929" y="2603959"/>
                  <a:pt x="7321798" y="2603525"/>
                  <a:pt x="7323534" y="2603525"/>
                </a:cubicBezTo>
                <a:cubicBezTo>
                  <a:pt x="7334820" y="2603525"/>
                  <a:pt x="7345672" y="2605262"/>
                  <a:pt x="7356090" y="2608734"/>
                </a:cubicBezTo>
                <a:cubicBezTo>
                  <a:pt x="7360430" y="2609602"/>
                  <a:pt x="7362601" y="2607866"/>
                  <a:pt x="7362601" y="2603525"/>
                </a:cubicBezTo>
                <a:cubicBezTo>
                  <a:pt x="7360865" y="2553172"/>
                  <a:pt x="7359996" y="2531902"/>
                  <a:pt x="7359996" y="2539715"/>
                </a:cubicBezTo>
                <a:cubicBezTo>
                  <a:pt x="7359996" y="2529297"/>
                  <a:pt x="7359996" y="2517577"/>
                  <a:pt x="7359996" y="2504554"/>
                </a:cubicBezTo>
                <a:cubicBezTo>
                  <a:pt x="7359996" y="2493268"/>
                  <a:pt x="7359996" y="2477207"/>
                  <a:pt x="7359996" y="2456371"/>
                </a:cubicBezTo>
                <a:cubicBezTo>
                  <a:pt x="7359996" y="2430326"/>
                  <a:pt x="7356524" y="2410793"/>
                  <a:pt x="7349578" y="2397770"/>
                </a:cubicBezTo>
                <a:cubicBezTo>
                  <a:pt x="7348710" y="2391693"/>
                  <a:pt x="7351315" y="2388221"/>
                  <a:pt x="7357392" y="2387352"/>
                </a:cubicBezTo>
                <a:close/>
                <a:moveTo>
                  <a:pt x="7228470" y="2387352"/>
                </a:moveTo>
                <a:cubicBezTo>
                  <a:pt x="7241492" y="2390825"/>
                  <a:pt x="7252344" y="2399941"/>
                  <a:pt x="7261026" y="2414699"/>
                </a:cubicBezTo>
                <a:cubicBezTo>
                  <a:pt x="7263630" y="2418172"/>
                  <a:pt x="7263196" y="2422513"/>
                  <a:pt x="7259724" y="2427722"/>
                </a:cubicBezTo>
                <a:cubicBezTo>
                  <a:pt x="7256251" y="2431195"/>
                  <a:pt x="7253212" y="2435101"/>
                  <a:pt x="7250608" y="2439442"/>
                </a:cubicBezTo>
                <a:lnTo>
                  <a:pt x="7251910" y="2439442"/>
                </a:lnTo>
                <a:cubicBezTo>
                  <a:pt x="7264064" y="2440310"/>
                  <a:pt x="7274482" y="2442915"/>
                  <a:pt x="7283164" y="2447256"/>
                </a:cubicBezTo>
                <a:cubicBezTo>
                  <a:pt x="7293582" y="2449860"/>
                  <a:pt x="7299659" y="2454635"/>
                  <a:pt x="7301395" y="2461580"/>
                </a:cubicBezTo>
                <a:cubicBezTo>
                  <a:pt x="7304868" y="2471130"/>
                  <a:pt x="7302698" y="2480680"/>
                  <a:pt x="7294884" y="2490230"/>
                </a:cubicBezTo>
                <a:cubicBezTo>
                  <a:pt x="7289675" y="2493702"/>
                  <a:pt x="7285334" y="2493702"/>
                  <a:pt x="7281862" y="2490230"/>
                </a:cubicBezTo>
                <a:cubicBezTo>
                  <a:pt x="7268839" y="2477207"/>
                  <a:pt x="7257119" y="2462883"/>
                  <a:pt x="7246701" y="2447256"/>
                </a:cubicBezTo>
                <a:cubicBezTo>
                  <a:pt x="7246701" y="2446388"/>
                  <a:pt x="7246701" y="2445953"/>
                  <a:pt x="7246701" y="2445953"/>
                </a:cubicBezTo>
                <a:cubicBezTo>
                  <a:pt x="7231074" y="2467658"/>
                  <a:pt x="7216316" y="2485455"/>
                  <a:pt x="7202424" y="2499345"/>
                </a:cubicBezTo>
                <a:cubicBezTo>
                  <a:pt x="7205898" y="2500214"/>
                  <a:pt x="7209804" y="2501516"/>
                  <a:pt x="7214144" y="2503252"/>
                </a:cubicBezTo>
                <a:cubicBezTo>
                  <a:pt x="7215014" y="2504120"/>
                  <a:pt x="7215447" y="2504554"/>
                  <a:pt x="7215447" y="2504554"/>
                </a:cubicBezTo>
                <a:cubicBezTo>
                  <a:pt x="7216316" y="2503686"/>
                  <a:pt x="7218052" y="2502818"/>
                  <a:pt x="7220656" y="2501950"/>
                </a:cubicBezTo>
                <a:cubicBezTo>
                  <a:pt x="7223260" y="2501082"/>
                  <a:pt x="7227167" y="2499780"/>
                  <a:pt x="7232376" y="2498043"/>
                </a:cubicBezTo>
                <a:cubicBezTo>
                  <a:pt x="7238454" y="2495439"/>
                  <a:pt x="7242794" y="2493268"/>
                  <a:pt x="7245398" y="2491532"/>
                </a:cubicBezTo>
                <a:cubicBezTo>
                  <a:pt x="7250608" y="2488059"/>
                  <a:pt x="7255383" y="2487625"/>
                  <a:pt x="7259724" y="2490230"/>
                </a:cubicBezTo>
                <a:cubicBezTo>
                  <a:pt x="7269274" y="2495439"/>
                  <a:pt x="7276652" y="2502384"/>
                  <a:pt x="7281862" y="2511066"/>
                </a:cubicBezTo>
                <a:cubicBezTo>
                  <a:pt x="7284466" y="2513670"/>
                  <a:pt x="7284466" y="2517143"/>
                  <a:pt x="7281862" y="2521484"/>
                </a:cubicBezTo>
                <a:cubicBezTo>
                  <a:pt x="7280994" y="2524088"/>
                  <a:pt x="7279692" y="2531034"/>
                  <a:pt x="7277955" y="2542320"/>
                </a:cubicBezTo>
                <a:cubicBezTo>
                  <a:pt x="7277087" y="2544924"/>
                  <a:pt x="7276652" y="2547095"/>
                  <a:pt x="7276652" y="2548831"/>
                </a:cubicBezTo>
                <a:cubicBezTo>
                  <a:pt x="7273180" y="2566194"/>
                  <a:pt x="7266234" y="2579217"/>
                  <a:pt x="7255816" y="2587898"/>
                </a:cubicBezTo>
                <a:cubicBezTo>
                  <a:pt x="7249740" y="2592239"/>
                  <a:pt x="7244965" y="2591805"/>
                  <a:pt x="7241492" y="2586596"/>
                </a:cubicBezTo>
                <a:cubicBezTo>
                  <a:pt x="7238888" y="2581387"/>
                  <a:pt x="7233678" y="2572705"/>
                  <a:pt x="7225865" y="2560551"/>
                </a:cubicBezTo>
                <a:cubicBezTo>
                  <a:pt x="7224997" y="2558815"/>
                  <a:pt x="7224129" y="2557513"/>
                  <a:pt x="7223260" y="2556644"/>
                </a:cubicBezTo>
                <a:cubicBezTo>
                  <a:pt x="7223260" y="2567062"/>
                  <a:pt x="7223260" y="2576178"/>
                  <a:pt x="7223260" y="2583991"/>
                </a:cubicBezTo>
                <a:cubicBezTo>
                  <a:pt x="7223260" y="2597014"/>
                  <a:pt x="7228470" y="2603525"/>
                  <a:pt x="7238888" y="2603525"/>
                </a:cubicBezTo>
                <a:cubicBezTo>
                  <a:pt x="7248438" y="2603525"/>
                  <a:pt x="7256685" y="2602223"/>
                  <a:pt x="7263630" y="2599618"/>
                </a:cubicBezTo>
                <a:cubicBezTo>
                  <a:pt x="7271444" y="2597882"/>
                  <a:pt x="7278824" y="2584426"/>
                  <a:pt x="7285768" y="2559249"/>
                </a:cubicBezTo>
                <a:cubicBezTo>
                  <a:pt x="7286637" y="2556644"/>
                  <a:pt x="7287505" y="2555342"/>
                  <a:pt x="7288372" y="2555342"/>
                </a:cubicBezTo>
                <a:cubicBezTo>
                  <a:pt x="7289242" y="2556210"/>
                  <a:pt x="7290110" y="2557947"/>
                  <a:pt x="7290977" y="2560551"/>
                </a:cubicBezTo>
                <a:cubicBezTo>
                  <a:pt x="7291846" y="2566628"/>
                  <a:pt x="7294016" y="2573139"/>
                  <a:pt x="7297488" y="2580085"/>
                </a:cubicBezTo>
                <a:cubicBezTo>
                  <a:pt x="7300962" y="2586162"/>
                  <a:pt x="7304000" y="2591805"/>
                  <a:pt x="7306604" y="2597014"/>
                </a:cubicBezTo>
                <a:cubicBezTo>
                  <a:pt x="7310077" y="2603959"/>
                  <a:pt x="7309208" y="2610036"/>
                  <a:pt x="7304000" y="2615245"/>
                </a:cubicBezTo>
                <a:cubicBezTo>
                  <a:pt x="7282296" y="2632609"/>
                  <a:pt x="7254948" y="2638252"/>
                  <a:pt x="7221958" y="2632175"/>
                </a:cubicBezTo>
                <a:cubicBezTo>
                  <a:pt x="7207200" y="2626098"/>
                  <a:pt x="7198084" y="2613943"/>
                  <a:pt x="7194611" y="2595712"/>
                </a:cubicBezTo>
                <a:cubicBezTo>
                  <a:pt x="7192875" y="2574876"/>
                  <a:pt x="7193309" y="2554474"/>
                  <a:pt x="7195914" y="2534506"/>
                </a:cubicBezTo>
                <a:cubicBezTo>
                  <a:pt x="7195914" y="2523220"/>
                  <a:pt x="7194178" y="2515407"/>
                  <a:pt x="7190704" y="2511066"/>
                </a:cubicBezTo>
                <a:cubicBezTo>
                  <a:pt x="7175078" y="2524088"/>
                  <a:pt x="7159450" y="2534072"/>
                  <a:pt x="7143824" y="2541017"/>
                </a:cubicBezTo>
                <a:cubicBezTo>
                  <a:pt x="7140351" y="2542754"/>
                  <a:pt x="7138614" y="2543188"/>
                  <a:pt x="7138614" y="2542320"/>
                </a:cubicBezTo>
                <a:cubicBezTo>
                  <a:pt x="7137746" y="2542320"/>
                  <a:pt x="7138614" y="2540583"/>
                  <a:pt x="7141219" y="2537111"/>
                </a:cubicBezTo>
                <a:cubicBezTo>
                  <a:pt x="7170737" y="2504989"/>
                  <a:pt x="7194178" y="2471564"/>
                  <a:pt x="7211540" y="2436838"/>
                </a:cubicBezTo>
                <a:cubicBezTo>
                  <a:pt x="7219354" y="2421211"/>
                  <a:pt x="7222826" y="2407320"/>
                  <a:pt x="7221958" y="2395166"/>
                </a:cubicBezTo>
                <a:cubicBezTo>
                  <a:pt x="7221958" y="2388221"/>
                  <a:pt x="7224129" y="2385616"/>
                  <a:pt x="7228470" y="2387352"/>
                </a:cubicBezTo>
                <a:close/>
                <a:moveTo>
                  <a:pt x="3496381" y="2387352"/>
                </a:moveTo>
                <a:cubicBezTo>
                  <a:pt x="3511140" y="2393430"/>
                  <a:pt x="3522860" y="2404281"/>
                  <a:pt x="3531542" y="2419908"/>
                </a:cubicBezTo>
                <a:cubicBezTo>
                  <a:pt x="3534146" y="2422513"/>
                  <a:pt x="3533712" y="2425986"/>
                  <a:pt x="3530240" y="2430326"/>
                </a:cubicBezTo>
                <a:cubicBezTo>
                  <a:pt x="3525031" y="2435535"/>
                  <a:pt x="3519822" y="2442481"/>
                  <a:pt x="3514613" y="2451162"/>
                </a:cubicBezTo>
                <a:cubicBezTo>
                  <a:pt x="3512877" y="2453767"/>
                  <a:pt x="3510272" y="2457674"/>
                  <a:pt x="3506799" y="2462883"/>
                </a:cubicBezTo>
                <a:cubicBezTo>
                  <a:pt x="3505063" y="2465487"/>
                  <a:pt x="3500288" y="2471564"/>
                  <a:pt x="3492475" y="2481114"/>
                </a:cubicBezTo>
                <a:cubicBezTo>
                  <a:pt x="3493343" y="2481982"/>
                  <a:pt x="3494645" y="2483284"/>
                  <a:pt x="3496381" y="2485021"/>
                </a:cubicBezTo>
                <a:cubicBezTo>
                  <a:pt x="3498118" y="2487625"/>
                  <a:pt x="3499854" y="2489796"/>
                  <a:pt x="3501590" y="2491532"/>
                </a:cubicBezTo>
                <a:cubicBezTo>
                  <a:pt x="3503327" y="2492400"/>
                  <a:pt x="3504195" y="2500214"/>
                  <a:pt x="3504195" y="2514972"/>
                </a:cubicBezTo>
                <a:cubicBezTo>
                  <a:pt x="3505063" y="2551435"/>
                  <a:pt x="3503761" y="2590069"/>
                  <a:pt x="3500288" y="2630872"/>
                </a:cubicBezTo>
                <a:cubicBezTo>
                  <a:pt x="3498552" y="2638686"/>
                  <a:pt x="3493777" y="2640856"/>
                  <a:pt x="3485963" y="2637384"/>
                </a:cubicBezTo>
                <a:cubicBezTo>
                  <a:pt x="3476414" y="2633911"/>
                  <a:pt x="3469902" y="2625663"/>
                  <a:pt x="3466430" y="2612641"/>
                </a:cubicBezTo>
                <a:cubicBezTo>
                  <a:pt x="3466430" y="2608300"/>
                  <a:pt x="3466864" y="2604393"/>
                  <a:pt x="3467732" y="2600921"/>
                </a:cubicBezTo>
                <a:cubicBezTo>
                  <a:pt x="3472073" y="2574008"/>
                  <a:pt x="3475111" y="2546661"/>
                  <a:pt x="3476848" y="2518879"/>
                </a:cubicBezTo>
                <a:cubicBezTo>
                  <a:pt x="3476848" y="2510198"/>
                  <a:pt x="3476414" y="2503686"/>
                  <a:pt x="3475545" y="2499345"/>
                </a:cubicBezTo>
                <a:cubicBezTo>
                  <a:pt x="3457314" y="2516709"/>
                  <a:pt x="3436478" y="2530599"/>
                  <a:pt x="3413038" y="2541017"/>
                </a:cubicBezTo>
                <a:cubicBezTo>
                  <a:pt x="3408697" y="2542754"/>
                  <a:pt x="3406526" y="2543188"/>
                  <a:pt x="3406526" y="2542320"/>
                </a:cubicBezTo>
                <a:cubicBezTo>
                  <a:pt x="3405658" y="2541452"/>
                  <a:pt x="3406960" y="2539281"/>
                  <a:pt x="3410433" y="2535808"/>
                </a:cubicBezTo>
                <a:cubicBezTo>
                  <a:pt x="3442555" y="2500214"/>
                  <a:pt x="3465996" y="2465053"/>
                  <a:pt x="3480754" y="2430326"/>
                </a:cubicBezTo>
                <a:cubicBezTo>
                  <a:pt x="3487700" y="2418172"/>
                  <a:pt x="3490304" y="2405584"/>
                  <a:pt x="3488568" y="2392561"/>
                </a:cubicBezTo>
                <a:cubicBezTo>
                  <a:pt x="3489436" y="2388221"/>
                  <a:pt x="3492041" y="2386484"/>
                  <a:pt x="3496381" y="2387352"/>
                </a:cubicBezTo>
                <a:close/>
                <a:moveTo>
                  <a:pt x="2852662" y="2387352"/>
                </a:moveTo>
                <a:cubicBezTo>
                  <a:pt x="2868289" y="2391693"/>
                  <a:pt x="2881312" y="2400375"/>
                  <a:pt x="2891730" y="2413397"/>
                </a:cubicBezTo>
                <a:cubicBezTo>
                  <a:pt x="2895202" y="2418606"/>
                  <a:pt x="2894768" y="2423381"/>
                  <a:pt x="2890428" y="2427722"/>
                </a:cubicBezTo>
                <a:cubicBezTo>
                  <a:pt x="2873064" y="2443349"/>
                  <a:pt x="2852662" y="2460712"/>
                  <a:pt x="2829222" y="2479812"/>
                </a:cubicBezTo>
                <a:cubicBezTo>
                  <a:pt x="2837036" y="2478944"/>
                  <a:pt x="2849190" y="2477207"/>
                  <a:pt x="2865685" y="2474603"/>
                </a:cubicBezTo>
                <a:cubicBezTo>
                  <a:pt x="2891730" y="2471130"/>
                  <a:pt x="2910829" y="2468960"/>
                  <a:pt x="2922984" y="2468092"/>
                </a:cubicBezTo>
                <a:cubicBezTo>
                  <a:pt x="2926456" y="2467224"/>
                  <a:pt x="2931231" y="2466355"/>
                  <a:pt x="2937308" y="2465487"/>
                </a:cubicBezTo>
                <a:cubicBezTo>
                  <a:pt x="2944254" y="2464619"/>
                  <a:pt x="2949463" y="2463751"/>
                  <a:pt x="2952935" y="2462883"/>
                </a:cubicBezTo>
                <a:cubicBezTo>
                  <a:pt x="2960749" y="2460278"/>
                  <a:pt x="2967694" y="2461580"/>
                  <a:pt x="2973771" y="2466789"/>
                </a:cubicBezTo>
                <a:cubicBezTo>
                  <a:pt x="2985057" y="2478076"/>
                  <a:pt x="2992437" y="2487191"/>
                  <a:pt x="2995910" y="2494136"/>
                </a:cubicBezTo>
                <a:cubicBezTo>
                  <a:pt x="2998514" y="2498477"/>
                  <a:pt x="2998514" y="2503252"/>
                  <a:pt x="2995910" y="2508461"/>
                </a:cubicBezTo>
                <a:cubicBezTo>
                  <a:pt x="2992437" y="2514538"/>
                  <a:pt x="2990266" y="2521918"/>
                  <a:pt x="2989398" y="2530599"/>
                </a:cubicBezTo>
                <a:cubicBezTo>
                  <a:pt x="2985926" y="2557513"/>
                  <a:pt x="2980717" y="2587464"/>
                  <a:pt x="2973771" y="2620454"/>
                </a:cubicBezTo>
                <a:cubicBezTo>
                  <a:pt x="2966826" y="2644763"/>
                  <a:pt x="2953369" y="2657785"/>
                  <a:pt x="2933402" y="2659522"/>
                </a:cubicBezTo>
                <a:cubicBezTo>
                  <a:pt x="2928193" y="2660390"/>
                  <a:pt x="2924286" y="2657785"/>
                  <a:pt x="2921682" y="2651708"/>
                </a:cubicBezTo>
                <a:cubicBezTo>
                  <a:pt x="2914736" y="2635213"/>
                  <a:pt x="2905186" y="2620889"/>
                  <a:pt x="2893032" y="2608734"/>
                </a:cubicBezTo>
                <a:cubicBezTo>
                  <a:pt x="2891296" y="2606998"/>
                  <a:pt x="2890428" y="2605696"/>
                  <a:pt x="2890428" y="2604827"/>
                </a:cubicBezTo>
                <a:cubicBezTo>
                  <a:pt x="2891296" y="2603959"/>
                  <a:pt x="2893032" y="2603959"/>
                  <a:pt x="2895637" y="2604827"/>
                </a:cubicBezTo>
                <a:cubicBezTo>
                  <a:pt x="2906055" y="2605696"/>
                  <a:pt x="2916907" y="2606998"/>
                  <a:pt x="2928193" y="2608734"/>
                </a:cubicBezTo>
                <a:cubicBezTo>
                  <a:pt x="2932533" y="2609602"/>
                  <a:pt x="2935138" y="2607866"/>
                  <a:pt x="2936006" y="2603525"/>
                </a:cubicBezTo>
                <a:cubicBezTo>
                  <a:pt x="2942083" y="2578348"/>
                  <a:pt x="2946424" y="2543622"/>
                  <a:pt x="2949029" y="2499345"/>
                </a:cubicBezTo>
                <a:cubicBezTo>
                  <a:pt x="2949029" y="2494136"/>
                  <a:pt x="2945990" y="2491966"/>
                  <a:pt x="2939913" y="2492834"/>
                </a:cubicBezTo>
                <a:cubicBezTo>
                  <a:pt x="2904318" y="2495439"/>
                  <a:pt x="2855701" y="2501516"/>
                  <a:pt x="2794061" y="2511066"/>
                </a:cubicBezTo>
                <a:cubicBezTo>
                  <a:pt x="2798402" y="2544924"/>
                  <a:pt x="2801441" y="2579217"/>
                  <a:pt x="2803177" y="2613943"/>
                </a:cubicBezTo>
                <a:cubicBezTo>
                  <a:pt x="2803177" y="2624361"/>
                  <a:pt x="2798836" y="2630872"/>
                  <a:pt x="2790155" y="2633477"/>
                </a:cubicBezTo>
                <a:cubicBezTo>
                  <a:pt x="2784077" y="2633477"/>
                  <a:pt x="2777132" y="2627834"/>
                  <a:pt x="2769319" y="2616548"/>
                </a:cubicBezTo>
                <a:cubicBezTo>
                  <a:pt x="2768450" y="2614811"/>
                  <a:pt x="2768017" y="2611339"/>
                  <a:pt x="2768017" y="2606130"/>
                </a:cubicBezTo>
                <a:cubicBezTo>
                  <a:pt x="2769753" y="2594844"/>
                  <a:pt x="2769319" y="2577914"/>
                  <a:pt x="2766714" y="2555342"/>
                </a:cubicBezTo>
                <a:cubicBezTo>
                  <a:pt x="2766714" y="2551870"/>
                  <a:pt x="2766714" y="2549265"/>
                  <a:pt x="2766714" y="2547529"/>
                </a:cubicBezTo>
                <a:cubicBezTo>
                  <a:pt x="2764978" y="2531902"/>
                  <a:pt x="2761071" y="2515841"/>
                  <a:pt x="2754994" y="2499345"/>
                </a:cubicBezTo>
                <a:cubicBezTo>
                  <a:pt x="2754126" y="2495873"/>
                  <a:pt x="2753258" y="2492834"/>
                  <a:pt x="2752390" y="2490230"/>
                </a:cubicBezTo>
                <a:cubicBezTo>
                  <a:pt x="2750653" y="2485889"/>
                  <a:pt x="2752390" y="2483284"/>
                  <a:pt x="2757599" y="2482416"/>
                </a:cubicBezTo>
                <a:cubicBezTo>
                  <a:pt x="2767148" y="2483284"/>
                  <a:pt x="2774962" y="2485021"/>
                  <a:pt x="2781039" y="2487625"/>
                </a:cubicBezTo>
                <a:cubicBezTo>
                  <a:pt x="2786248" y="2485889"/>
                  <a:pt x="2792325" y="2485021"/>
                  <a:pt x="2799270" y="2485021"/>
                </a:cubicBezTo>
                <a:cubicBezTo>
                  <a:pt x="2818370" y="2459844"/>
                  <a:pt x="2832695" y="2435535"/>
                  <a:pt x="2842245" y="2412095"/>
                </a:cubicBezTo>
                <a:cubicBezTo>
                  <a:pt x="2842245" y="2411227"/>
                  <a:pt x="2842679" y="2409490"/>
                  <a:pt x="2843547" y="2406886"/>
                </a:cubicBezTo>
                <a:cubicBezTo>
                  <a:pt x="2845283" y="2401677"/>
                  <a:pt x="2845717" y="2397336"/>
                  <a:pt x="2844849" y="2393863"/>
                </a:cubicBezTo>
                <a:cubicBezTo>
                  <a:pt x="2844849" y="2389523"/>
                  <a:pt x="2847454" y="2387352"/>
                  <a:pt x="2852662" y="2387352"/>
                </a:cubicBezTo>
                <a:close/>
                <a:moveTo>
                  <a:pt x="3910905" y="2386050"/>
                </a:moveTo>
                <a:cubicBezTo>
                  <a:pt x="3927400" y="2391259"/>
                  <a:pt x="3941291" y="2402111"/>
                  <a:pt x="3952577" y="2418606"/>
                </a:cubicBezTo>
                <a:cubicBezTo>
                  <a:pt x="3955181" y="2422947"/>
                  <a:pt x="3954313" y="2427722"/>
                  <a:pt x="3949972" y="2432931"/>
                </a:cubicBezTo>
                <a:cubicBezTo>
                  <a:pt x="3942159" y="2444217"/>
                  <a:pt x="3936082" y="2456371"/>
                  <a:pt x="3931741" y="2469394"/>
                </a:cubicBezTo>
                <a:cubicBezTo>
                  <a:pt x="3930873" y="2472867"/>
                  <a:pt x="3929571" y="2476773"/>
                  <a:pt x="3927834" y="2481114"/>
                </a:cubicBezTo>
                <a:cubicBezTo>
                  <a:pt x="3930439" y="2481114"/>
                  <a:pt x="3933477" y="2480680"/>
                  <a:pt x="3936950" y="2479812"/>
                </a:cubicBezTo>
                <a:cubicBezTo>
                  <a:pt x="3941291" y="2479812"/>
                  <a:pt x="3944329" y="2479812"/>
                  <a:pt x="3946066" y="2479812"/>
                </a:cubicBezTo>
                <a:cubicBezTo>
                  <a:pt x="3958220" y="2478076"/>
                  <a:pt x="3967770" y="2475471"/>
                  <a:pt x="3974715" y="2471998"/>
                </a:cubicBezTo>
                <a:cubicBezTo>
                  <a:pt x="3983397" y="2469394"/>
                  <a:pt x="3990342" y="2470262"/>
                  <a:pt x="3995551" y="2474603"/>
                </a:cubicBezTo>
                <a:cubicBezTo>
                  <a:pt x="4004233" y="2479812"/>
                  <a:pt x="4012480" y="2488059"/>
                  <a:pt x="4020294" y="2499345"/>
                </a:cubicBezTo>
                <a:cubicBezTo>
                  <a:pt x="4023766" y="2503686"/>
                  <a:pt x="4022898" y="2508461"/>
                  <a:pt x="4017689" y="2513670"/>
                </a:cubicBezTo>
                <a:cubicBezTo>
                  <a:pt x="4015085" y="2518011"/>
                  <a:pt x="4012914" y="2524088"/>
                  <a:pt x="4011178" y="2531902"/>
                </a:cubicBezTo>
                <a:cubicBezTo>
                  <a:pt x="4010310" y="2536243"/>
                  <a:pt x="4008573" y="2543622"/>
                  <a:pt x="4005969" y="2554040"/>
                </a:cubicBezTo>
                <a:cubicBezTo>
                  <a:pt x="3999024" y="2582689"/>
                  <a:pt x="3993815" y="2601355"/>
                  <a:pt x="3990342" y="2610036"/>
                </a:cubicBezTo>
                <a:cubicBezTo>
                  <a:pt x="3979924" y="2638686"/>
                  <a:pt x="3964731" y="2655615"/>
                  <a:pt x="3944763" y="2660824"/>
                </a:cubicBezTo>
                <a:cubicBezTo>
                  <a:pt x="3938686" y="2661692"/>
                  <a:pt x="3934780" y="2659522"/>
                  <a:pt x="3933043" y="2654313"/>
                </a:cubicBezTo>
                <a:cubicBezTo>
                  <a:pt x="3927834" y="2641290"/>
                  <a:pt x="3915680" y="2625229"/>
                  <a:pt x="3896580" y="2606130"/>
                </a:cubicBezTo>
                <a:cubicBezTo>
                  <a:pt x="3894844" y="2605262"/>
                  <a:pt x="3893976" y="2603959"/>
                  <a:pt x="3893976" y="2602223"/>
                </a:cubicBezTo>
                <a:cubicBezTo>
                  <a:pt x="3894844" y="2601355"/>
                  <a:pt x="3896580" y="2600921"/>
                  <a:pt x="3899185" y="2600921"/>
                </a:cubicBezTo>
                <a:cubicBezTo>
                  <a:pt x="3914812" y="2604393"/>
                  <a:pt x="3926966" y="2607432"/>
                  <a:pt x="3935648" y="2610036"/>
                </a:cubicBezTo>
                <a:cubicBezTo>
                  <a:pt x="3940857" y="2610036"/>
                  <a:pt x="3944763" y="2608300"/>
                  <a:pt x="3947368" y="2604827"/>
                </a:cubicBezTo>
                <a:cubicBezTo>
                  <a:pt x="3961258" y="2582255"/>
                  <a:pt x="3968638" y="2550567"/>
                  <a:pt x="3969506" y="2509763"/>
                </a:cubicBezTo>
                <a:cubicBezTo>
                  <a:pt x="3968638" y="2506291"/>
                  <a:pt x="3966901" y="2504120"/>
                  <a:pt x="3964297" y="2503252"/>
                </a:cubicBezTo>
                <a:cubicBezTo>
                  <a:pt x="3959088" y="2504120"/>
                  <a:pt x="3951275" y="2504989"/>
                  <a:pt x="3940857" y="2505857"/>
                </a:cubicBezTo>
                <a:cubicBezTo>
                  <a:pt x="3930439" y="2507593"/>
                  <a:pt x="3922625" y="2508895"/>
                  <a:pt x="3917416" y="2509763"/>
                </a:cubicBezTo>
                <a:cubicBezTo>
                  <a:pt x="3914812" y="2516709"/>
                  <a:pt x="3911339" y="2523654"/>
                  <a:pt x="3906998" y="2530599"/>
                </a:cubicBezTo>
                <a:cubicBezTo>
                  <a:pt x="3916548" y="2532336"/>
                  <a:pt x="3924362" y="2534506"/>
                  <a:pt x="3930439" y="2537111"/>
                </a:cubicBezTo>
                <a:cubicBezTo>
                  <a:pt x="3940857" y="2539715"/>
                  <a:pt x="3946934" y="2546226"/>
                  <a:pt x="3948670" y="2556644"/>
                </a:cubicBezTo>
                <a:cubicBezTo>
                  <a:pt x="3949538" y="2564458"/>
                  <a:pt x="3947368" y="2571837"/>
                  <a:pt x="3942159" y="2578782"/>
                </a:cubicBezTo>
                <a:cubicBezTo>
                  <a:pt x="3935214" y="2585728"/>
                  <a:pt x="3928268" y="2585294"/>
                  <a:pt x="3921323" y="2577480"/>
                </a:cubicBezTo>
                <a:cubicBezTo>
                  <a:pt x="3916982" y="2572271"/>
                  <a:pt x="3910471" y="2562722"/>
                  <a:pt x="3901789" y="2548831"/>
                </a:cubicBezTo>
                <a:cubicBezTo>
                  <a:pt x="3900921" y="2547095"/>
                  <a:pt x="3900053" y="2545792"/>
                  <a:pt x="3899185" y="2544924"/>
                </a:cubicBezTo>
                <a:cubicBezTo>
                  <a:pt x="3893976" y="2553606"/>
                  <a:pt x="3887899" y="2562722"/>
                  <a:pt x="3880953" y="2572271"/>
                </a:cubicBezTo>
                <a:cubicBezTo>
                  <a:pt x="3854040" y="2606130"/>
                  <a:pt x="3821484" y="2630438"/>
                  <a:pt x="3783285" y="2645197"/>
                </a:cubicBezTo>
                <a:cubicBezTo>
                  <a:pt x="3779812" y="2646065"/>
                  <a:pt x="3777642" y="2646065"/>
                  <a:pt x="3776774" y="2645197"/>
                </a:cubicBezTo>
                <a:cubicBezTo>
                  <a:pt x="3775906" y="2643461"/>
                  <a:pt x="3776774" y="2641725"/>
                  <a:pt x="3779378" y="2639988"/>
                </a:cubicBezTo>
                <a:cubicBezTo>
                  <a:pt x="3820182" y="2607866"/>
                  <a:pt x="3851436" y="2566628"/>
                  <a:pt x="3873140" y="2516275"/>
                </a:cubicBezTo>
                <a:cubicBezTo>
                  <a:pt x="3854908" y="2519747"/>
                  <a:pt x="3837111" y="2523654"/>
                  <a:pt x="3819748" y="2527995"/>
                </a:cubicBezTo>
                <a:cubicBezTo>
                  <a:pt x="3817143" y="2529731"/>
                  <a:pt x="3813236" y="2528863"/>
                  <a:pt x="3808027" y="2525390"/>
                </a:cubicBezTo>
                <a:cubicBezTo>
                  <a:pt x="3800214" y="2521050"/>
                  <a:pt x="3793703" y="2514972"/>
                  <a:pt x="3788494" y="2507159"/>
                </a:cubicBezTo>
                <a:cubicBezTo>
                  <a:pt x="3786758" y="2504554"/>
                  <a:pt x="3786324" y="2502384"/>
                  <a:pt x="3787192" y="2500648"/>
                </a:cubicBezTo>
                <a:cubicBezTo>
                  <a:pt x="3787192" y="2499780"/>
                  <a:pt x="3788928" y="2499345"/>
                  <a:pt x="3792400" y="2499345"/>
                </a:cubicBezTo>
                <a:cubicBezTo>
                  <a:pt x="3801950" y="2499345"/>
                  <a:pt x="3813236" y="2498477"/>
                  <a:pt x="3826259" y="2496741"/>
                </a:cubicBezTo>
                <a:cubicBezTo>
                  <a:pt x="3829732" y="2495873"/>
                  <a:pt x="3835809" y="2495005"/>
                  <a:pt x="3844490" y="2494136"/>
                </a:cubicBezTo>
                <a:cubicBezTo>
                  <a:pt x="3861854" y="2490664"/>
                  <a:pt x="3875310" y="2488493"/>
                  <a:pt x="3884860" y="2487625"/>
                </a:cubicBezTo>
                <a:cubicBezTo>
                  <a:pt x="3889201" y="2473735"/>
                  <a:pt x="3893108" y="2458976"/>
                  <a:pt x="3896580" y="2443349"/>
                </a:cubicBezTo>
                <a:cubicBezTo>
                  <a:pt x="3900921" y="2427722"/>
                  <a:pt x="3902223" y="2411227"/>
                  <a:pt x="3900487" y="2393863"/>
                </a:cubicBezTo>
                <a:cubicBezTo>
                  <a:pt x="3899619" y="2387787"/>
                  <a:pt x="3903091" y="2385182"/>
                  <a:pt x="3910905" y="2386050"/>
                </a:cubicBezTo>
                <a:close/>
                <a:moveTo>
                  <a:pt x="1209303" y="2384748"/>
                </a:moveTo>
                <a:cubicBezTo>
                  <a:pt x="1221457" y="2388221"/>
                  <a:pt x="1231441" y="2393430"/>
                  <a:pt x="1239255" y="2400375"/>
                </a:cubicBezTo>
                <a:cubicBezTo>
                  <a:pt x="1243595" y="2403847"/>
                  <a:pt x="1245332" y="2406452"/>
                  <a:pt x="1244464" y="2408188"/>
                </a:cubicBezTo>
                <a:cubicBezTo>
                  <a:pt x="1244464" y="2410793"/>
                  <a:pt x="1242293" y="2413397"/>
                  <a:pt x="1237953" y="2416002"/>
                </a:cubicBezTo>
                <a:cubicBezTo>
                  <a:pt x="1236216" y="2416870"/>
                  <a:pt x="1233611" y="2418172"/>
                  <a:pt x="1230139" y="2419908"/>
                </a:cubicBezTo>
                <a:cubicBezTo>
                  <a:pt x="1209303" y="2431195"/>
                  <a:pt x="1194979" y="2439442"/>
                  <a:pt x="1187165" y="2444651"/>
                </a:cubicBezTo>
                <a:cubicBezTo>
                  <a:pt x="1199319" y="2442047"/>
                  <a:pt x="1209303" y="2439876"/>
                  <a:pt x="1217117" y="2438140"/>
                </a:cubicBezTo>
                <a:cubicBezTo>
                  <a:pt x="1222325" y="2437272"/>
                  <a:pt x="1227535" y="2437706"/>
                  <a:pt x="1232743" y="2439442"/>
                </a:cubicBezTo>
                <a:cubicBezTo>
                  <a:pt x="1235348" y="2441179"/>
                  <a:pt x="1237953" y="2443783"/>
                  <a:pt x="1240557" y="2447256"/>
                </a:cubicBezTo>
                <a:cubicBezTo>
                  <a:pt x="1241425" y="2448124"/>
                  <a:pt x="1242293" y="2448992"/>
                  <a:pt x="1243161" y="2449860"/>
                </a:cubicBezTo>
                <a:cubicBezTo>
                  <a:pt x="1245766" y="2456806"/>
                  <a:pt x="1244029" y="2461146"/>
                  <a:pt x="1237953" y="2462883"/>
                </a:cubicBezTo>
                <a:cubicBezTo>
                  <a:pt x="1234480" y="2462883"/>
                  <a:pt x="1228837" y="2463317"/>
                  <a:pt x="1221023" y="2464185"/>
                </a:cubicBezTo>
                <a:cubicBezTo>
                  <a:pt x="1205397" y="2465921"/>
                  <a:pt x="1193242" y="2467224"/>
                  <a:pt x="1184561" y="2468092"/>
                </a:cubicBezTo>
                <a:cubicBezTo>
                  <a:pt x="1185428" y="2471564"/>
                  <a:pt x="1185863" y="2475471"/>
                  <a:pt x="1185863" y="2479812"/>
                </a:cubicBezTo>
                <a:cubicBezTo>
                  <a:pt x="1194545" y="2478076"/>
                  <a:pt x="1201490" y="2476773"/>
                  <a:pt x="1206699" y="2475905"/>
                </a:cubicBezTo>
                <a:cubicBezTo>
                  <a:pt x="1211039" y="2474169"/>
                  <a:pt x="1215380" y="2474169"/>
                  <a:pt x="1219721" y="2475905"/>
                </a:cubicBezTo>
                <a:cubicBezTo>
                  <a:pt x="1225798" y="2479378"/>
                  <a:pt x="1229705" y="2483284"/>
                  <a:pt x="1231441" y="2487625"/>
                </a:cubicBezTo>
                <a:cubicBezTo>
                  <a:pt x="1234046" y="2495439"/>
                  <a:pt x="1231007" y="2500214"/>
                  <a:pt x="1222325" y="2501950"/>
                </a:cubicBezTo>
                <a:cubicBezTo>
                  <a:pt x="1210171" y="2501950"/>
                  <a:pt x="1198017" y="2502818"/>
                  <a:pt x="1185863" y="2504554"/>
                </a:cubicBezTo>
                <a:cubicBezTo>
                  <a:pt x="1184995" y="2508027"/>
                  <a:pt x="1184995" y="2511500"/>
                  <a:pt x="1185863" y="2514972"/>
                </a:cubicBezTo>
                <a:cubicBezTo>
                  <a:pt x="1185863" y="2515841"/>
                  <a:pt x="1185863" y="2516709"/>
                  <a:pt x="1185863" y="2517577"/>
                </a:cubicBezTo>
                <a:cubicBezTo>
                  <a:pt x="1187599" y="2517577"/>
                  <a:pt x="1188901" y="2517143"/>
                  <a:pt x="1189769" y="2516275"/>
                </a:cubicBezTo>
                <a:cubicBezTo>
                  <a:pt x="1194979" y="2516275"/>
                  <a:pt x="1212342" y="2514104"/>
                  <a:pt x="1241859" y="2509763"/>
                </a:cubicBezTo>
                <a:cubicBezTo>
                  <a:pt x="1247937" y="2508027"/>
                  <a:pt x="1251843" y="2507159"/>
                  <a:pt x="1253580" y="2507159"/>
                </a:cubicBezTo>
                <a:cubicBezTo>
                  <a:pt x="1261393" y="2504554"/>
                  <a:pt x="1268339" y="2504989"/>
                  <a:pt x="1274415" y="2508461"/>
                </a:cubicBezTo>
                <a:cubicBezTo>
                  <a:pt x="1283097" y="2511934"/>
                  <a:pt x="1290477" y="2517143"/>
                  <a:pt x="1296554" y="2524088"/>
                </a:cubicBezTo>
                <a:cubicBezTo>
                  <a:pt x="1297422" y="2534506"/>
                  <a:pt x="1293515" y="2539281"/>
                  <a:pt x="1284833" y="2538413"/>
                </a:cubicBezTo>
                <a:cubicBezTo>
                  <a:pt x="1264865" y="2534072"/>
                  <a:pt x="1230139" y="2534072"/>
                  <a:pt x="1180654" y="2538413"/>
                </a:cubicBezTo>
                <a:lnTo>
                  <a:pt x="1179351" y="2538413"/>
                </a:lnTo>
                <a:cubicBezTo>
                  <a:pt x="1181956" y="2541017"/>
                  <a:pt x="1184561" y="2543188"/>
                  <a:pt x="1187165" y="2544924"/>
                </a:cubicBezTo>
                <a:cubicBezTo>
                  <a:pt x="1189769" y="2547529"/>
                  <a:pt x="1190203" y="2551001"/>
                  <a:pt x="1188467" y="2555342"/>
                </a:cubicBezTo>
                <a:cubicBezTo>
                  <a:pt x="1188467" y="2557079"/>
                  <a:pt x="1188033" y="2557947"/>
                  <a:pt x="1187165" y="2557947"/>
                </a:cubicBezTo>
                <a:cubicBezTo>
                  <a:pt x="1193242" y="2557079"/>
                  <a:pt x="1203660" y="2555776"/>
                  <a:pt x="1218419" y="2554040"/>
                </a:cubicBezTo>
                <a:cubicBezTo>
                  <a:pt x="1228837" y="2552304"/>
                  <a:pt x="1235783" y="2551435"/>
                  <a:pt x="1239255" y="2551435"/>
                </a:cubicBezTo>
                <a:cubicBezTo>
                  <a:pt x="1244464" y="2549699"/>
                  <a:pt x="1249239" y="2549699"/>
                  <a:pt x="1253580" y="2551435"/>
                </a:cubicBezTo>
                <a:cubicBezTo>
                  <a:pt x="1262261" y="2554908"/>
                  <a:pt x="1267905" y="2559249"/>
                  <a:pt x="1270509" y="2564458"/>
                </a:cubicBezTo>
                <a:cubicBezTo>
                  <a:pt x="1273113" y="2567930"/>
                  <a:pt x="1273547" y="2570969"/>
                  <a:pt x="1271811" y="2573573"/>
                </a:cubicBezTo>
                <a:cubicBezTo>
                  <a:pt x="1270943" y="2575310"/>
                  <a:pt x="1268339" y="2576178"/>
                  <a:pt x="1263997" y="2576178"/>
                </a:cubicBezTo>
                <a:cubicBezTo>
                  <a:pt x="1252711" y="2577046"/>
                  <a:pt x="1227969" y="2578348"/>
                  <a:pt x="1189769" y="2580085"/>
                </a:cubicBezTo>
                <a:cubicBezTo>
                  <a:pt x="1219287" y="2605262"/>
                  <a:pt x="1261393" y="2627400"/>
                  <a:pt x="1316087" y="2646499"/>
                </a:cubicBezTo>
                <a:cubicBezTo>
                  <a:pt x="1318692" y="2647368"/>
                  <a:pt x="1319994" y="2648236"/>
                  <a:pt x="1319994" y="2649104"/>
                </a:cubicBezTo>
                <a:cubicBezTo>
                  <a:pt x="1319994" y="2650840"/>
                  <a:pt x="1318692" y="2651708"/>
                  <a:pt x="1316087" y="2651708"/>
                </a:cubicBezTo>
                <a:cubicBezTo>
                  <a:pt x="1291779" y="2656049"/>
                  <a:pt x="1270075" y="2659088"/>
                  <a:pt x="1250975" y="2660824"/>
                </a:cubicBezTo>
                <a:cubicBezTo>
                  <a:pt x="1244898" y="2661692"/>
                  <a:pt x="1238821" y="2660824"/>
                  <a:pt x="1232743" y="2658219"/>
                </a:cubicBezTo>
                <a:cubicBezTo>
                  <a:pt x="1208435" y="2641725"/>
                  <a:pt x="1188033" y="2620020"/>
                  <a:pt x="1171538" y="2593107"/>
                </a:cubicBezTo>
                <a:cubicBezTo>
                  <a:pt x="1157647" y="2610471"/>
                  <a:pt x="1143323" y="2623927"/>
                  <a:pt x="1128564" y="2633477"/>
                </a:cubicBezTo>
                <a:cubicBezTo>
                  <a:pt x="1107728" y="2647368"/>
                  <a:pt x="1083853" y="2654747"/>
                  <a:pt x="1056941" y="2655615"/>
                </a:cubicBezTo>
                <a:cubicBezTo>
                  <a:pt x="1053468" y="2655615"/>
                  <a:pt x="1051731" y="2654747"/>
                  <a:pt x="1051731" y="2653010"/>
                </a:cubicBezTo>
                <a:cubicBezTo>
                  <a:pt x="1051731" y="2652142"/>
                  <a:pt x="1053468" y="2651274"/>
                  <a:pt x="1056941" y="2650406"/>
                </a:cubicBezTo>
                <a:cubicBezTo>
                  <a:pt x="1094271" y="2635647"/>
                  <a:pt x="1121619" y="2613943"/>
                  <a:pt x="1138982" y="2585294"/>
                </a:cubicBezTo>
                <a:cubicBezTo>
                  <a:pt x="1125959" y="2586162"/>
                  <a:pt x="1115107" y="2587464"/>
                  <a:pt x="1106426" y="2589200"/>
                </a:cubicBezTo>
                <a:cubicBezTo>
                  <a:pt x="1102085" y="2590069"/>
                  <a:pt x="1097744" y="2589635"/>
                  <a:pt x="1093403" y="2587898"/>
                </a:cubicBezTo>
                <a:cubicBezTo>
                  <a:pt x="1087326" y="2584426"/>
                  <a:pt x="1081683" y="2580085"/>
                  <a:pt x="1076474" y="2574876"/>
                </a:cubicBezTo>
                <a:cubicBezTo>
                  <a:pt x="1074738" y="2571403"/>
                  <a:pt x="1073869" y="2569667"/>
                  <a:pt x="1073869" y="2569667"/>
                </a:cubicBezTo>
                <a:cubicBezTo>
                  <a:pt x="1074738" y="2568799"/>
                  <a:pt x="1076908" y="2568364"/>
                  <a:pt x="1080381" y="2568364"/>
                </a:cubicBezTo>
                <a:cubicBezTo>
                  <a:pt x="1083853" y="2567497"/>
                  <a:pt x="1093403" y="2566628"/>
                  <a:pt x="1109031" y="2565760"/>
                </a:cubicBezTo>
                <a:cubicBezTo>
                  <a:pt x="1120316" y="2564892"/>
                  <a:pt x="1127696" y="2564458"/>
                  <a:pt x="1131168" y="2564458"/>
                </a:cubicBezTo>
                <a:cubicBezTo>
                  <a:pt x="1133773" y="2563590"/>
                  <a:pt x="1136811" y="2563155"/>
                  <a:pt x="1140285" y="2563155"/>
                </a:cubicBezTo>
                <a:cubicBezTo>
                  <a:pt x="1144625" y="2562288"/>
                  <a:pt x="1147663" y="2561853"/>
                  <a:pt x="1149400" y="2561853"/>
                </a:cubicBezTo>
                <a:cubicBezTo>
                  <a:pt x="1150268" y="2554908"/>
                  <a:pt x="1150702" y="2547963"/>
                  <a:pt x="1150702" y="2541017"/>
                </a:cubicBezTo>
                <a:cubicBezTo>
                  <a:pt x="1145493" y="2541886"/>
                  <a:pt x="1137245" y="2543188"/>
                  <a:pt x="1125959" y="2544924"/>
                </a:cubicBezTo>
                <a:cubicBezTo>
                  <a:pt x="1105991" y="2547529"/>
                  <a:pt x="1090365" y="2550133"/>
                  <a:pt x="1079079" y="2552738"/>
                </a:cubicBezTo>
                <a:cubicBezTo>
                  <a:pt x="1075606" y="2554474"/>
                  <a:pt x="1071699" y="2554040"/>
                  <a:pt x="1067359" y="2551435"/>
                </a:cubicBezTo>
                <a:cubicBezTo>
                  <a:pt x="1060413" y="2547095"/>
                  <a:pt x="1054336" y="2541886"/>
                  <a:pt x="1049127" y="2535808"/>
                </a:cubicBezTo>
                <a:cubicBezTo>
                  <a:pt x="1047390" y="2534072"/>
                  <a:pt x="1046957" y="2532770"/>
                  <a:pt x="1047824" y="2531902"/>
                </a:cubicBezTo>
                <a:cubicBezTo>
                  <a:pt x="1048693" y="2531034"/>
                  <a:pt x="1050429" y="2530599"/>
                  <a:pt x="1053034" y="2530599"/>
                </a:cubicBezTo>
                <a:cubicBezTo>
                  <a:pt x="1055638" y="2529731"/>
                  <a:pt x="1064320" y="2528863"/>
                  <a:pt x="1079079" y="2527995"/>
                </a:cubicBezTo>
                <a:cubicBezTo>
                  <a:pt x="1090365" y="2527127"/>
                  <a:pt x="1097744" y="2526693"/>
                  <a:pt x="1101217" y="2526693"/>
                </a:cubicBezTo>
                <a:cubicBezTo>
                  <a:pt x="1107294" y="2525825"/>
                  <a:pt x="1115975" y="2524956"/>
                  <a:pt x="1127262" y="2524088"/>
                </a:cubicBezTo>
                <a:cubicBezTo>
                  <a:pt x="1139416" y="2522352"/>
                  <a:pt x="1148098" y="2521484"/>
                  <a:pt x="1153307" y="2521484"/>
                </a:cubicBezTo>
                <a:cubicBezTo>
                  <a:pt x="1153307" y="2517143"/>
                  <a:pt x="1153307" y="2512802"/>
                  <a:pt x="1153307" y="2508461"/>
                </a:cubicBezTo>
                <a:cubicBezTo>
                  <a:pt x="1142889" y="2510198"/>
                  <a:pt x="1135075" y="2511066"/>
                  <a:pt x="1129867" y="2511066"/>
                </a:cubicBezTo>
                <a:cubicBezTo>
                  <a:pt x="1126393" y="2511934"/>
                  <a:pt x="1122487" y="2511500"/>
                  <a:pt x="1118146" y="2509763"/>
                </a:cubicBezTo>
                <a:cubicBezTo>
                  <a:pt x="1115541" y="2508027"/>
                  <a:pt x="1112503" y="2505423"/>
                  <a:pt x="1109031" y="2501950"/>
                </a:cubicBezTo>
                <a:cubicBezTo>
                  <a:pt x="1106426" y="2499345"/>
                  <a:pt x="1104689" y="2497609"/>
                  <a:pt x="1103821" y="2496741"/>
                </a:cubicBezTo>
                <a:cubicBezTo>
                  <a:pt x="1101217" y="2493268"/>
                  <a:pt x="1102085" y="2491098"/>
                  <a:pt x="1106426" y="2490230"/>
                </a:cubicBezTo>
                <a:cubicBezTo>
                  <a:pt x="1121184" y="2488493"/>
                  <a:pt x="1136811" y="2486757"/>
                  <a:pt x="1153307" y="2485021"/>
                </a:cubicBezTo>
                <a:cubicBezTo>
                  <a:pt x="1153307" y="2484153"/>
                  <a:pt x="1153307" y="2482416"/>
                  <a:pt x="1153307" y="2479812"/>
                </a:cubicBezTo>
                <a:cubicBezTo>
                  <a:pt x="1152439" y="2476339"/>
                  <a:pt x="1152005" y="2473735"/>
                  <a:pt x="1152005" y="2471998"/>
                </a:cubicBezTo>
                <a:cubicBezTo>
                  <a:pt x="1144191" y="2472867"/>
                  <a:pt x="1135943" y="2474169"/>
                  <a:pt x="1127262" y="2475905"/>
                </a:cubicBezTo>
                <a:cubicBezTo>
                  <a:pt x="1120316" y="2476773"/>
                  <a:pt x="1115975" y="2476339"/>
                  <a:pt x="1114239" y="2474603"/>
                </a:cubicBezTo>
                <a:cubicBezTo>
                  <a:pt x="1112503" y="2472867"/>
                  <a:pt x="1109464" y="2470262"/>
                  <a:pt x="1105123" y="2466789"/>
                </a:cubicBezTo>
                <a:cubicBezTo>
                  <a:pt x="1100783" y="2463317"/>
                  <a:pt x="1098178" y="2461146"/>
                  <a:pt x="1097310" y="2460278"/>
                </a:cubicBezTo>
                <a:cubicBezTo>
                  <a:pt x="1095573" y="2458542"/>
                  <a:pt x="1095139" y="2456806"/>
                  <a:pt x="1096008" y="2455069"/>
                </a:cubicBezTo>
                <a:cubicBezTo>
                  <a:pt x="1096876" y="2454201"/>
                  <a:pt x="1098612" y="2453767"/>
                  <a:pt x="1101217" y="2453767"/>
                </a:cubicBezTo>
                <a:cubicBezTo>
                  <a:pt x="1115975" y="2453767"/>
                  <a:pt x="1129433" y="2452465"/>
                  <a:pt x="1141587" y="2449860"/>
                </a:cubicBezTo>
                <a:cubicBezTo>
                  <a:pt x="1145059" y="2449860"/>
                  <a:pt x="1149400" y="2449426"/>
                  <a:pt x="1154609" y="2448558"/>
                </a:cubicBezTo>
                <a:cubicBezTo>
                  <a:pt x="1160686" y="2448558"/>
                  <a:pt x="1165461" y="2448124"/>
                  <a:pt x="1168934" y="2447256"/>
                </a:cubicBezTo>
                <a:cubicBezTo>
                  <a:pt x="1171538" y="2442915"/>
                  <a:pt x="1175879" y="2436404"/>
                  <a:pt x="1181956" y="2427722"/>
                </a:cubicBezTo>
                <a:cubicBezTo>
                  <a:pt x="1184561" y="2424249"/>
                  <a:pt x="1186297" y="2421645"/>
                  <a:pt x="1187165" y="2419908"/>
                </a:cubicBezTo>
                <a:cubicBezTo>
                  <a:pt x="1195847" y="2408622"/>
                  <a:pt x="1200621" y="2399072"/>
                  <a:pt x="1201490" y="2391259"/>
                </a:cubicBezTo>
                <a:cubicBezTo>
                  <a:pt x="1201490" y="2386050"/>
                  <a:pt x="1204094" y="2383880"/>
                  <a:pt x="1209303" y="2384748"/>
                </a:cubicBezTo>
                <a:close/>
                <a:moveTo>
                  <a:pt x="8259364" y="2382143"/>
                </a:moveTo>
                <a:cubicBezTo>
                  <a:pt x="8276728" y="2384748"/>
                  <a:pt x="8291487" y="2392561"/>
                  <a:pt x="8303641" y="2405584"/>
                </a:cubicBezTo>
                <a:cubicBezTo>
                  <a:pt x="8306245" y="2409056"/>
                  <a:pt x="8306245" y="2412963"/>
                  <a:pt x="8303641" y="2417304"/>
                </a:cubicBezTo>
                <a:cubicBezTo>
                  <a:pt x="8301036" y="2419908"/>
                  <a:pt x="8299301" y="2429892"/>
                  <a:pt x="8298432" y="2447256"/>
                </a:cubicBezTo>
                <a:lnTo>
                  <a:pt x="8298432" y="2451162"/>
                </a:lnTo>
                <a:cubicBezTo>
                  <a:pt x="8307982" y="2449426"/>
                  <a:pt x="8315361" y="2447690"/>
                  <a:pt x="8320570" y="2445953"/>
                </a:cubicBezTo>
                <a:cubicBezTo>
                  <a:pt x="8327516" y="2441613"/>
                  <a:pt x="8334027" y="2441613"/>
                  <a:pt x="8340104" y="2445953"/>
                </a:cubicBezTo>
                <a:cubicBezTo>
                  <a:pt x="8351390" y="2452899"/>
                  <a:pt x="8360940" y="2461580"/>
                  <a:pt x="8368753" y="2471998"/>
                </a:cubicBezTo>
                <a:cubicBezTo>
                  <a:pt x="8370490" y="2476339"/>
                  <a:pt x="8370056" y="2479378"/>
                  <a:pt x="8367451" y="2481114"/>
                </a:cubicBezTo>
                <a:cubicBezTo>
                  <a:pt x="8359638" y="2488927"/>
                  <a:pt x="8352693" y="2497175"/>
                  <a:pt x="8346615" y="2505857"/>
                </a:cubicBezTo>
                <a:cubicBezTo>
                  <a:pt x="8351824" y="2508461"/>
                  <a:pt x="8356165" y="2512802"/>
                  <a:pt x="8359638" y="2518879"/>
                </a:cubicBezTo>
                <a:cubicBezTo>
                  <a:pt x="8362242" y="2524088"/>
                  <a:pt x="8360506" y="2527127"/>
                  <a:pt x="8354429" y="2527995"/>
                </a:cubicBezTo>
                <a:cubicBezTo>
                  <a:pt x="8343143" y="2528863"/>
                  <a:pt x="8323609" y="2530165"/>
                  <a:pt x="8295828" y="2531902"/>
                </a:cubicBezTo>
                <a:cubicBezTo>
                  <a:pt x="8295828" y="2532770"/>
                  <a:pt x="8295828" y="2534072"/>
                  <a:pt x="8295828" y="2535808"/>
                </a:cubicBezTo>
                <a:cubicBezTo>
                  <a:pt x="8294960" y="2537545"/>
                  <a:pt x="8294525" y="2538847"/>
                  <a:pt x="8294525" y="2539715"/>
                </a:cubicBezTo>
                <a:cubicBezTo>
                  <a:pt x="8293657" y="2553606"/>
                  <a:pt x="8290618" y="2566194"/>
                  <a:pt x="8285410" y="2577480"/>
                </a:cubicBezTo>
                <a:cubicBezTo>
                  <a:pt x="8331422" y="2604393"/>
                  <a:pt x="8380474" y="2624361"/>
                  <a:pt x="8432563" y="2637384"/>
                </a:cubicBezTo>
                <a:cubicBezTo>
                  <a:pt x="8436904" y="2639120"/>
                  <a:pt x="8439075" y="2640856"/>
                  <a:pt x="8439075" y="2642593"/>
                </a:cubicBezTo>
                <a:cubicBezTo>
                  <a:pt x="8439943" y="2644329"/>
                  <a:pt x="8438207" y="2645631"/>
                  <a:pt x="8433866" y="2646499"/>
                </a:cubicBezTo>
                <a:cubicBezTo>
                  <a:pt x="8408689" y="2653445"/>
                  <a:pt x="8384380" y="2659088"/>
                  <a:pt x="8360940" y="2663428"/>
                </a:cubicBezTo>
                <a:cubicBezTo>
                  <a:pt x="8353995" y="2665165"/>
                  <a:pt x="8348786" y="2664297"/>
                  <a:pt x="8345313" y="2660824"/>
                </a:cubicBezTo>
                <a:cubicBezTo>
                  <a:pt x="8318400" y="2646065"/>
                  <a:pt x="8292355" y="2627400"/>
                  <a:pt x="8267178" y="2604827"/>
                </a:cubicBezTo>
                <a:cubicBezTo>
                  <a:pt x="8244606" y="2628268"/>
                  <a:pt x="8208577" y="2642159"/>
                  <a:pt x="8159092" y="2646499"/>
                </a:cubicBezTo>
                <a:cubicBezTo>
                  <a:pt x="8153884" y="2647368"/>
                  <a:pt x="8151279" y="2647368"/>
                  <a:pt x="8151279" y="2646499"/>
                </a:cubicBezTo>
                <a:cubicBezTo>
                  <a:pt x="8151279" y="2644763"/>
                  <a:pt x="8153449" y="2643027"/>
                  <a:pt x="8157790" y="2641290"/>
                </a:cubicBezTo>
                <a:cubicBezTo>
                  <a:pt x="8197726" y="2627400"/>
                  <a:pt x="8226808" y="2608734"/>
                  <a:pt x="8245040" y="2585294"/>
                </a:cubicBezTo>
                <a:cubicBezTo>
                  <a:pt x="8237226" y="2577480"/>
                  <a:pt x="8230282" y="2570535"/>
                  <a:pt x="8224204" y="2564458"/>
                </a:cubicBezTo>
                <a:cubicBezTo>
                  <a:pt x="8214654" y="2554040"/>
                  <a:pt x="8202066" y="2550133"/>
                  <a:pt x="8186440" y="2552738"/>
                </a:cubicBezTo>
                <a:cubicBezTo>
                  <a:pt x="8181230" y="2553606"/>
                  <a:pt x="8177758" y="2551870"/>
                  <a:pt x="8176022" y="2547529"/>
                </a:cubicBezTo>
                <a:cubicBezTo>
                  <a:pt x="8175153" y="2544924"/>
                  <a:pt x="8175587" y="2542320"/>
                  <a:pt x="8177324" y="2539715"/>
                </a:cubicBezTo>
                <a:cubicBezTo>
                  <a:pt x="8177324" y="2539715"/>
                  <a:pt x="8177758" y="2539281"/>
                  <a:pt x="8178626" y="2538413"/>
                </a:cubicBezTo>
                <a:cubicBezTo>
                  <a:pt x="8185571" y="2534072"/>
                  <a:pt x="8192082" y="2531902"/>
                  <a:pt x="8198159" y="2531902"/>
                </a:cubicBezTo>
                <a:cubicBezTo>
                  <a:pt x="8205972" y="2531902"/>
                  <a:pt x="8212918" y="2533204"/>
                  <a:pt x="8218995" y="2535808"/>
                </a:cubicBezTo>
                <a:cubicBezTo>
                  <a:pt x="8218127" y="2531468"/>
                  <a:pt x="8217259" y="2524956"/>
                  <a:pt x="8216390" y="2516275"/>
                </a:cubicBezTo>
                <a:cubicBezTo>
                  <a:pt x="8214654" y="2507593"/>
                  <a:pt x="8213352" y="2501516"/>
                  <a:pt x="8212484" y="2498043"/>
                </a:cubicBezTo>
                <a:cubicBezTo>
                  <a:pt x="8209880" y="2485021"/>
                  <a:pt x="8205539" y="2474169"/>
                  <a:pt x="8199462" y="2465487"/>
                </a:cubicBezTo>
                <a:cubicBezTo>
                  <a:pt x="8197726" y="2459410"/>
                  <a:pt x="8199028" y="2455937"/>
                  <a:pt x="8203368" y="2455069"/>
                </a:cubicBezTo>
                <a:cubicBezTo>
                  <a:pt x="8210314" y="2455069"/>
                  <a:pt x="8218562" y="2457240"/>
                  <a:pt x="8228110" y="2461580"/>
                </a:cubicBezTo>
                <a:cubicBezTo>
                  <a:pt x="8229847" y="2461580"/>
                  <a:pt x="8232886" y="2461146"/>
                  <a:pt x="8237226" y="2460278"/>
                </a:cubicBezTo>
                <a:cubicBezTo>
                  <a:pt x="8240700" y="2459410"/>
                  <a:pt x="8249815" y="2458108"/>
                  <a:pt x="8264574" y="2456371"/>
                </a:cubicBezTo>
                <a:lnTo>
                  <a:pt x="8264574" y="2448558"/>
                </a:lnTo>
                <a:cubicBezTo>
                  <a:pt x="8264574" y="2425986"/>
                  <a:pt x="8261101" y="2408622"/>
                  <a:pt x="8254156" y="2396468"/>
                </a:cubicBezTo>
                <a:cubicBezTo>
                  <a:pt x="8249815" y="2387787"/>
                  <a:pt x="8251551" y="2383012"/>
                  <a:pt x="8259364" y="2382143"/>
                </a:cubicBezTo>
                <a:close/>
                <a:moveTo>
                  <a:pt x="7624436" y="2382143"/>
                </a:moveTo>
                <a:cubicBezTo>
                  <a:pt x="7625522" y="2381709"/>
                  <a:pt x="7626932" y="2381709"/>
                  <a:pt x="7628668" y="2382143"/>
                </a:cubicBezTo>
                <a:cubicBezTo>
                  <a:pt x="7644295" y="2385616"/>
                  <a:pt x="7657318" y="2391259"/>
                  <a:pt x="7667736" y="2399072"/>
                </a:cubicBezTo>
                <a:cubicBezTo>
                  <a:pt x="7672076" y="2403413"/>
                  <a:pt x="7672944" y="2409056"/>
                  <a:pt x="7670340" y="2416002"/>
                </a:cubicBezTo>
                <a:cubicBezTo>
                  <a:pt x="7667736" y="2422947"/>
                  <a:pt x="7666000" y="2433799"/>
                  <a:pt x="7665131" y="2448558"/>
                </a:cubicBezTo>
                <a:cubicBezTo>
                  <a:pt x="7666868" y="2447690"/>
                  <a:pt x="7669038" y="2447256"/>
                  <a:pt x="7671642" y="2447256"/>
                </a:cubicBezTo>
                <a:cubicBezTo>
                  <a:pt x="7674247" y="2446388"/>
                  <a:pt x="7675984" y="2445953"/>
                  <a:pt x="7676852" y="2445953"/>
                </a:cubicBezTo>
                <a:cubicBezTo>
                  <a:pt x="7684665" y="2443349"/>
                  <a:pt x="7690742" y="2443349"/>
                  <a:pt x="7695083" y="2445953"/>
                </a:cubicBezTo>
                <a:cubicBezTo>
                  <a:pt x="7700292" y="2448558"/>
                  <a:pt x="7704633" y="2452031"/>
                  <a:pt x="7708105" y="2456371"/>
                </a:cubicBezTo>
                <a:cubicBezTo>
                  <a:pt x="7713314" y="2464185"/>
                  <a:pt x="7712446" y="2468960"/>
                  <a:pt x="7705501" y="2470696"/>
                </a:cubicBezTo>
                <a:cubicBezTo>
                  <a:pt x="7701160" y="2471564"/>
                  <a:pt x="7693347" y="2472867"/>
                  <a:pt x="7682060" y="2474603"/>
                </a:cubicBezTo>
                <a:cubicBezTo>
                  <a:pt x="7674247" y="2475471"/>
                  <a:pt x="7668170" y="2476339"/>
                  <a:pt x="7663829" y="2477207"/>
                </a:cubicBezTo>
                <a:cubicBezTo>
                  <a:pt x="7663829" y="2485889"/>
                  <a:pt x="7663829" y="2492400"/>
                  <a:pt x="7663829" y="2496741"/>
                </a:cubicBezTo>
                <a:cubicBezTo>
                  <a:pt x="7681192" y="2494136"/>
                  <a:pt x="7693347" y="2491532"/>
                  <a:pt x="7700292" y="2488927"/>
                </a:cubicBezTo>
                <a:cubicBezTo>
                  <a:pt x="7708105" y="2486323"/>
                  <a:pt x="7715918" y="2487191"/>
                  <a:pt x="7723732" y="2491532"/>
                </a:cubicBezTo>
                <a:cubicBezTo>
                  <a:pt x="7729810" y="2494136"/>
                  <a:pt x="7734150" y="2497609"/>
                  <a:pt x="7736754" y="2501950"/>
                </a:cubicBezTo>
                <a:cubicBezTo>
                  <a:pt x="7741964" y="2509763"/>
                  <a:pt x="7740662" y="2514538"/>
                  <a:pt x="7732848" y="2516275"/>
                </a:cubicBezTo>
                <a:cubicBezTo>
                  <a:pt x="7698990" y="2518011"/>
                  <a:pt x="7670340" y="2520181"/>
                  <a:pt x="7646900" y="2522786"/>
                </a:cubicBezTo>
                <a:cubicBezTo>
                  <a:pt x="7628668" y="2524522"/>
                  <a:pt x="7606964" y="2528863"/>
                  <a:pt x="7581788" y="2535808"/>
                </a:cubicBezTo>
                <a:cubicBezTo>
                  <a:pt x="7575710" y="2537545"/>
                  <a:pt x="7571370" y="2537111"/>
                  <a:pt x="7568765" y="2534506"/>
                </a:cubicBezTo>
                <a:cubicBezTo>
                  <a:pt x="7563556" y="2531902"/>
                  <a:pt x="7557914" y="2527995"/>
                  <a:pt x="7551836" y="2522786"/>
                </a:cubicBezTo>
                <a:cubicBezTo>
                  <a:pt x="7550968" y="2521918"/>
                  <a:pt x="7550534" y="2521484"/>
                  <a:pt x="7550534" y="2521484"/>
                </a:cubicBezTo>
                <a:cubicBezTo>
                  <a:pt x="7546193" y="2523220"/>
                  <a:pt x="7540550" y="2528863"/>
                  <a:pt x="7533604" y="2538413"/>
                </a:cubicBezTo>
                <a:cubicBezTo>
                  <a:pt x="7531000" y="2545358"/>
                  <a:pt x="7531868" y="2551870"/>
                  <a:pt x="7536209" y="2557947"/>
                </a:cubicBezTo>
                <a:cubicBezTo>
                  <a:pt x="7542286" y="2569233"/>
                  <a:pt x="7543154" y="2578782"/>
                  <a:pt x="7538814" y="2586596"/>
                </a:cubicBezTo>
                <a:cubicBezTo>
                  <a:pt x="7536209" y="2590069"/>
                  <a:pt x="7533604" y="2593107"/>
                  <a:pt x="7531000" y="2595712"/>
                </a:cubicBezTo>
                <a:cubicBezTo>
                  <a:pt x="7544891" y="2596580"/>
                  <a:pt x="7561820" y="2599618"/>
                  <a:pt x="7581788" y="2604827"/>
                </a:cubicBezTo>
                <a:cubicBezTo>
                  <a:pt x="7588733" y="2605696"/>
                  <a:pt x="7595244" y="2606998"/>
                  <a:pt x="7601321" y="2608734"/>
                </a:cubicBezTo>
                <a:cubicBezTo>
                  <a:pt x="7600453" y="2606998"/>
                  <a:pt x="7600019" y="2604393"/>
                  <a:pt x="7600019" y="2600921"/>
                </a:cubicBezTo>
                <a:cubicBezTo>
                  <a:pt x="7597414" y="2591371"/>
                  <a:pt x="7595678" y="2582689"/>
                  <a:pt x="7594810" y="2574876"/>
                </a:cubicBezTo>
                <a:cubicBezTo>
                  <a:pt x="7591338" y="2559249"/>
                  <a:pt x="7587865" y="2550133"/>
                  <a:pt x="7584392" y="2547529"/>
                </a:cubicBezTo>
                <a:cubicBezTo>
                  <a:pt x="7581788" y="2541452"/>
                  <a:pt x="7584392" y="2537979"/>
                  <a:pt x="7592206" y="2537111"/>
                </a:cubicBezTo>
                <a:cubicBezTo>
                  <a:pt x="7600019" y="2537111"/>
                  <a:pt x="7606964" y="2538413"/>
                  <a:pt x="7613042" y="2541017"/>
                </a:cubicBezTo>
                <a:cubicBezTo>
                  <a:pt x="7616514" y="2541017"/>
                  <a:pt x="7623026" y="2539715"/>
                  <a:pt x="7632575" y="2537111"/>
                </a:cubicBezTo>
                <a:cubicBezTo>
                  <a:pt x="7649938" y="2533638"/>
                  <a:pt x="7661658" y="2530165"/>
                  <a:pt x="7667736" y="2526693"/>
                </a:cubicBezTo>
                <a:cubicBezTo>
                  <a:pt x="7674681" y="2525825"/>
                  <a:pt x="7681626" y="2526693"/>
                  <a:pt x="7688572" y="2529297"/>
                </a:cubicBezTo>
                <a:cubicBezTo>
                  <a:pt x="7697254" y="2532770"/>
                  <a:pt x="7703330" y="2537545"/>
                  <a:pt x="7706803" y="2543622"/>
                </a:cubicBezTo>
                <a:cubicBezTo>
                  <a:pt x="7711144" y="2548831"/>
                  <a:pt x="7711144" y="2553172"/>
                  <a:pt x="7706803" y="2556644"/>
                </a:cubicBezTo>
                <a:cubicBezTo>
                  <a:pt x="7706803" y="2556644"/>
                  <a:pt x="7706370" y="2557079"/>
                  <a:pt x="7705501" y="2557947"/>
                </a:cubicBezTo>
                <a:cubicBezTo>
                  <a:pt x="7702028" y="2561419"/>
                  <a:pt x="7697688" y="2568364"/>
                  <a:pt x="7692478" y="2578782"/>
                </a:cubicBezTo>
                <a:cubicBezTo>
                  <a:pt x="7695083" y="2580519"/>
                  <a:pt x="7697688" y="2583991"/>
                  <a:pt x="7700292" y="2589200"/>
                </a:cubicBezTo>
                <a:cubicBezTo>
                  <a:pt x="7703765" y="2595278"/>
                  <a:pt x="7702028" y="2598750"/>
                  <a:pt x="7695083" y="2599618"/>
                </a:cubicBezTo>
                <a:cubicBezTo>
                  <a:pt x="7679456" y="2599618"/>
                  <a:pt x="7656884" y="2601355"/>
                  <a:pt x="7627366" y="2604827"/>
                </a:cubicBezTo>
                <a:cubicBezTo>
                  <a:pt x="7626498" y="2608300"/>
                  <a:pt x="7625196" y="2611339"/>
                  <a:pt x="7623460" y="2613943"/>
                </a:cubicBezTo>
                <a:cubicBezTo>
                  <a:pt x="7638218" y="2616548"/>
                  <a:pt x="7654713" y="2618284"/>
                  <a:pt x="7672944" y="2619152"/>
                </a:cubicBezTo>
                <a:cubicBezTo>
                  <a:pt x="7685967" y="2619152"/>
                  <a:pt x="7716353" y="2618284"/>
                  <a:pt x="7764102" y="2616548"/>
                </a:cubicBezTo>
                <a:cubicBezTo>
                  <a:pt x="7767575" y="2615680"/>
                  <a:pt x="7769745" y="2616114"/>
                  <a:pt x="7770613" y="2617850"/>
                </a:cubicBezTo>
                <a:cubicBezTo>
                  <a:pt x="7771482" y="2618718"/>
                  <a:pt x="7770180" y="2620020"/>
                  <a:pt x="7766706" y="2621757"/>
                </a:cubicBezTo>
                <a:cubicBezTo>
                  <a:pt x="7746739" y="2634779"/>
                  <a:pt x="7723732" y="2648236"/>
                  <a:pt x="7697688" y="2662126"/>
                </a:cubicBezTo>
                <a:cubicBezTo>
                  <a:pt x="7691610" y="2664731"/>
                  <a:pt x="7684665" y="2665165"/>
                  <a:pt x="7676852" y="2663428"/>
                </a:cubicBezTo>
                <a:cubicBezTo>
                  <a:pt x="7654280" y="2657351"/>
                  <a:pt x="7622157" y="2646065"/>
                  <a:pt x="7580485" y="2629570"/>
                </a:cubicBezTo>
                <a:cubicBezTo>
                  <a:pt x="7561386" y="2622625"/>
                  <a:pt x="7546193" y="2619152"/>
                  <a:pt x="7534906" y="2619152"/>
                </a:cubicBezTo>
                <a:cubicBezTo>
                  <a:pt x="7524488" y="2617416"/>
                  <a:pt x="7512334" y="2620454"/>
                  <a:pt x="7498444" y="2628268"/>
                </a:cubicBezTo>
                <a:cubicBezTo>
                  <a:pt x="7494971" y="2630004"/>
                  <a:pt x="7491064" y="2630004"/>
                  <a:pt x="7486724" y="2628268"/>
                </a:cubicBezTo>
                <a:cubicBezTo>
                  <a:pt x="7477174" y="2622191"/>
                  <a:pt x="7471096" y="2616548"/>
                  <a:pt x="7468492" y="2611339"/>
                </a:cubicBezTo>
                <a:cubicBezTo>
                  <a:pt x="7466756" y="2606998"/>
                  <a:pt x="7468058" y="2604393"/>
                  <a:pt x="7472398" y="2603525"/>
                </a:cubicBezTo>
                <a:cubicBezTo>
                  <a:pt x="7480212" y="2602657"/>
                  <a:pt x="7482816" y="2602223"/>
                  <a:pt x="7480212" y="2602223"/>
                </a:cubicBezTo>
                <a:cubicBezTo>
                  <a:pt x="7494103" y="2600487"/>
                  <a:pt x="7504087" y="2599184"/>
                  <a:pt x="7510164" y="2598316"/>
                </a:cubicBezTo>
                <a:cubicBezTo>
                  <a:pt x="7518846" y="2584426"/>
                  <a:pt x="7518846" y="2571837"/>
                  <a:pt x="7510164" y="2560551"/>
                </a:cubicBezTo>
                <a:cubicBezTo>
                  <a:pt x="7505824" y="2554474"/>
                  <a:pt x="7504087" y="2547529"/>
                  <a:pt x="7504955" y="2539715"/>
                </a:cubicBezTo>
                <a:cubicBezTo>
                  <a:pt x="7505824" y="2537111"/>
                  <a:pt x="7507560" y="2533204"/>
                  <a:pt x="7510164" y="2527995"/>
                </a:cubicBezTo>
                <a:cubicBezTo>
                  <a:pt x="7507560" y="2528863"/>
                  <a:pt x="7504087" y="2530599"/>
                  <a:pt x="7499746" y="2533204"/>
                </a:cubicBezTo>
                <a:cubicBezTo>
                  <a:pt x="7498010" y="2534940"/>
                  <a:pt x="7496274" y="2536243"/>
                  <a:pt x="7494537" y="2537111"/>
                </a:cubicBezTo>
                <a:cubicBezTo>
                  <a:pt x="7491064" y="2539715"/>
                  <a:pt x="7487592" y="2539715"/>
                  <a:pt x="7484119" y="2537111"/>
                </a:cubicBezTo>
                <a:cubicBezTo>
                  <a:pt x="7478910" y="2532770"/>
                  <a:pt x="7473701" y="2527127"/>
                  <a:pt x="7468492" y="2520181"/>
                </a:cubicBezTo>
                <a:cubicBezTo>
                  <a:pt x="7465020" y="2515841"/>
                  <a:pt x="7465454" y="2513236"/>
                  <a:pt x="7469794" y="2512368"/>
                </a:cubicBezTo>
                <a:cubicBezTo>
                  <a:pt x="7488894" y="2508895"/>
                  <a:pt x="7503652" y="2503252"/>
                  <a:pt x="7514070" y="2495439"/>
                </a:cubicBezTo>
                <a:cubicBezTo>
                  <a:pt x="7518412" y="2492834"/>
                  <a:pt x="7523186" y="2492834"/>
                  <a:pt x="7528396" y="2495439"/>
                </a:cubicBezTo>
                <a:cubicBezTo>
                  <a:pt x="7537078" y="2498043"/>
                  <a:pt x="7544456" y="2502818"/>
                  <a:pt x="7550534" y="2509763"/>
                </a:cubicBezTo>
                <a:cubicBezTo>
                  <a:pt x="7553138" y="2511500"/>
                  <a:pt x="7554440" y="2513670"/>
                  <a:pt x="7554440" y="2516275"/>
                </a:cubicBezTo>
                <a:cubicBezTo>
                  <a:pt x="7555309" y="2516275"/>
                  <a:pt x="7556176" y="2515841"/>
                  <a:pt x="7557044" y="2514972"/>
                </a:cubicBezTo>
                <a:cubicBezTo>
                  <a:pt x="7557914" y="2514972"/>
                  <a:pt x="7558347" y="2514972"/>
                  <a:pt x="7558347" y="2514972"/>
                </a:cubicBezTo>
                <a:cubicBezTo>
                  <a:pt x="7567029" y="2503686"/>
                  <a:pt x="7575276" y="2486323"/>
                  <a:pt x="7583090" y="2462883"/>
                </a:cubicBezTo>
                <a:cubicBezTo>
                  <a:pt x="7587430" y="2446388"/>
                  <a:pt x="7588733" y="2436838"/>
                  <a:pt x="7586996" y="2434233"/>
                </a:cubicBezTo>
                <a:cubicBezTo>
                  <a:pt x="7586128" y="2430761"/>
                  <a:pt x="7586562" y="2428590"/>
                  <a:pt x="7588298" y="2427722"/>
                </a:cubicBezTo>
                <a:cubicBezTo>
                  <a:pt x="7589167" y="2426854"/>
                  <a:pt x="7591772" y="2426854"/>
                  <a:pt x="7596112" y="2427722"/>
                </a:cubicBezTo>
                <a:cubicBezTo>
                  <a:pt x="7601321" y="2429458"/>
                  <a:pt x="7608266" y="2432497"/>
                  <a:pt x="7616948" y="2436838"/>
                </a:cubicBezTo>
                <a:cubicBezTo>
                  <a:pt x="7618684" y="2438574"/>
                  <a:pt x="7619987" y="2439442"/>
                  <a:pt x="7620855" y="2439442"/>
                </a:cubicBezTo>
                <a:cubicBezTo>
                  <a:pt x="7626064" y="2442915"/>
                  <a:pt x="7627366" y="2447690"/>
                  <a:pt x="7624762" y="2453767"/>
                </a:cubicBezTo>
                <a:cubicBezTo>
                  <a:pt x="7623894" y="2455503"/>
                  <a:pt x="7622592" y="2457674"/>
                  <a:pt x="7620855" y="2460278"/>
                </a:cubicBezTo>
                <a:cubicBezTo>
                  <a:pt x="7623460" y="2458542"/>
                  <a:pt x="7626932" y="2457240"/>
                  <a:pt x="7631272" y="2456371"/>
                </a:cubicBezTo>
                <a:cubicBezTo>
                  <a:pt x="7631272" y="2423381"/>
                  <a:pt x="7628668" y="2402111"/>
                  <a:pt x="7623460" y="2392561"/>
                </a:cubicBezTo>
                <a:cubicBezTo>
                  <a:pt x="7621724" y="2389089"/>
                  <a:pt x="7621289" y="2386484"/>
                  <a:pt x="7622157" y="2384748"/>
                </a:cubicBezTo>
                <a:cubicBezTo>
                  <a:pt x="7622592" y="2383446"/>
                  <a:pt x="7623351" y="2382578"/>
                  <a:pt x="7624436" y="2382143"/>
                </a:cubicBezTo>
                <a:close/>
                <a:moveTo>
                  <a:pt x="907182" y="2380841"/>
                </a:moveTo>
                <a:cubicBezTo>
                  <a:pt x="921941" y="2385182"/>
                  <a:pt x="933661" y="2393863"/>
                  <a:pt x="942343" y="2406886"/>
                </a:cubicBezTo>
                <a:cubicBezTo>
                  <a:pt x="946683" y="2411227"/>
                  <a:pt x="947117" y="2416436"/>
                  <a:pt x="943645" y="2422513"/>
                </a:cubicBezTo>
                <a:cubicBezTo>
                  <a:pt x="941041" y="2425986"/>
                  <a:pt x="939738" y="2439442"/>
                  <a:pt x="939738" y="2462883"/>
                </a:cubicBezTo>
                <a:cubicBezTo>
                  <a:pt x="947552" y="2461146"/>
                  <a:pt x="955365" y="2458976"/>
                  <a:pt x="963179" y="2456371"/>
                </a:cubicBezTo>
                <a:cubicBezTo>
                  <a:pt x="968387" y="2452899"/>
                  <a:pt x="974465" y="2452899"/>
                  <a:pt x="981410" y="2456371"/>
                </a:cubicBezTo>
                <a:cubicBezTo>
                  <a:pt x="992696" y="2461580"/>
                  <a:pt x="1000076" y="2467658"/>
                  <a:pt x="1003549" y="2474603"/>
                </a:cubicBezTo>
                <a:cubicBezTo>
                  <a:pt x="1006153" y="2478944"/>
                  <a:pt x="1006587" y="2482851"/>
                  <a:pt x="1004850" y="2486323"/>
                </a:cubicBezTo>
                <a:cubicBezTo>
                  <a:pt x="1003982" y="2488927"/>
                  <a:pt x="1000944" y="2489796"/>
                  <a:pt x="995735" y="2488927"/>
                </a:cubicBezTo>
                <a:cubicBezTo>
                  <a:pt x="988790" y="2488059"/>
                  <a:pt x="974465" y="2488493"/>
                  <a:pt x="952761" y="2490230"/>
                </a:cubicBezTo>
                <a:cubicBezTo>
                  <a:pt x="946683" y="2490230"/>
                  <a:pt x="942343" y="2490230"/>
                  <a:pt x="939738" y="2490230"/>
                </a:cubicBezTo>
                <a:cubicBezTo>
                  <a:pt x="939738" y="2504120"/>
                  <a:pt x="939738" y="2519747"/>
                  <a:pt x="939738" y="2537111"/>
                </a:cubicBezTo>
                <a:cubicBezTo>
                  <a:pt x="940607" y="2546661"/>
                  <a:pt x="941041" y="2558381"/>
                  <a:pt x="941041" y="2572271"/>
                </a:cubicBezTo>
                <a:cubicBezTo>
                  <a:pt x="941909" y="2586162"/>
                  <a:pt x="942343" y="2597882"/>
                  <a:pt x="942343" y="2607432"/>
                </a:cubicBezTo>
                <a:cubicBezTo>
                  <a:pt x="943211" y="2623059"/>
                  <a:pt x="940607" y="2634779"/>
                  <a:pt x="934530" y="2642593"/>
                </a:cubicBezTo>
                <a:cubicBezTo>
                  <a:pt x="927584" y="2654747"/>
                  <a:pt x="917600" y="2661692"/>
                  <a:pt x="904578" y="2663428"/>
                </a:cubicBezTo>
                <a:cubicBezTo>
                  <a:pt x="899369" y="2662560"/>
                  <a:pt x="896329" y="2659088"/>
                  <a:pt x="895461" y="2653010"/>
                </a:cubicBezTo>
                <a:cubicBezTo>
                  <a:pt x="891989" y="2638252"/>
                  <a:pt x="881571" y="2623927"/>
                  <a:pt x="864208" y="2610036"/>
                </a:cubicBezTo>
                <a:cubicBezTo>
                  <a:pt x="860735" y="2607432"/>
                  <a:pt x="858999" y="2605696"/>
                  <a:pt x="858999" y="2604827"/>
                </a:cubicBezTo>
                <a:cubicBezTo>
                  <a:pt x="858999" y="2603959"/>
                  <a:pt x="861603" y="2603525"/>
                  <a:pt x="866812" y="2603525"/>
                </a:cubicBezTo>
                <a:cubicBezTo>
                  <a:pt x="880703" y="2606130"/>
                  <a:pt x="891555" y="2607432"/>
                  <a:pt x="899369" y="2607432"/>
                </a:cubicBezTo>
                <a:cubicBezTo>
                  <a:pt x="903709" y="2608300"/>
                  <a:pt x="905880" y="2606998"/>
                  <a:pt x="905880" y="2603525"/>
                </a:cubicBezTo>
                <a:cubicBezTo>
                  <a:pt x="905880" y="2567930"/>
                  <a:pt x="905880" y="2531468"/>
                  <a:pt x="905880" y="2494136"/>
                </a:cubicBezTo>
                <a:cubicBezTo>
                  <a:pt x="888516" y="2495873"/>
                  <a:pt x="872456" y="2498911"/>
                  <a:pt x="857697" y="2503252"/>
                </a:cubicBezTo>
                <a:cubicBezTo>
                  <a:pt x="857697" y="2503252"/>
                  <a:pt x="857263" y="2503252"/>
                  <a:pt x="856395" y="2503252"/>
                </a:cubicBezTo>
                <a:cubicBezTo>
                  <a:pt x="850317" y="2504989"/>
                  <a:pt x="845977" y="2504554"/>
                  <a:pt x="843372" y="2501950"/>
                </a:cubicBezTo>
                <a:cubicBezTo>
                  <a:pt x="836427" y="2497609"/>
                  <a:pt x="830783" y="2492400"/>
                  <a:pt x="826443" y="2486323"/>
                </a:cubicBezTo>
                <a:cubicBezTo>
                  <a:pt x="826443" y="2485455"/>
                  <a:pt x="826443" y="2485021"/>
                  <a:pt x="826443" y="2485021"/>
                </a:cubicBezTo>
                <a:cubicBezTo>
                  <a:pt x="825575" y="2488493"/>
                  <a:pt x="824273" y="2492400"/>
                  <a:pt x="822536" y="2496741"/>
                </a:cubicBezTo>
                <a:cubicBezTo>
                  <a:pt x="820799" y="2500214"/>
                  <a:pt x="818629" y="2506291"/>
                  <a:pt x="816025" y="2514972"/>
                </a:cubicBezTo>
                <a:cubicBezTo>
                  <a:pt x="812552" y="2522786"/>
                  <a:pt x="809948" y="2528863"/>
                  <a:pt x="808211" y="2533204"/>
                </a:cubicBezTo>
                <a:cubicBezTo>
                  <a:pt x="815157" y="2540149"/>
                  <a:pt x="821668" y="2547529"/>
                  <a:pt x="827745" y="2555342"/>
                </a:cubicBezTo>
                <a:cubicBezTo>
                  <a:pt x="836427" y="2567497"/>
                  <a:pt x="836861" y="2580953"/>
                  <a:pt x="829047" y="2595712"/>
                </a:cubicBezTo>
                <a:cubicBezTo>
                  <a:pt x="823839" y="2602657"/>
                  <a:pt x="818195" y="2603525"/>
                  <a:pt x="812118" y="2598316"/>
                </a:cubicBezTo>
                <a:cubicBezTo>
                  <a:pt x="809513" y="2594844"/>
                  <a:pt x="805607" y="2589200"/>
                  <a:pt x="800398" y="2581387"/>
                </a:cubicBezTo>
                <a:cubicBezTo>
                  <a:pt x="795189" y="2574442"/>
                  <a:pt x="791283" y="2569233"/>
                  <a:pt x="788678" y="2565760"/>
                </a:cubicBezTo>
                <a:cubicBezTo>
                  <a:pt x="786073" y="2567497"/>
                  <a:pt x="784337" y="2569667"/>
                  <a:pt x="783469" y="2572271"/>
                </a:cubicBezTo>
                <a:cubicBezTo>
                  <a:pt x="762633" y="2596580"/>
                  <a:pt x="737022" y="2613943"/>
                  <a:pt x="706636" y="2624361"/>
                </a:cubicBezTo>
                <a:cubicBezTo>
                  <a:pt x="702295" y="2626098"/>
                  <a:pt x="699691" y="2626532"/>
                  <a:pt x="698823" y="2625663"/>
                </a:cubicBezTo>
                <a:cubicBezTo>
                  <a:pt x="698823" y="2624795"/>
                  <a:pt x="700559" y="2622625"/>
                  <a:pt x="704032" y="2619152"/>
                </a:cubicBezTo>
                <a:cubicBezTo>
                  <a:pt x="730945" y="2595712"/>
                  <a:pt x="752215" y="2568364"/>
                  <a:pt x="767842" y="2537111"/>
                </a:cubicBezTo>
                <a:cubicBezTo>
                  <a:pt x="764369" y="2531902"/>
                  <a:pt x="759160" y="2524522"/>
                  <a:pt x="752215" y="2514972"/>
                </a:cubicBezTo>
                <a:cubicBezTo>
                  <a:pt x="744401" y="2504554"/>
                  <a:pt x="738759" y="2497175"/>
                  <a:pt x="735286" y="2492834"/>
                </a:cubicBezTo>
                <a:cubicBezTo>
                  <a:pt x="734417" y="2491098"/>
                  <a:pt x="734417" y="2489796"/>
                  <a:pt x="735286" y="2488927"/>
                </a:cubicBezTo>
                <a:cubicBezTo>
                  <a:pt x="736153" y="2488059"/>
                  <a:pt x="737456" y="2488059"/>
                  <a:pt x="739193" y="2488927"/>
                </a:cubicBezTo>
                <a:cubicBezTo>
                  <a:pt x="753083" y="2492400"/>
                  <a:pt x="766539" y="2498911"/>
                  <a:pt x="779562" y="2508461"/>
                </a:cubicBezTo>
                <a:cubicBezTo>
                  <a:pt x="783903" y="2498043"/>
                  <a:pt x="786507" y="2486757"/>
                  <a:pt x="787375" y="2474603"/>
                </a:cubicBezTo>
                <a:cubicBezTo>
                  <a:pt x="788243" y="2471998"/>
                  <a:pt x="788243" y="2470696"/>
                  <a:pt x="787375" y="2470696"/>
                </a:cubicBezTo>
                <a:cubicBezTo>
                  <a:pt x="786507" y="2469828"/>
                  <a:pt x="784337" y="2469828"/>
                  <a:pt x="780864" y="2470696"/>
                </a:cubicBezTo>
                <a:cubicBezTo>
                  <a:pt x="776523" y="2471564"/>
                  <a:pt x="770881" y="2473301"/>
                  <a:pt x="763935" y="2475905"/>
                </a:cubicBezTo>
                <a:cubicBezTo>
                  <a:pt x="761331" y="2476773"/>
                  <a:pt x="759595" y="2477207"/>
                  <a:pt x="758726" y="2477207"/>
                </a:cubicBezTo>
                <a:cubicBezTo>
                  <a:pt x="753517" y="2478076"/>
                  <a:pt x="748743" y="2476773"/>
                  <a:pt x="744401" y="2473301"/>
                </a:cubicBezTo>
                <a:cubicBezTo>
                  <a:pt x="740929" y="2469828"/>
                  <a:pt x="736588" y="2465487"/>
                  <a:pt x="731379" y="2460278"/>
                </a:cubicBezTo>
                <a:cubicBezTo>
                  <a:pt x="728775" y="2457674"/>
                  <a:pt x="727907" y="2455937"/>
                  <a:pt x="728775" y="2455069"/>
                </a:cubicBezTo>
                <a:cubicBezTo>
                  <a:pt x="728775" y="2454201"/>
                  <a:pt x="730511" y="2453333"/>
                  <a:pt x="733983" y="2452465"/>
                </a:cubicBezTo>
                <a:cubicBezTo>
                  <a:pt x="738325" y="2450728"/>
                  <a:pt x="746138" y="2448992"/>
                  <a:pt x="757424" y="2447256"/>
                </a:cubicBezTo>
                <a:cubicBezTo>
                  <a:pt x="766105" y="2444651"/>
                  <a:pt x="772616" y="2442915"/>
                  <a:pt x="776957" y="2442047"/>
                </a:cubicBezTo>
                <a:cubicBezTo>
                  <a:pt x="779562" y="2441179"/>
                  <a:pt x="783469" y="2439876"/>
                  <a:pt x="788678" y="2438140"/>
                </a:cubicBezTo>
                <a:cubicBezTo>
                  <a:pt x="794755" y="2436404"/>
                  <a:pt x="798661" y="2435101"/>
                  <a:pt x="800398" y="2434233"/>
                </a:cubicBezTo>
                <a:cubicBezTo>
                  <a:pt x="804739" y="2431629"/>
                  <a:pt x="809079" y="2431629"/>
                  <a:pt x="813421" y="2434233"/>
                </a:cubicBezTo>
                <a:cubicBezTo>
                  <a:pt x="823839" y="2439442"/>
                  <a:pt x="831217" y="2446388"/>
                  <a:pt x="835559" y="2455069"/>
                </a:cubicBezTo>
                <a:cubicBezTo>
                  <a:pt x="838163" y="2457674"/>
                  <a:pt x="838597" y="2461580"/>
                  <a:pt x="836861" y="2466789"/>
                </a:cubicBezTo>
                <a:cubicBezTo>
                  <a:pt x="835993" y="2467658"/>
                  <a:pt x="835559" y="2468092"/>
                  <a:pt x="835559" y="2468092"/>
                </a:cubicBezTo>
                <a:cubicBezTo>
                  <a:pt x="832954" y="2470696"/>
                  <a:pt x="830783" y="2474169"/>
                  <a:pt x="829047" y="2478509"/>
                </a:cubicBezTo>
                <a:cubicBezTo>
                  <a:pt x="832520" y="2478509"/>
                  <a:pt x="839899" y="2477642"/>
                  <a:pt x="851185" y="2475905"/>
                </a:cubicBezTo>
                <a:cubicBezTo>
                  <a:pt x="857263" y="2475037"/>
                  <a:pt x="861603" y="2474603"/>
                  <a:pt x="864208" y="2474603"/>
                </a:cubicBezTo>
                <a:cubicBezTo>
                  <a:pt x="867681" y="2473735"/>
                  <a:pt x="872889" y="2472867"/>
                  <a:pt x="879835" y="2471998"/>
                </a:cubicBezTo>
                <a:cubicBezTo>
                  <a:pt x="891121" y="2470262"/>
                  <a:pt x="899803" y="2468960"/>
                  <a:pt x="905880" y="2468092"/>
                </a:cubicBezTo>
                <a:lnTo>
                  <a:pt x="905880" y="2456371"/>
                </a:lnTo>
                <a:cubicBezTo>
                  <a:pt x="905880" y="2431195"/>
                  <a:pt x="902407" y="2410359"/>
                  <a:pt x="895461" y="2393863"/>
                </a:cubicBezTo>
                <a:cubicBezTo>
                  <a:pt x="892857" y="2384314"/>
                  <a:pt x="896764" y="2379973"/>
                  <a:pt x="907182" y="2380841"/>
                </a:cubicBezTo>
                <a:close/>
                <a:moveTo>
                  <a:pt x="4570902" y="2379213"/>
                </a:moveTo>
                <a:cubicBezTo>
                  <a:pt x="4573072" y="2378996"/>
                  <a:pt x="4575460" y="2379539"/>
                  <a:pt x="4578065" y="2380841"/>
                </a:cubicBezTo>
                <a:cubicBezTo>
                  <a:pt x="4592823" y="2386050"/>
                  <a:pt x="4605846" y="2393863"/>
                  <a:pt x="4617132" y="2404281"/>
                </a:cubicBezTo>
                <a:cubicBezTo>
                  <a:pt x="4620604" y="2407754"/>
                  <a:pt x="4621039" y="2413397"/>
                  <a:pt x="4618434" y="2421211"/>
                </a:cubicBezTo>
                <a:cubicBezTo>
                  <a:pt x="4616697" y="2424683"/>
                  <a:pt x="4615830" y="2438574"/>
                  <a:pt x="4615830" y="2462883"/>
                </a:cubicBezTo>
                <a:cubicBezTo>
                  <a:pt x="4615830" y="2477642"/>
                  <a:pt x="4615830" y="2495005"/>
                  <a:pt x="4615830" y="2514972"/>
                </a:cubicBezTo>
                <a:cubicBezTo>
                  <a:pt x="4633193" y="2513236"/>
                  <a:pt x="4647951" y="2510632"/>
                  <a:pt x="4660106" y="2507159"/>
                </a:cubicBezTo>
                <a:cubicBezTo>
                  <a:pt x="4679205" y="2504554"/>
                  <a:pt x="4693964" y="2512368"/>
                  <a:pt x="4704382" y="2530599"/>
                </a:cubicBezTo>
                <a:cubicBezTo>
                  <a:pt x="4706119" y="2539281"/>
                  <a:pt x="4702212" y="2544056"/>
                  <a:pt x="4692662" y="2544924"/>
                </a:cubicBezTo>
                <a:cubicBezTo>
                  <a:pt x="4669222" y="2541452"/>
                  <a:pt x="4643177" y="2539715"/>
                  <a:pt x="4614527" y="2539715"/>
                </a:cubicBezTo>
                <a:cubicBezTo>
                  <a:pt x="4614527" y="2544924"/>
                  <a:pt x="4614093" y="2552738"/>
                  <a:pt x="4613225" y="2563155"/>
                </a:cubicBezTo>
                <a:cubicBezTo>
                  <a:pt x="4613225" y="2572705"/>
                  <a:pt x="4613225" y="2579651"/>
                  <a:pt x="4613225" y="2583991"/>
                </a:cubicBezTo>
                <a:cubicBezTo>
                  <a:pt x="4610621" y="2618718"/>
                  <a:pt x="4606279" y="2644763"/>
                  <a:pt x="4600203" y="2662126"/>
                </a:cubicBezTo>
                <a:cubicBezTo>
                  <a:pt x="4598466" y="2665599"/>
                  <a:pt x="4597164" y="2667769"/>
                  <a:pt x="4596296" y="2668637"/>
                </a:cubicBezTo>
                <a:cubicBezTo>
                  <a:pt x="4594559" y="2667769"/>
                  <a:pt x="4592823" y="2665599"/>
                  <a:pt x="4591087" y="2662126"/>
                </a:cubicBezTo>
                <a:cubicBezTo>
                  <a:pt x="4583274" y="2636950"/>
                  <a:pt x="4578932" y="2614811"/>
                  <a:pt x="4578065" y="2595712"/>
                </a:cubicBezTo>
                <a:cubicBezTo>
                  <a:pt x="4578065" y="2591371"/>
                  <a:pt x="4578065" y="2583991"/>
                  <a:pt x="4578065" y="2573573"/>
                </a:cubicBezTo>
                <a:cubicBezTo>
                  <a:pt x="4577196" y="2560551"/>
                  <a:pt x="4576762" y="2550133"/>
                  <a:pt x="4576762" y="2542320"/>
                </a:cubicBezTo>
                <a:cubicBezTo>
                  <a:pt x="4543772" y="2545792"/>
                  <a:pt x="4508611" y="2551001"/>
                  <a:pt x="4471280" y="2557947"/>
                </a:cubicBezTo>
                <a:cubicBezTo>
                  <a:pt x="4465203" y="2559683"/>
                  <a:pt x="4460862" y="2559683"/>
                  <a:pt x="4458258" y="2557947"/>
                </a:cubicBezTo>
                <a:cubicBezTo>
                  <a:pt x="4447840" y="2550133"/>
                  <a:pt x="4441329" y="2543622"/>
                  <a:pt x="4438724" y="2538413"/>
                </a:cubicBezTo>
                <a:cubicBezTo>
                  <a:pt x="4435251" y="2534072"/>
                  <a:pt x="4436554" y="2531034"/>
                  <a:pt x="4442631" y="2529297"/>
                </a:cubicBezTo>
                <a:cubicBezTo>
                  <a:pt x="4465203" y="2526693"/>
                  <a:pt x="4509480" y="2522786"/>
                  <a:pt x="4575460" y="2517577"/>
                </a:cubicBezTo>
                <a:cubicBezTo>
                  <a:pt x="4575460" y="2507159"/>
                  <a:pt x="4575026" y="2492400"/>
                  <a:pt x="4574158" y="2473301"/>
                </a:cubicBezTo>
                <a:cubicBezTo>
                  <a:pt x="4574158" y="2456806"/>
                  <a:pt x="4574158" y="2444651"/>
                  <a:pt x="4574158" y="2436838"/>
                </a:cubicBezTo>
                <a:cubicBezTo>
                  <a:pt x="4574158" y="2417738"/>
                  <a:pt x="4571553" y="2403847"/>
                  <a:pt x="4566344" y="2395166"/>
                </a:cubicBezTo>
                <a:cubicBezTo>
                  <a:pt x="4562872" y="2389957"/>
                  <a:pt x="4562438" y="2385616"/>
                  <a:pt x="4565042" y="2382143"/>
                </a:cubicBezTo>
                <a:cubicBezTo>
                  <a:pt x="4566778" y="2380407"/>
                  <a:pt x="4568731" y="2379430"/>
                  <a:pt x="4570902" y="2379213"/>
                </a:cubicBezTo>
                <a:close/>
                <a:moveTo>
                  <a:pt x="4181121" y="2377911"/>
                </a:moveTo>
                <a:cubicBezTo>
                  <a:pt x="4181989" y="2377694"/>
                  <a:pt x="4183074" y="2377803"/>
                  <a:pt x="4184377" y="2378237"/>
                </a:cubicBezTo>
                <a:cubicBezTo>
                  <a:pt x="4200872" y="2381709"/>
                  <a:pt x="4213460" y="2388221"/>
                  <a:pt x="4222142" y="2397770"/>
                </a:cubicBezTo>
                <a:cubicBezTo>
                  <a:pt x="4226483" y="2404716"/>
                  <a:pt x="4226917" y="2411227"/>
                  <a:pt x="4223444" y="2417304"/>
                </a:cubicBezTo>
                <a:cubicBezTo>
                  <a:pt x="4222576" y="2419040"/>
                  <a:pt x="4221274" y="2422947"/>
                  <a:pt x="4219537" y="2429024"/>
                </a:cubicBezTo>
                <a:cubicBezTo>
                  <a:pt x="4217801" y="2435101"/>
                  <a:pt x="4216065" y="2439876"/>
                  <a:pt x="4214328" y="2443349"/>
                </a:cubicBezTo>
                <a:cubicBezTo>
                  <a:pt x="4216933" y="2443349"/>
                  <a:pt x="4219103" y="2442915"/>
                  <a:pt x="4220840" y="2442047"/>
                </a:cubicBezTo>
                <a:cubicBezTo>
                  <a:pt x="4234730" y="2439442"/>
                  <a:pt x="4245582" y="2436838"/>
                  <a:pt x="4253396" y="2434233"/>
                </a:cubicBezTo>
                <a:cubicBezTo>
                  <a:pt x="4256868" y="2433365"/>
                  <a:pt x="4262511" y="2433799"/>
                  <a:pt x="4270325" y="2435535"/>
                </a:cubicBezTo>
                <a:cubicBezTo>
                  <a:pt x="4280743" y="2439008"/>
                  <a:pt x="4288122" y="2444217"/>
                  <a:pt x="4292463" y="2451162"/>
                </a:cubicBezTo>
                <a:cubicBezTo>
                  <a:pt x="4294200" y="2457240"/>
                  <a:pt x="4292897" y="2461146"/>
                  <a:pt x="4288556" y="2462883"/>
                </a:cubicBezTo>
                <a:cubicBezTo>
                  <a:pt x="4285952" y="2462883"/>
                  <a:pt x="4281177" y="2463317"/>
                  <a:pt x="4274232" y="2464185"/>
                </a:cubicBezTo>
                <a:cubicBezTo>
                  <a:pt x="4259473" y="2465921"/>
                  <a:pt x="4247753" y="2467224"/>
                  <a:pt x="4239071" y="2468092"/>
                </a:cubicBezTo>
                <a:cubicBezTo>
                  <a:pt x="4271193" y="2503686"/>
                  <a:pt x="4316772" y="2531468"/>
                  <a:pt x="4375807" y="2551435"/>
                </a:cubicBezTo>
                <a:cubicBezTo>
                  <a:pt x="4377543" y="2552304"/>
                  <a:pt x="4378411" y="2553606"/>
                  <a:pt x="4378411" y="2555342"/>
                </a:cubicBezTo>
                <a:cubicBezTo>
                  <a:pt x="4378411" y="2556210"/>
                  <a:pt x="4377109" y="2557079"/>
                  <a:pt x="4374505" y="2557947"/>
                </a:cubicBezTo>
                <a:cubicBezTo>
                  <a:pt x="4353669" y="2561419"/>
                  <a:pt x="4330663" y="2564024"/>
                  <a:pt x="4305486" y="2565760"/>
                </a:cubicBezTo>
                <a:cubicBezTo>
                  <a:pt x="4302881" y="2565760"/>
                  <a:pt x="4299843" y="2565326"/>
                  <a:pt x="4296370" y="2564458"/>
                </a:cubicBezTo>
                <a:cubicBezTo>
                  <a:pt x="4292897" y="2574008"/>
                  <a:pt x="4288556" y="2594844"/>
                  <a:pt x="4283347" y="2626966"/>
                </a:cubicBezTo>
                <a:cubicBezTo>
                  <a:pt x="4282479" y="2632175"/>
                  <a:pt x="4281611" y="2636081"/>
                  <a:pt x="4280743" y="2638686"/>
                </a:cubicBezTo>
                <a:cubicBezTo>
                  <a:pt x="4279007" y="2654313"/>
                  <a:pt x="4274232" y="2664297"/>
                  <a:pt x="4266418" y="2668637"/>
                </a:cubicBezTo>
                <a:cubicBezTo>
                  <a:pt x="4260341" y="2672978"/>
                  <a:pt x="4256000" y="2672544"/>
                  <a:pt x="4253396" y="2667335"/>
                </a:cubicBezTo>
                <a:cubicBezTo>
                  <a:pt x="4245582" y="2660390"/>
                  <a:pt x="4242544" y="2652142"/>
                  <a:pt x="4244280" y="2642593"/>
                </a:cubicBezTo>
                <a:cubicBezTo>
                  <a:pt x="4226917" y="2644329"/>
                  <a:pt x="4209988" y="2645631"/>
                  <a:pt x="4193492" y="2646499"/>
                </a:cubicBezTo>
                <a:cubicBezTo>
                  <a:pt x="4185679" y="2646499"/>
                  <a:pt x="4179168" y="2646499"/>
                  <a:pt x="4173959" y="2646499"/>
                </a:cubicBezTo>
                <a:cubicBezTo>
                  <a:pt x="4173959" y="2648236"/>
                  <a:pt x="4173525" y="2650406"/>
                  <a:pt x="4172656" y="2653010"/>
                </a:cubicBezTo>
                <a:cubicBezTo>
                  <a:pt x="4172656" y="2655615"/>
                  <a:pt x="4172656" y="2657351"/>
                  <a:pt x="4172656" y="2658219"/>
                </a:cubicBezTo>
                <a:cubicBezTo>
                  <a:pt x="4170052" y="2661692"/>
                  <a:pt x="4165277" y="2662126"/>
                  <a:pt x="4158332" y="2659522"/>
                </a:cubicBezTo>
                <a:cubicBezTo>
                  <a:pt x="4147914" y="2653445"/>
                  <a:pt x="4143139" y="2646499"/>
                  <a:pt x="4144007" y="2638686"/>
                </a:cubicBezTo>
                <a:cubicBezTo>
                  <a:pt x="4144007" y="2609168"/>
                  <a:pt x="4141403" y="2584426"/>
                  <a:pt x="4136194" y="2564458"/>
                </a:cubicBezTo>
                <a:cubicBezTo>
                  <a:pt x="4117962" y="2578348"/>
                  <a:pt x="4100165" y="2587464"/>
                  <a:pt x="4082801" y="2591805"/>
                </a:cubicBezTo>
                <a:cubicBezTo>
                  <a:pt x="4078461" y="2592673"/>
                  <a:pt x="4075856" y="2593107"/>
                  <a:pt x="4074988" y="2593107"/>
                </a:cubicBezTo>
                <a:cubicBezTo>
                  <a:pt x="4074120" y="2592239"/>
                  <a:pt x="4075422" y="2590503"/>
                  <a:pt x="4078895" y="2587898"/>
                </a:cubicBezTo>
                <a:cubicBezTo>
                  <a:pt x="4122303" y="2553172"/>
                  <a:pt x="4150953" y="2517143"/>
                  <a:pt x="4164843" y="2479812"/>
                </a:cubicBezTo>
                <a:cubicBezTo>
                  <a:pt x="4163975" y="2479812"/>
                  <a:pt x="4163107" y="2480246"/>
                  <a:pt x="4162239" y="2481114"/>
                </a:cubicBezTo>
                <a:cubicBezTo>
                  <a:pt x="4158766" y="2481982"/>
                  <a:pt x="4155293" y="2482416"/>
                  <a:pt x="4151821" y="2482416"/>
                </a:cubicBezTo>
                <a:cubicBezTo>
                  <a:pt x="4146612" y="2484153"/>
                  <a:pt x="4141837" y="2483718"/>
                  <a:pt x="4137496" y="2481114"/>
                </a:cubicBezTo>
                <a:cubicBezTo>
                  <a:pt x="4131419" y="2477642"/>
                  <a:pt x="4126210" y="2472867"/>
                  <a:pt x="4121869" y="2466789"/>
                </a:cubicBezTo>
                <a:cubicBezTo>
                  <a:pt x="4120133" y="2464185"/>
                  <a:pt x="4119699" y="2462449"/>
                  <a:pt x="4120567" y="2461580"/>
                </a:cubicBezTo>
                <a:cubicBezTo>
                  <a:pt x="4120567" y="2459844"/>
                  <a:pt x="4121869" y="2458976"/>
                  <a:pt x="4124473" y="2458976"/>
                </a:cubicBezTo>
                <a:cubicBezTo>
                  <a:pt x="4131419" y="2458976"/>
                  <a:pt x="4142705" y="2457674"/>
                  <a:pt x="4158332" y="2455069"/>
                </a:cubicBezTo>
                <a:cubicBezTo>
                  <a:pt x="4160068" y="2454201"/>
                  <a:pt x="4162673" y="2453767"/>
                  <a:pt x="4166145" y="2453767"/>
                </a:cubicBezTo>
                <a:cubicBezTo>
                  <a:pt x="4169618" y="2452899"/>
                  <a:pt x="4172222" y="2452465"/>
                  <a:pt x="4173959" y="2452465"/>
                </a:cubicBezTo>
                <a:cubicBezTo>
                  <a:pt x="4174827" y="2448992"/>
                  <a:pt x="4176129" y="2444217"/>
                  <a:pt x="4177865" y="2438140"/>
                </a:cubicBezTo>
                <a:cubicBezTo>
                  <a:pt x="4178734" y="2432063"/>
                  <a:pt x="4179602" y="2427722"/>
                  <a:pt x="4180470" y="2425117"/>
                </a:cubicBezTo>
                <a:cubicBezTo>
                  <a:pt x="4183074" y="2409490"/>
                  <a:pt x="4182640" y="2396034"/>
                  <a:pt x="4179168" y="2384748"/>
                </a:cubicBezTo>
                <a:cubicBezTo>
                  <a:pt x="4178300" y="2382143"/>
                  <a:pt x="4178300" y="2380407"/>
                  <a:pt x="4179168" y="2379539"/>
                </a:cubicBezTo>
                <a:cubicBezTo>
                  <a:pt x="4179602" y="2378671"/>
                  <a:pt x="4180253" y="2378128"/>
                  <a:pt x="4181121" y="2377911"/>
                </a:cubicBezTo>
                <a:close/>
                <a:moveTo>
                  <a:pt x="3583632" y="2373028"/>
                </a:moveTo>
                <a:cubicBezTo>
                  <a:pt x="3599259" y="2380841"/>
                  <a:pt x="3610545" y="2390825"/>
                  <a:pt x="3617490" y="2402979"/>
                </a:cubicBezTo>
                <a:cubicBezTo>
                  <a:pt x="3620095" y="2408188"/>
                  <a:pt x="3619226" y="2413397"/>
                  <a:pt x="3614886" y="2418606"/>
                </a:cubicBezTo>
                <a:cubicBezTo>
                  <a:pt x="3609677" y="2426420"/>
                  <a:pt x="3604468" y="2435970"/>
                  <a:pt x="3599259" y="2447256"/>
                </a:cubicBezTo>
                <a:cubicBezTo>
                  <a:pt x="3596654" y="2449860"/>
                  <a:pt x="3594484" y="2453333"/>
                  <a:pt x="3592748" y="2457674"/>
                </a:cubicBezTo>
                <a:cubicBezTo>
                  <a:pt x="3608375" y="2454201"/>
                  <a:pt x="3621397" y="2451162"/>
                  <a:pt x="3631815" y="2448558"/>
                </a:cubicBezTo>
                <a:cubicBezTo>
                  <a:pt x="3639628" y="2446822"/>
                  <a:pt x="3647442" y="2444651"/>
                  <a:pt x="3655255" y="2442047"/>
                </a:cubicBezTo>
                <a:cubicBezTo>
                  <a:pt x="3661333" y="2439442"/>
                  <a:pt x="3667410" y="2439442"/>
                  <a:pt x="3673487" y="2442047"/>
                </a:cubicBezTo>
                <a:cubicBezTo>
                  <a:pt x="3682169" y="2445519"/>
                  <a:pt x="3689114" y="2449860"/>
                  <a:pt x="3694323" y="2455069"/>
                </a:cubicBezTo>
                <a:cubicBezTo>
                  <a:pt x="3698663" y="2464619"/>
                  <a:pt x="3697361" y="2470262"/>
                  <a:pt x="3690416" y="2471998"/>
                </a:cubicBezTo>
                <a:cubicBezTo>
                  <a:pt x="3666976" y="2476339"/>
                  <a:pt x="3637024" y="2479378"/>
                  <a:pt x="3600561" y="2481114"/>
                </a:cubicBezTo>
                <a:cubicBezTo>
                  <a:pt x="3605770" y="2484587"/>
                  <a:pt x="3609677" y="2487625"/>
                  <a:pt x="3612281" y="2490230"/>
                </a:cubicBezTo>
                <a:cubicBezTo>
                  <a:pt x="3614886" y="2493702"/>
                  <a:pt x="3616188" y="2497609"/>
                  <a:pt x="3616188" y="2501950"/>
                </a:cubicBezTo>
                <a:cubicBezTo>
                  <a:pt x="3616188" y="2504554"/>
                  <a:pt x="3616188" y="2506725"/>
                  <a:pt x="3616188" y="2508461"/>
                </a:cubicBezTo>
                <a:cubicBezTo>
                  <a:pt x="3619661" y="2507593"/>
                  <a:pt x="3624870" y="2506291"/>
                  <a:pt x="3631815" y="2504554"/>
                </a:cubicBezTo>
                <a:cubicBezTo>
                  <a:pt x="3633551" y="2503686"/>
                  <a:pt x="3635288" y="2502818"/>
                  <a:pt x="3637024" y="2501950"/>
                </a:cubicBezTo>
                <a:cubicBezTo>
                  <a:pt x="3643969" y="2499345"/>
                  <a:pt x="3651349" y="2499345"/>
                  <a:pt x="3659162" y="2501950"/>
                </a:cubicBezTo>
                <a:cubicBezTo>
                  <a:pt x="3666107" y="2505423"/>
                  <a:pt x="3671316" y="2510632"/>
                  <a:pt x="3674789" y="2517577"/>
                </a:cubicBezTo>
                <a:cubicBezTo>
                  <a:pt x="3678262" y="2522786"/>
                  <a:pt x="3676960" y="2526259"/>
                  <a:pt x="3670882" y="2527995"/>
                </a:cubicBezTo>
                <a:cubicBezTo>
                  <a:pt x="3652651" y="2530599"/>
                  <a:pt x="3633985" y="2532770"/>
                  <a:pt x="3614886" y="2534506"/>
                </a:cubicBezTo>
                <a:cubicBezTo>
                  <a:pt x="3614886" y="2544924"/>
                  <a:pt x="3614886" y="2555342"/>
                  <a:pt x="3614886" y="2565760"/>
                </a:cubicBezTo>
                <a:cubicBezTo>
                  <a:pt x="3616622" y="2565760"/>
                  <a:pt x="3618792" y="2565326"/>
                  <a:pt x="3621397" y="2564458"/>
                </a:cubicBezTo>
                <a:cubicBezTo>
                  <a:pt x="3636156" y="2561853"/>
                  <a:pt x="3644837" y="2559249"/>
                  <a:pt x="3647442" y="2556644"/>
                </a:cubicBezTo>
                <a:cubicBezTo>
                  <a:pt x="3655255" y="2553172"/>
                  <a:pt x="3663069" y="2552738"/>
                  <a:pt x="3670882" y="2555342"/>
                </a:cubicBezTo>
                <a:cubicBezTo>
                  <a:pt x="3677828" y="2557947"/>
                  <a:pt x="3683037" y="2561853"/>
                  <a:pt x="3686509" y="2567062"/>
                </a:cubicBezTo>
                <a:cubicBezTo>
                  <a:pt x="3693454" y="2575744"/>
                  <a:pt x="3693454" y="2581387"/>
                  <a:pt x="3686509" y="2583991"/>
                </a:cubicBezTo>
                <a:cubicBezTo>
                  <a:pt x="3660464" y="2589200"/>
                  <a:pt x="3636590" y="2593107"/>
                  <a:pt x="3614886" y="2595712"/>
                </a:cubicBezTo>
                <a:lnTo>
                  <a:pt x="3614886" y="2607432"/>
                </a:lnTo>
                <a:cubicBezTo>
                  <a:pt x="3614017" y="2638686"/>
                  <a:pt x="3611413" y="2659088"/>
                  <a:pt x="3607072" y="2668637"/>
                </a:cubicBezTo>
                <a:cubicBezTo>
                  <a:pt x="3602732" y="2677319"/>
                  <a:pt x="3596220" y="2677319"/>
                  <a:pt x="3587539" y="2668637"/>
                </a:cubicBezTo>
                <a:cubicBezTo>
                  <a:pt x="3585802" y="2667769"/>
                  <a:pt x="3583632" y="2665599"/>
                  <a:pt x="3581027" y="2662126"/>
                </a:cubicBezTo>
                <a:cubicBezTo>
                  <a:pt x="3580159" y="2661258"/>
                  <a:pt x="3579291" y="2660390"/>
                  <a:pt x="3578423" y="2659522"/>
                </a:cubicBezTo>
                <a:cubicBezTo>
                  <a:pt x="3573214" y="2651708"/>
                  <a:pt x="3571478" y="2643461"/>
                  <a:pt x="3573214" y="2634779"/>
                </a:cubicBezTo>
                <a:cubicBezTo>
                  <a:pt x="3579291" y="2607866"/>
                  <a:pt x="3581896" y="2567497"/>
                  <a:pt x="3581027" y="2513670"/>
                </a:cubicBezTo>
                <a:cubicBezTo>
                  <a:pt x="3581896" y="2505857"/>
                  <a:pt x="3581027" y="2495439"/>
                  <a:pt x="3578423" y="2482416"/>
                </a:cubicBezTo>
                <a:lnTo>
                  <a:pt x="3573214" y="2482416"/>
                </a:lnTo>
                <a:cubicBezTo>
                  <a:pt x="3571478" y="2485021"/>
                  <a:pt x="3569307" y="2487625"/>
                  <a:pt x="3566703" y="2490230"/>
                </a:cubicBezTo>
                <a:cubicBezTo>
                  <a:pt x="3552812" y="2505857"/>
                  <a:pt x="3535449" y="2519313"/>
                  <a:pt x="3514613" y="2530599"/>
                </a:cubicBezTo>
                <a:cubicBezTo>
                  <a:pt x="3511140" y="2533204"/>
                  <a:pt x="3508970" y="2534072"/>
                  <a:pt x="3508102" y="2533204"/>
                </a:cubicBezTo>
                <a:cubicBezTo>
                  <a:pt x="3507233" y="2531468"/>
                  <a:pt x="3508102" y="2528863"/>
                  <a:pt x="3510706" y="2525390"/>
                </a:cubicBezTo>
                <a:cubicBezTo>
                  <a:pt x="3535883" y="2489796"/>
                  <a:pt x="3556285" y="2452899"/>
                  <a:pt x="3571912" y="2414699"/>
                </a:cubicBezTo>
                <a:cubicBezTo>
                  <a:pt x="3576252" y="2404281"/>
                  <a:pt x="3577121" y="2392996"/>
                  <a:pt x="3574516" y="2380841"/>
                </a:cubicBezTo>
                <a:cubicBezTo>
                  <a:pt x="3573648" y="2373896"/>
                  <a:pt x="3576687" y="2371291"/>
                  <a:pt x="3583632" y="2373028"/>
                </a:cubicBezTo>
                <a:close/>
                <a:moveTo>
                  <a:pt x="6244455" y="2366516"/>
                </a:moveTo>
                <a:cubicBezTo>
                  <a:pt x="6260951" y="2369989"/>
                  <a:pt x="6273539" y="2375198"/>
                  <a:pt x="6282220" y="2382143"/>
                </a:cubicBezTo>
                <a:cubicBezTo>
                  <a:pt x="6287429" y="2386484"/>
                  <a:pt x="6288298" y="2391259"/>
                  <a:pt x="6284825" y="2396468"/>
                </a:cubicBezTo>
                <a:cubicBezTo>
                  <a:pt x="6283957" y="2399941"/>
                  <a:pt x="6282655" y="2406452"/>
                  <a:pt x="6280919" y="2416002"/>
                </a:cubicBezTo>
                <a:cubicBezTo>
                  <a:pt x="6286996" y="2414265"/>
                  <a:pt x="6291770" y="2412963"/>
                  <a:pt x="6295243" y="2412095"/>
                </a:cubicBezTo>
                <a:cubicBezTo>
                  <a:pt x="6302188" y="2410359"/>
                  <a:pt x="6307397" y="2410793"/>
                  <a:pt x="6310870" y="2413397"/>
                </a:cubicBezTo>
                <a:cubicBezTo>
                  <a:pt x="6316947" y="2416870"/>
                  <a:pt x="6321288" y="2420777"/>
                  <a:pt x="6323892" y="2425117"/>
                </a:cubicBezTo>
                <a:cubicBezTo>
                  <a:pt x="6328233" y="2430326"/>
                  <a:pt x="6326497" y="2434233"/>
                  <a:pt x="6318683" y="2436838"/>
                </a:cubicBezTo>
                <a:cubicBezTo>
                  <a:pt x="6315211" y="2436838"/>
                  <a:pt x="6310002" y="2437706"/>
                  <a:pt x="6303056" y="2439442"/>
                </a:cubicBezTo>
                <a:cubicBezTo>
                  <a:pt x="6292638" y="2440310"/>
                  <a:pt x="6284825" y="2441179"/>
                  <a:pt x="6279616" y="2442047"/>
                </a:cubicBezTo>
                <a:cubicBezTo>
                  <a:pt x="6279616" y="2446388"/>
                  <a:pt x="6279616" y="2450728"/>
                  <a:pt x="6279616" y="2455069"/>
                </a:cubicBezTo>
                <a:cubicBezTo>
                  <a:pt x="6290034" y="2453333"/>
                  <a:pt x="6306529" y="2451162"/>
                  <a:pt x="6329101" y="2448558"/>
                </a:cubicBezTo>
                <a:cubicBezTo>
                  <a:pt x="6341256" y="2446822"/>
                  <a:pt x="6348201" y="2445953"/>
                  <a:pt x="6349937" y="2445953"/>
                </a:cubicBezTo>
                <a:cubicBezTo>
                  <a:pt x="6350806" y="2445953"/>
                  <a:pt x="6352108" y="2445953"/>
                  <a:pt x="6353844" y="2445953"/>
                </a:cubicBezTo>
                <a:cubicBezTo>
                  <a:pt x="6359053" y="2445085"/>
                  <a:pt x="6362526" y="2445953"/>
                  <a:pt x="6364262" y="2448558"/>
                </a:cubicBezTo>
                <a:cubicBezTo>
                  <a:pt x="6375548" y="2454635"/>
                  <a:pt x="6382494" y="2461146"/>
                  <a:pt x="6385098" y="2468092"/>
                </a:cubicBezTo>
                <a:cubicBezTo>
                  <a:pt x="6386834" y="2474169"/>
                  <a:pt x="6383796" y="2477207"/>
                  <a:pt x="6375983" y="2477207"/>
                </a:cubicBezTo>
                <a:cubicBezTo>
                  <a:pt x="6350806" y="2474603"/>
                  <a:pt x="6313909" y="2474603"/>
                  <a:pt x="6265291" y="2477207"/>
                </a:cubicBezTo>
                <a:cubicBezTo>
                  <a:pt x="6234906" y="2479812"/>
                  <a:pt x="6200179" y="2485021"/>
                  <a:pt x="6161112" y="2492834"/>
                </a:cubicBezTo>
                <a:cubicBezTo>
                  <a:pt x="6153298" y="2495439"/>
                  <a:pt x="6147221" y="2495005"/>
                  <a:pt x="6142880" y="2491532"/>
                </a:cubicBezTo>
                <a:cubicBezTo>
                  <a:pt x="6142880" y="2491532"/>
                  <a:pt x="6142446" y="2491098"/>
                  <a:pt x="6141578" y="2490230"/>
                </a:cubicBezTo>
                <a:cubicBezTo>
                  <a:pt x="6136369" y="2485889"/>
                  <a:pt x="6132896" y="2482416"/>
                  <a:pt x="6131160" y="2479812"/>
                </a:cubicBezTo>
                <a:cubicBezTo>
                  <a:pt x="6128555" y="2477207"/>
                  <a:pt x="6127687" y="2475037"/>
                  <a:pt x="6128555" y="2473301"/>
                </a:cubicBezTo>
                <a:cubicBezTo>
                  <a:pt x="6129424" y="2471564"/>
                  <a:pt x="6131594" y="2470696"/>
                  <a:pt x="6135067" y="2470696"/>
                </a:cubicBezTo>
                <a:cubicBezTo>
                  <a:pt x="6147221" y="2469828"/>
                  <a:pt x="6184553" y="2465921"/>
                  <a:pt x="6247060" y="2458976"/>
                </a:cubicBezTo>
                <a:cubicBezTo>
                  <a:pt x="6247060" y="2454635"/>
                  <a:pt x="6247060" y="2450294"/>
                  <a:pt x="6247060" y="2445953"/>
                </a:cubicBezTo>
                <a:cubicBezTo>
                  <a:pt x="6242719" y="2446822"/>
                  <a:pt x="6239246" y="2447256"/>
                  <a:pt x="6236642" y="2447256"/>
                </a:cubicBezTo>
                <a:cubicBezTo>
                  <a:pt x="6228828" y="2447256"/>
                  <a:pt x="6223186" y="2446822"/>
                  <a:pt x="6219713" y="2445953"/>
                </a:cubicBezTo>
                <a:lnTo>
                  <a:pt x="6215806" y="2443349"/>
                </a:lnTo>
                <a:cubicBezTo>
                  <a:pt x="6207992" y="2450294"/>
                  <a:pt x="6198009" y="2456806"/>
                  <a:pt x="6185854" y="2462883"/>
                </a:cubicBezTo>
                <a:cubicBezTo>
                  <a:pt x="6184986" y="2463751"/>
                  <a:pt x="6184118" y="2464185"/>
                  <a:pt x="6183250" y="2464185"/>
                </a:cubicBezTo>
                <a:cubicBezTo>
                  <a:pt x="6180645" y="2465921"/>
                  <a:pt x="6178909" y="2466355"/>
                  <a:pt x="6178041" y="2465487"/>
                </a:cubicBezTo>
                <a:cubicBezTo>
                  <a:pt x="6177173" y="2464619"/>
                  <a:pt x="6177607" y="2462883"/>
                  <a:pt x="6179343" y="2460278"/>
                </a:cubicBezTo>
                <a:cubicBezTo>
                  <a:pt x="6187156" y="2446388"/>
                  <a:pt x="6193668" y="2432931"/>
                  <a:pt x="6198877" y="2419908"/>
                </a:cubicBezTo>
                <a:cubicBezTo>
                  <a:pt x="6202350" y="2411227"/>
                  <a:pt x="6203218" y="2404281"/>
                  <a:pt x="6201482" y="2399072"/>
                </a:cubicBezTo>
                <a:cubicBezTo>
                  <a:pt x="6202350" y="2394732"/>
                  <a:pt x="6204086" y="2392996"/>
                  <a:pt x="6206691" y="2393863"/>
                </a:cubicBezTo>
                <a:cubicBezTo>
                  <a:pt x="6217977" y="2396468"/>
                  <a:pt x="6228395" y="2401243"/>
                  <a:pt x="6237944" y="2408188"/>
                </a:cubicBezTo>
                <a:cubicBezTo>
                  <a:pt x="6239681" y="2410793"/>
                  <a:pt x="6239681" y="2414699"/>
                  <a:pt x="6237944" y="2419908"/>
                </a:cubicBezTo>
                <a:cubicBezTo>
                  <a:pt x="6237076" y="2419908"/>
                  <a:pt x="6236208" y="2420777"/>
                  <a:pt x="6235340" y="2422513"/>
                </a:cubicBezTo>
                <a:cubicBezTo>
                  <a:pt x="6234472" y="2423381"/>
                  <a:pt x="6234037" y="2423815"/>
                  <a:pt x="6234037" y="2423815"/>
                </a:cubicBezTo>
                <a:cubicBezTo>
                  <a:pt x="6234906" y="2423815"/>
                  <a:pt x="6236642" y="2423815"/>
                  <a:pt x="6239246" y="2423815"/>
                </a:cubicBezTo>
                <a:cubicBezTo>
                  <a:pt x="6242719" y="2422947"/>
                  <a:pt x="6245324" y="2422513"/>
                  <a:pt x="6247060" y="2422513"/>
                </a:cubicBezTo>
                <a:lnTo>
                  <a:pt x="6247060" y="2414699"/>
                </a:lnTo>
                <a:cubicBezTo>
                  <a:pt x="6246192" y="2397336"/>
                  <a:pt x="6243153" y="2383880"/>
                  <a:pt x="6237944" y="2374330"/>
                </a:cubicBezTo>
                <a:cubicBezTo>
                  <a:pt x="6236208" y="2369989"/>
                  <a:pt x="6238378" y="2367385"/>
                  <a:pt x="6244455" y="2366516"/>
                </a:cubicBezTo>
                <a:close/>
                <a:moveTo>
                  <a:pt x="7866980" y="1997348"/>
                </a:moveTo>
                <a:cubicBezTo>
                  <a:pt x="7893024" y="1996480"/>
                  <a:pt x="7906481" y="2005162"/>
                  <a:pt x="7907349" y="2023393"/>
                </a:cubicBezTo>
                <a:cubicBezTo>
                  <a:pt x="7906481" y="2037284"/>
                  <a:pt x="7886080" y="2050740"/>
                  <a:pt x="7846144" y="2063763"/>
                </a:cubicBezTo>
                <a:cubicBezTo>
                  <a:pt x="7840066" y="2064631"/>
                  <a:pt x="7836160" y="2063763"/>
                  <a:pt x="7834423" y="2061158"/>
                </a:cubicBezTo>
                <a:cubicBezTo>
                  <a:pt x="7832687" y="2058554"/>
                  <a:pt x="7833990" y="2055515"/>
                  <a:pt x="7838330" y="2052043"/>
                </a:cubicBezTo>
                <a:cubicBezTo>
                  <a:pt x="7849616" y="2044229"/>
                  <a:pt x="7856562" y="2038586"/>
                  <a:pt x="7859166" y="2035113"/>
                </a:cubicBezTo>
                <a:cubicBezTo>
                  <a:pt x="7860902" y="2033377"/>
                  <a:pt x="7861336" y="2032075"/>
                  <a:pt x="7860468" y="2031207"/>
                </a:cubicBezTo>
                <a:cubicBezTo>
                  <a:pt x="7859600" y="2030338"/>
                  <a:pt x="7857864" y="2029470"/>
                  <a:pt x="7855259" y="2028602"/>
                </a:cubicBezTo>
                <a:cubicBezTo>
                  <a:pt x="7843973" y="2026866"/>
                  <a:pt x="7838330" y="2021657"/>
                  <a:pt x="7838330" y="2012975"/>
                </a:cubicBezTo>
                <a:cubicBezTo>
                  <a:pt x="7839198" y="2002557"/>
                  <a:pt x="7848748" y="1997348"/>
                  <a:pt x="7866980" y="1997348"/>
                </a:cubicBezTo>
                <a:close/>
                <a:moveTo>
                  <a:pt x="761331" y="1997348"/>
                </a:moveTo>
                <a:cubicBezTo>
                  <a:pt x="787376" y="1996480"/>
                  <a:pt x="800833" y="2005162"/>
                  <a:pt x="801701" y="2023393"/>
                </a:cubicBezTo>
                <a:cubicBezTo>
                  <a:pt x="800833" y="2037284"/>
                  <a:pt x="780430" y="2050740"/>
                  <a:pt x="740495" y="2063763"/>
                </a:cubicBezTo>
                <a:cubicBezTo>
                  <a:pt x="734418" y="2064631"/>
                  <a:pt x="730512" y="2063763"/>
                  <a:pt x="728775" y="2061158"/>
                </a:cubicBezTo>
                <a:cubicBezTo>
                  <a:pt x="727039" y="2058554"/>
                  <a:pt x="728341" y="2055515"/>
                  <a:pt x="732681" y="2052043"/>
                </a:cubicBezTo>
                <a:cubicBezTo>
                  <a:pt x="743967" y="2044229"/>
                  <a:pt x="750913" y="2038586"/>
                  <a:pt x="753517" y="2035113"/>
                </a:cubicBezTo>
                <a:cubicBezTo>
                  <a:pt x="755253" y="2033377"/>
                  <a:pt x="755688" y="2032075"/>
                  <a:pt x="754819" y="2031207"/>
                </a:cubicBezTo>
                <a:cubicBezTo>
                  <a:pt x="753951" y="2030338"/>
                  <a:pt x="752215" y="2029470"/>
                  <a:pt x="749611" y="2028602"/>
                </a:cubicBezTo>
                <a:cubicBezTo>
                  <a:pt x="738325" y="2026866"/>
                  <a:pt x="732681" y="2021657"/>
                  <a:pt x="732681" y="2012975"/>
                </a:cubicBezTo>
                <a:cubicBezTo>
                  <a:pt x="733549" y="2002557"/>
                  <a:pt x="743099" y="1997348"/>
                  <a:pt x="761331" y="1997348"/>
                </a:cubicBezTo>
                <a:close/>
                <a:moveTo>
                  <a:pt x="2911264" y="1996046"/>
                </a:moveTo>
                <a:cubicBezTo>
                  <a:pt x="2906055" y="1997782"/>
                  <a:pt x="2894769" y="2000387"/>
                  <a:pt x="2877405" y="2003860"/>
                </a:cubicBezTo>
                <a:cubicBezTo>
                  <a:pt x="2877405" y="2010805"/>
                  <a:pt x="2878273" y="2020355"/>
                  <a:pt x="2880010" y="2032509"/>
                </a:cubicBezTo>
                <a:cubicBezTo>
                  <a:pt x="2892164" y="2030773"/>
                  <a:pt x="2903016" y="2029470"/>
                  <a:pt x="2912566" y="2028602"/>
                </a:cubicBezTo>
                <a:cubicBezTo>
                  <a:pt x="2913434" y="2014711"/>
                  <a:pt x="2915170" y="2005162"/>
                  <a:pt x="2917775" y="1999953"/>
                </a:cubicBezTo>
                <a:cubicBezTo>
                  <a:pt x="2917775" y="1997348"/>
                  <a:pt x="2915604" y="1996046"/>
                  <a:pt x="2911264" y="1996046"/>
                </a:cubicBezTo>
                <a:close/>
                <a:moveTo>
                  <a:pt x="539540" y="1993442"/>
                </a:moveTo>
                <a:cubicBezTo>
                  <a:pt x="516100" y="1996914"/>
                  <a:pt x="493093" y="1998651"/>
                  <a:pt x="470521" y="1998651"/>
                </a:cubicBezTo>
                <a:cubicBezTo>
                  <a:pt x="467917" y="1998651"/>
                  <a:pt x="465312" y="1998216"/>
                  <a:pt x="462708" y="1997348"/>
                </a:cubicBezTo>
                <a:cubicBezTo>
                  <a:pt x="462708" y="2006030"/>
                  <a:pt x="462708" y="2014278"/>
                  <a:pt x="462708" y="2022091"/>
                </a:cubicBezTo>
                <a:cubicBezTo>
                  <a:pt x="491357" y="2020355"/>
                  <a:pt x="510891" y="2018618"/>
                  <a:pt x="521308" y="2016882"/>
                </a:cubicBezTo>
                <a:cubicBezTo>
                  <a:pt x="528254" y="2016014"/>
                  <a:pt x="534331" y="2017750"/>
                  <a:pt x="539540" y="2022091"/>
                </a:cubicBezTo>
                <a:cubicBezTo>
                  <a:pt x="539540" y="2021223"/>
                  <a:pt x="539540" y="2019052"/>
                  <a:pt x="539540" y="2015580"/>
                </a:cubicBezTo>
                <a:cubicBezTo>
                  <a:pt x="540408" y="2006898"/>
                  <a:pt x="540408" y="1999519"/>
                  <a:pt x="539540" y="1993442"/>
                </a:cubicBezTo>
                <a:close/>
                <a:moveTo>
                  <a:pt x="191431" y="1984326"/>
                </a:moveTo>
                <a:cubicBezTo>
                  <a:pt x="192299" y="1983458"/>
                  <a:pt x="194035" y="1983458"/>
                  <a:pt x="196640" y="1984326"/>
                </a:cubicBezTo>
                <a:cubicBezTo>
                  <a:pt x="214872" y="1986062"/>
                  <a:pt x="232669" y="1990403"/>
                  <a:pt x="250032" y="1997348"/>
                </a:cubicBezTo>
                <a:cubicBezTo>
                  <a:pt x="260450" y="2002557"/>
                  <a:pt x="264357" y="2014278"/>
                  <a:pt x="261752" y="2032509"/>
                </a:cubicBezTo>
                <a:cubicBezTo>
                  <a:pt x="258280" y="2043795"/>
                  <a:pt x="251334" y="2048136"/>
                  <a:pt x="240916" y="2045531"/>
                </a:cubicBezTo>
                <a:cubicBezTo>
                  <a:pt x="221817" y="2029036"/>
                  <a:pt x="205756" y="2009937"/>
                  <a:pt x="192733" y="1988233"/>
                </a:cubicBezTo>
                <a:cubicBezTo>
                  <a:pt x="190997" y="1986496"/>
                  <a:pt x="190563" y="1985194"/>
                  <a:pt x="191431" y="1984326"/>
                </a:cubicBezTo>
                <a:close/>
                <a:moveTo>
                  <a:pt x="1514439" y="1983024"/>
                </a:moveTo>
                <a:cubicBezTo>
                  <a:pt x="1511834" y="1983024"/>
                  <a:pt x="1508361" y="1983458"/>
                  <a:pt x="1504020" y="1984326"/>
                </a:cubicBezTo>
                <a:cubicBezTo>
                  <a:pt x="1499680" y="1984326"/>
                  <a:pt x="1496207" y="1984760"/>
                  <a:pt x="1493602" y="1985628"/>
                </a:cubicBezTo>
                <a:cubicBezTo>
                  <a:pt x="1497076" y="1987364"/>
                  <a:pt x="1503152" y="1991271"/>
                  <a:pt x="1511834" y="1997348"/>
                </a:cubicBezTo>
                <a:cubicBezTo>
                  <a:pt x="1513570" y="1999085"/>
                  <a:pt x="1514872" y="1999953"/>
                  <a:pt x="1515741" y="1999953"/>
                </a:cubicBezTo>
                <a:cubicBezTo>
                  <a:pt x="1516609" y="1999953"/>
                  <a:pt x="1517043" y="2000387"/>
                  <a:pt x="1517043" y="2001255"/>
                </a:cubicBezTo>
                <a:cubicBezTo>
                  <a:pt x="1517912" y="2002123"/>
                  <a:pt x="1518346" y="2002991"/>
                  <a:pt x="1518346" y="2003860"/>
                </a:cubicBezTo>
                <a:cubicBezTo>
                  <a:pt x="1518346" y="1995178"/>
                  <a:pt x="1517043" y="1988233"/>
                  <a:pt x="1514439" y="1983024"/>
                </a:cubicBezTo>
                <a:close/>
                <a:moveTo>
                  <a:pt x="6645956" y="1980419"/>
                </a:moveTo>
                <a:cubicBezTo>
                  <a:pt x="6630329" y="1983024"/>
                  <a:pt x="6612532" y="1985194"/>
                  <a:pt x="6592564" y="1986930"/>
                </a:cubicBezTo>
                <a:cubicBezTo>
                  <a:pt x="6592564" y="1987798"/>
                  <a:pt x="6592564" y="1989101"/>
                  <a:pt x="6592564" y="1990837"/>
                </a:cubicBezTo>
                <a:cubicBezTo>
                  <a:pt x="6593432" y="1998651"/>
                  <a:pt x="6595168" y="2009503"/>
                  <a:pt x="6597773" y="2023393"/>
                </a:cubicBezTo>
                <a:cubicBezTo>
                  <a:pt x="6602982" y="2022525"/>
                  <a:pt x="6610796" y="2021657"/>
                  <a:pt x="6621214" y="2020789"/>
                </a:cubicBezTo>
                <a:cubicBezTo>
                  <a:pt x="6634236" y="2019052"/>
                  <a:pt x="6642918" y="2017750"/>
                  <a:pt x="6647258" y="2016882"/>
                </a:cubicBezTo>
                <a:cubicBezTo>
                  <a:pt x="6648126" y="2004728"/>
                  <a:pt x="6649428" y="1993876"/>
                  <a:pt x="6651165" y="1984326"/>
                </a:cubicBezTo>
                <a:cubicBezTo>
                  <a:pt x="6651165" y="1980853"/>
                  <a:pt x="6649428" y="1979551"/>
                  <a:pt x="6645956" y="1980419"/>
                </a:cubicBezTo>
                <a:close/>
                <a:moveTo>
                  <a:pt x="4630154" y="1979117"/>
                </a:moveTo>
                <a:cubicBezTo>
                  <a:pt x="4623209" y="1979985"/>
                  <a:pt x="4611054" y="1981721"/>
                  <a:pt x="4593691" y="1984326"/>
                </a:cubicBezTo>
                <a:cubicBezTo>
                  <a:pt x="4585878" y="1985194"/>
                  <a:pt x="4579801" y="1986062"/>
                  <a:pt x="4575460" y="1986930"/>
                </a:cubicBezTo>
                <a:cubicBezTo>
                  <a:pt x="4576328" y="1990403"/>
                  <a:pt x="4576762" y="1996914"/>
                  <a:pt x="4576762" y="2006464"/>
                </a:cubicBezTo>
                <a:cubicBezTo>
                  <a:pt x="4577630" y="2015146"/>
                  <a:pt x="4578064" y="2021657"/>
                  <a:pt x="4578064" y="2025998"/>
                </a:cubicBezTo>
                <a:cubicBezTo>
                  <a:pt x="4582405" y="2025129"/>
                  <a:pt x="4590218" y="2024261"/>
                  <a:pt x="4601505" y="2023393"/>
                </a:cubicBezTo>
                <a:cubicBezTo>
                  <a:pt x="4618000" y="2020789"/>
                  <a:pt x="4628852" y="2019052"/>
                  <a:pt x="4634061" y="2018184"/>
                </a:cubicBezTo>
                <a:cubicBezTo>
                  <a:pt x="4634929" y="2014711"/>
                  <a:pt x="4635797" y="2009503"/>
                  <a:pt x="4636665" y="2002557"/>
                </a:cubicBezTo>
                <a:cubicBezTo>
                  <a:pt x="4637534" y="1995612"/>
                  <a:pt x="4637968" y="1990837"/>
                  <a:pt x="4637968" y="1988233"/>
                </a:cubicBezTo>
                <a:cubicBezTo>
                  <a:pt x="4637099" y="1983892"/>
                  <a:pt x="4634495" y="1980853"/>
                  <a:pt x="4630154" y="1979117"/>
                </a:cubicBezTo>
                <a:close/>
                <a:moveTo>
                  <a:pt x="2147739" y="1976512"/>
                </a:moveTo>
                <a:cubicBezTo>
                  <a:pt x="2142530" y="1976512"/>
                  <a:pt x="2136887" y="1977380"/>
                  <a:pt x="2130810" y="1979117"/>
                </a:cubicBezTo>
                <a:cubicBezTo>
                  <a:pt x="2130810" y="1983458"/>
                  <a:pt x="2130810" y="1991271"/>
                  <a:pt x="2130810" y="2002557"/>
                </a:cubicBezTo>
                <a:cubicBezTo>
                  <a:pt x="2131678" y="2002557"/>
                  <a:pt x="2133415" y="2002123"/>
                  <a:pt x="2136019" y="2001255"/>
                </a:cubicBezTo>
                <a:cubicBezTo>
                  <a:pt x="2137756" y="2001255"/>
                  <a:pt x="2139058" y="2001255"/>
                  <a:pt x="2139926" y="2001255"/>
                </a:cubicBezTo>
                <a:cubicBezTo>
                  <a:pt x="2140794" y="2001255"/>
                  <a:pt x="2142530" y="2000821"/>
                  <a:pt x="2145135" y="1999953"/>
                </a:cubicBezTo>
                <a:cubicBezTo>
                  <a:pt x="2147739" y="1999953"/>
                  <a:pt x="2149476" y="1999519"/>
                  <a:pt x="2150344" y="1998651"/>
                </a:cubicBezTo>
                <a:cubicBezTo>
                  <a:pt x="2150344" y="1994310"/>
                  <a:pt x="2151212" y="1988667"/>
                  <a:pt x="2152948" y="1981721"/>
                </a:cubicBezTo>
                <a:cubicBezTo>
                  <a:pt x="2152948" y="1976512"/>
                  <a:pt x="2151212" y="1974776"/>
                  <a:pt x="2147739" y="1976512"/>
                </a:cubicBezTo>
                <a:close/>
                <a:moveTo>
                  <a:pt x="96367" y="1976512"/>
                </a:moveTo>
                <a:cubicBezTo>
                  <a:pt x="98103" y="1977380"/>
                  <a:pt x="99405" y="1979117"/>
                  <a:pt x="100274" y="1981721"/>
                </a:cubicBezTo>
                <a:cubicBezTo>
                  <a:pt x="109823" y="2006898"/>
                  <a:pt x="106785" y="2029036"/>
                  <a:pt x="91158" y="2048136"/>
                </a:cubicBezTo>
                <a:cubicBezTo>
                  <a:pt x="81608" y="2055949"/>
                  <a:pt x="73361" y="2055515"/>
                  <a:pt x="66415" y="2046834"/>
                </a:cubicBezTo>
                <a:cubicBezTo>
                  <a:pt x="59470" y="2032943"/>
                  <a:pt x="60772" y="2020355"/>
                  <a:pt x="70322" y="2009069"/>
                </a:cubicBezTo>
                <a:cubicBezTo>
                  <a:pt x="80740" y="1996914"/>
                  <a:pt x="87251" y="1987364"/>
                  <a:pt x="89856" y="1980419"/>
                </a:cubicBezTo>
                <a:cubicBezTo>
                  <a:pt x="91592" y="1977815"/>
                  <a:pt x="93762" y="1976512"/>
                  <a:pt x="96367" y="1976512"/>
                </a:cubicBezTo>
                <a:close/>
                <a:moveTo>
                  <a:pt x="3192958" y="1975210"/>
                </a:moveTo>
                <a:cubicBezTo>
                  <a:pt x="3195563" y="1974342"/>
                  <a:pt x="3197299" y="1974342"/>
                  <a:pt x="3198167" y="1975210"/>
                </a:cubicBezTo>
                <a:cubicBezTo>
                  <a:pt x="3198167" y="1976078"/>
                  <a:pt x="3197299" y="1977380"/>
                  <a:pt x="3195563" y="1979117"/>
                </a:cubicBezTo>
                <a:cubicBezTo>
                  <a:pt x="3193826" y="1980853"/>
                  <a:pt x="3189485" y="1983892"/>
                  <a:pt x="3182540" y="1988233"/>
                </a:cubicBezTo>
                <a:cubicBezTo>
                  <a:pt x="3166913" y="1998651"/>
                  <a:pt x="3154759" y="2007332"/>
                  <a:pt x="3146077" y="2014278"/>
                </a:cubicBezTo>
                <a:cubicBezTo>
                  <a:pt x="3141736" y="2016882"/>
                  <a:pt x="3135225" y="2022091"/>
                  <a:pt x="3126543" y="2029904"/>
                </a:cubicBezTo>
                <a:cubicBezTo>
                  <a:pt x="3122203" y="2032509"/>
                  <a:pt x="3119598" y="2034245"/>
                  <a:pt x="3118730" y="2035113"/>
                </a:cubicBezTo>
                <a:cubicBezTo>
                  <a:pt x="3114389" y="2039454"/>
                  <a:pt x="3109180" y="2039454"/>
                  <a:pt x="3103103" y="2035113"/>
                </a:cubicBezTo>
                <a:cubicBezTo>
                  <a:pt x="3095290" y="2028168"/>
                  <a:pt x="3090081" y="2019486"/>
                  <a:pt x="3087476" y="2009069"/>
                </a:cubicBezTo>
                <a:cubicBezTo>
                  <a:pt x="3086608" y="2002123"/>
                  <a:pt x="3089212" y="1998216"/>
                  <a:pt x="3095290" y="1997348"/>
                </a:cubicBezTo>
                <a:cubicBezTo>
                  <a:pt x="3108312" y="1995612"/>
                  <a:pt x="3120033" y="1993442"/>
                  <a:pt x="3130450" y="1990837"/>
                </a:cubicBezTo>
                <a:cubicBezTo>
                  <a:pt x="3140868" y="1989101"/>
                  <a:pt x="3159534" y="1984326"/>
                  <a:pt x="3186447" y="1976512"/>
                </a:cubicBezTo>
                <a:cubicBezTo>
                  <a:pt x="3189052" y="1975644"/>
                  <a:pt x="3191222" y="1975210"/>
                  <a:pt x="3192958" y="1975210"/>
                </a:cubicBezTo>
                <a:close/>
                <a:moveTo>
                  <a:pt x="6228828" y="1963490"/>
                </a:moveTo>
                <a:cubicBezTo>
                  <a:pt x="6221883" y="1964358"/>
                  <a:pt x="6212767" y="1966528"/>
                  <a:pt x="6201481" y="1970001"/>
                </a:cubicBezTo>
                <a:cubicBezTo>
                  <a:pt x="6203218" y="1978683"/>
                  <a:pt x="6204520" y="1987798"/>
                  <a:pt x="6205388" y="1997348"/>
                </a:cubicBezTo>
                <a:cubicBezTo>
                  <a:pt x="6214938" y="1994744"/>
                  <a:pt x="6224054" y="1992573"/>
                  <a:pt x="6232735" y="1990837"/>
                </a:cubicBezTo>
                <a:cubicBezTo>
                  <a:pt x="6232735" y="1980419"/>
                  <a:pt x="6232735" y="1972606"/>
                  <a:pt x="6232735" y="1967397"/>
                </a:cubicBezTo>
                <a:cubicBezTo>
                  <a:pt x="6233603" y="1965660"/>
                  <a:pt x="6233603" y="1964358"/>
                  <a:pt x="6232735" y="1963490"/>
                </a:cubicBezTo>
                <a:cubicBezTo>
                  <a:pt x="6231867" y="1962622"/>
                  <a:pt x="6230565" y="1962622"/>
                  <a:pt x="6228828" y="1963490"/>
                </a:cubicBezTo>
                <a:close/>
                <a:moveTo>
                  <a:pt x="1806142" y="1955676"/>
                </a:moveTo>
                <a:cubicBezTo>
                  <a:pt x="1797460" y="1958281"/>
                  <a:pt x="1786608" y="1960017"/>
                  <a:pt x="1773586" y="1960885"/>
                </a:cubicBezTo>
                <a:cubicBezTo>
                  <a:pt x="1772718" y="1960885"/>
                  <a:pt x="1771415" y="1960885"/>
                  <a:pt x="1769679" y="1960885"/>
                </a:cubicBezTo>
                <a:cubicBezTo>
                  <a:pt x="1769679" y="1963490"/>
                  <a:pt x="1769679" y="1967397"/>
                  <a:pt x="1769679" y="1972606"/>
                </a:cubicBezTo>
                <a:cubicBezTo>
                  <a:pt x="1770547" y="1980419"/>
                  <a:pt x="1770981" y="1986496"/>
                  <a:pt x="1770981" y="1990837"/>
                </a:cubicBezTo>
                <a:cubicBezTo>
                  <a:pt x="1776190" y="1989969"/>
                  <a:pt x="1780530" y="1988233"/>
                  <a:pt x="1784003" y="1985628"/>
                </a:cubicBezTo>
                <a:cubicBezTo>
                  <a:pt x="1790949" y="1983024"/>
                  <a:pt x="1798328" y="1983024"/>
                  <a:pt x="1806142" y="1985628"/>
                </a:cubicBezTo>
                <a:cubicBezTo>
                  <a:pt x="1806142" y="1976946"/>
                  <a:pt x="1806142" y="1966963"/>
                  <a:pt x="1806142" y="1955676"/>
                </a:cubicBezTo>
                <a:close/>
                <a:moveTo>
                  <a:pt x="6540474" y="1950467"/>
                </a:moveTo>
                <a:cubicBezTo>
                  <a:pt x="6541342" y="1950467"/>
                  <a:pt x="6541342" y="1951770"/>
                  <a:pt x="6540474" y="1954374"/>
                </a:cubicBezTo>
                <a:cubicBezTo>
                  <a:pt x="6538738" y="1959583"/>
                  <a:pt x="6535700" y="1969567"/>
                  <a:pt x="6531358" y="1984326"/>
                </a:cubicBezTo>
                <a:cubicBezTo>
                  <a:pt x="6520940" y="2017316"/>
                  <a:pt x="6514430" y="2037718"/>
                  <a:pt x="6511825" y="2045531"/>
                </a:cubicBezTo>
                <a:cubicBezTo>
                  <a:pt x="6510088" y="2050740"/>
                  <a:pt x="6505314" y="2052477"/>
                  <a:pt x="6497500" y="2050740"/>
                </a:cubicBezTo>
                <a:cubicBezTo>
                  <a:pt x="6484478" y="2042059"/>
                  <a:pt x="6476230" y="2029470"/>
                  <a:pt x="6472758" y="2012975"/>
                </a:cubicBezTo>
                <a:cubicBezTo>
                  <a:pt x="6471890" y="2006898"/>
                  <a:pt x="6474060" y="2003860"/>
                  <a:pt x="6479269" y="2003860"/>
                </a:cubicBezTo>
                <a:cubicBezTo>
                  <a:pt x="6482741" y="2002991"/>
                  <a:pt x="6485780" y="2001689"/>
                  <a:pt x="6488385" y="1999953"/>
                </a:cubicBezTo>
                <a:cubicBezTo>
                  <a:pt x="6489253" y="1999085"/>
                  <a:pt x="6490121" y="1998216"/>
                  <a:pt x="6490989" y="1997348"/>
                </a:cubicBezTo>
                <a:cubicBezTo>
                  <a:pt x="6512692" y="1975644"/>
                  <a:pt x="6527886" y="1960885"/>
                  <a:pt x="6536568" y="1953072"/>
                </a:cubicBezTo>
                <a:cubicBezTo>
                  <a:pt x="6538304" y="1951336"/>
                  <a:pt x="6539606" y="1950467"/>
                  <a:pt x="6540474" y="1950467"/>
                </a:cubicBezTo>
                <a:close/>
                <a:moveTo>
                  <a:pt x="6897699" y="1949165"/>
                </a:moveTo>
                <a:cubicBezTo>
                  <a:pt x="6885544" y="1961319"/>
                  <a:pt x="6874692" y="1972172"/>
                  <a:pt x="6865142" y="1981721"/>
                </a:cubicBezTo>
                <a:cubicBezTo>
                  <a:pt x="6885978" y="1974776"/>
                  <a:pt x="6901172" y="1969567"/>
                  <a:pt x="6910722" y="1966094"/>
                </a:cubicBezTo>
                <a:cubicBezTo>
                  <a:pt x="6909853" y="1964358"/>
                  <a:pt x="6907682" y="1961319"/>
                  <a:pt x="6904210" y="1956979"/>
                </a:cubicBezTo>
                <a:cubicBezTo>
                  <a:pt x="6901606" y="1953506"/>
                  <a:pt x="6899435" y="1950901"/>
                  <a:pt x="6897699" y="1949165"/>
                </a:cubicBezTo>
                <a:close/>
                <a:moveTo>
                  <a:pt x="533029" y="1949165"/>
                </a:moveTo>
                <a:cubicBezTo>
                  <a:pt x="509589" y="1949165"/>
                  <a:pt x="486582" y="1950467"/>
                  <a:pt x="464009" y="1953072"/>
                </a:cubicBezTo>
                <a:cubicBezTo>
                  <a:pt x="464009" y="1959149"/>
                  <a:pt x="464009" y="1965660"/>
                  <a:pt x="464009" y="1972606"/>
                </a:cubicBezTo>
                <a:cubicBezTo>
                  <a:pt x="468351" y="1971737"/>
                  <a:pt x="474427" y="1970869"/>
                  <a:pt x="482241" y="1970001"/>
                </a:cubicBezTo>
                <a:cubicBezTo>
                  <a:pt x="499604" y="1968265"/>
                  <a:pt x="511759" y="1966528"/>
                  <a:pt x="518704" y="1964792"/>
                </a:cubicBezTo>
                <a:cubicBezTo>
                  <a:pt x="525649" y="1963924"/>
                  <a:pt x="532595" y="1966528"/>
                  <a:pt x="539540" y="1972606"/>
                </a:cubicBezTo>
                <a:cubicBezTo>
                  <a:pt x="539540" y="1967397"/>
                  <a:pt x="539106" y="1961319"/>
                  <a:pt x="538237" y="1954374"/>
                </a:cubicBezTo>
                <a:cubicBezTo>
                  <a:pt x="538237" y="1949165"/>
                  <a:pt x="536501" y="1947429"/>
                  <a:pt x="533029" y="1949165"/>
                </a:cubicBezTo>
                <a:close/>
                <a:moveTo>
                  <a:pt x="4653269" y="1948840"/>
                </a:moveTo>
                <a:cubicBezTo>
                  <a:pt x="4656959" y="1949057"/>
                  <a:pt x="4660540" y="1950033"/>
                  <a:pt x="4664013" y="1951770"/>
                </a:cubicBezTo>
                <a:cubicBezTo>
                  <a:pt x="4673562" y="1958715"/>
                  <a:pt x="4681376" y="1967397"/>
                  <a:pt x="4687453" y="1977815"/>
                </a:cubicBezTo>
                <a:cubicBezTo>
                  <a:pt x="4689189" y="1983892"/>
                  <a:pt x="4688755" y="1988233"/>
                  <a:pt x="4686151" y="1990837"/>
                </a:cubicBezTo>
                <a:cubicBezTo>
                  <a:pt x="4679205" y="1995178"/>
                  <a:pt x="4672694" y="2006030"/>
                  <a:pt x="4666617" y="2023393"/>
                </a:cubicBezTo>
                <a:cubicBezTo>
                  <a:pt x="4669222" y="2024261"/>
                  <a:pt x="4670958" y="2025998"/>
                  <a:pt x="4671826" y="2028602"/>
                </a:cubicBezTo>
                <a:cubicBezTo>
                  <a:pt x="4675299" y="2037284"/>
                  <a:pt x="4673128" y="2042059"/>
                  <a:pt x="4665315" y="2042927"/>
                </a:cubicBezTo>
                <a:cubicBezTo>
                  <a:pt x="4659238" y="2042927"/>
                  <a:pt x="4647952" y="2043795"/>
                  <a:pt x="4631456" y="2045531"/>
                </a:cubicBezTo>
                <a:cubicBezTo>
                  <a:pt x="4605411" y="2046400"/>
                  <a:pt x="4587180" y="2047268"/>
                  <a:pt x="4576762" y="2048136"/>
                </a:cubicBezTo>
                <a:cubicBezTo>
                  <a:pt x="4576762" y="2049872"/>
                  <a:pt x="4576328" y="2052043"/>
                  <a:pt x="4575460" y="2054647"/>
                </a:cubicBezTo>
                <a:cubicBezTo>
                  <a:pt x="4575460" y="2055515"/>
                  <a:pt x="4575460" y="2055949"/>
                  <a:pt x="4575460" y="2055949"/>
                </a:cubicBezTo>
                <a:cubicBezTo>
                  <a:pt x="4572855" y="2060290"/>
                  <a:pt x="4568515" y="2061592"/>
                  <a:pt x="4562437" y="2059856"/>
                </a:cubicBezTo>
                <a:cubicBezTo>
                  <a:pt x="4552019" y="2055515"/>
                  <a:pt x="4547244" y="2045531"/>
                  <a:pt x="4548113" y="2029904"/>
                </a:cubicBezTo>
                <a:cubicBezTo>
                  <a:pt x="4548113" y="2022959"/>
                  <a:pt x="4547244" y="2014711"/>
                  <a:pt x="4545508" y="2005162"/>
                </a:cubicBezTo>
                <a:cubicBezTo>
                  <a:pt x="4545508" y="2002557"/>
                  <a:pt x="4545508" y="2000821"/>
                  <a:pt x="4545508" y="1999953"/>
                </a:cubicBezTo>
                <a:cubicBezTo>
                  <a:pt x="4542035" y="1986062"/>
                  <a:pt x="4538129" y="1975644"/>
                  <a:pt x="4533788" y="1968699"/>
                </a:cubicBezTo>
                <a:cubicBezTo>
                  <a:pt x="4531183" y="1962622"/>
                  <a:pt x="4533788" y="1959583"/>
                  <a:pt x="4541601" y="1959583"/>
                </a:cubicBezTo>
                <a:cubicBezTo>
                  <a:pt x="4543338" y="1959583"/>
                  <a:pt x="4545942" y="1960017"/>
                  <a:pt x="4549415" y="1960885"/>
                </a:cubicBezTo>
                <a:cubicBezTo>
                  <a:pt x="4556360" y="1961754"/>
                  <a:pt x="4561569" y="1962622"/>
                  <a:pt x="4565042" y="1963490"/>
                </a:cubicBezTo>
                <a:cubicBezTo>
                  <a:pt x="4573724" y="1962622"/>
                  <a:pt x="4588048" y="1961319"/>
                  <a:pt x="4608016" y="1959583"/>
                </a:cubicBezTo>
                <a:cubicBezTo>
                  <a:pt x="4628852" y="1956110"/>
                  <a:pt x="4640138" y="1953072"/>
                  <a:pt x="4641874" y="1950467"/>
                </a:cubicBezTo>
                <a:cubicBezTo>
                  <a:pt x="4645781" y="1949165"/>
                  <a:pt x="4649579" y="1948623"/>
                  <a:pt x="4653269" y="1948840"/>
                </a:cubicBezTo>
                <a:close/>
                <a:moveTo>
                  <a:pt x="4519463" y="1942654"/>
                </a:moveTo>
                <a:cubicBezTo>
                  <a:pt x="4520331" y="1942654"/>
                  <a:pt x="4520331" y="1943956"/>
                  <a:pt x="4519463" y="1946561"/>
                </a:cubicBezTo>
                <a:cubicBezTo>
                  <a:pt x="4518595" y="1950901"/>
                  <a:pt x="4514688" y="1962188"/>
                  <a:pt x="4507743" y="1980419"/>
                </a:cubicBezTo>
                <a:cubicBezTo>
                  <a:pt x="4506007" y="1985628"/>
                  <a:pt x="4504705" y="1989535"/>
                  <a:pt x="4503836" y="1992139"/>
                </a:cubicBezTo>
                <a:cubicBezTo>
                  <a:pt x="4499496" y="2003425"/>
                  <a:pt x="4494287" y="2017316"/>
                  <a:pt x="4488209" y="2033811"/>
                </a:cubicBezTo>
                <a:cubicBezTo>
                  <a:pt x="4486473" y="2039020"/>
                  <a:pt x="4485171" y="2042493"/>
                  <a:pt x="4484303" y="2044229"/>
                </a:cubicBezTo>
                <a:cubicBezTo>
                  <a:pt x="4481698" y="2050306"/>
                  <a:pt x="4476923" y="2051609"/>
                  <a:pt x="4469978" y="2048136"/>
                </a:cubicBezTo>
                <a:cubicBezTo>
                  <a:pt x="4457824" y="2039454"/>
                  <a:pt x="4451312" y="2024261"/>
                  <a:pt x="4450444" y="2002557"/>
                </a:cubicBezTo>
                <a:cubicBezTo>
                  <a:pt x="4450444" y="1997348"/>
                  <a:pt x="4452180" y="1995178"/>
                  <a:pt x="4455653" y="1996046"/>
                </a:cubicBezTo>
                <a:cubicBezTo>
                  <a:pt x="4458258" y="1997782"/>
                  <a:pt x="4463901" y="1994310"/>
                  <a:pt x="4472582" y="1985628"/>
                </a:cubicBezTo>
                <a:cubicBezTo>
                  <a:pt x="4492550" y="1968265"/>
                  <a:pt x="4506875" y="1954808"/>
                  <a:pt x="4515556" y="1945258"/>
                </a:cubicBezTo>
                <a:cubicBezTo>
                  <a:pt x="4517293" y="1943522"/>
                  <a:pt x="4518595" y="1942654"/>
                  <a:pt x="4519463" y="1942654"/>
                </a:cubicBezTo>
                <a:close/>
                <a:moveTo>
                  <a:pt x="3530891" y="1942654"/>
                </a:moveTo>
                <a:cubicBezTo>
                  <a:pt x="3532193" y="1942220"/>
                  <a:pt x="3533712" y="1942220"/>
                  <a:pt x="3535449" y="1942654"/>
                </a:cubicBezTo>
                <a:cubicBezTo>
                  <a:pt x="3544998" y="1944390"/>
                  <a:pt x="3555416" y="1950033"/>
                  <a:pt x="3566703" y="1959583"/>
                </a:cubicBezTo>
                <a:cubicBezTo>
                  <a:pt x="3571043" y="1963056"/>
                  <a:pt x="3571043" y="1967397"/>
                  <a:pt x="3566703" y="1972606"/>
                </a:cubicBezTo>
                <a:cubicBezTo>
                  <a:pt x="3562362" y="1981287"/>
                  <a:pt x="3558889" y="1989535"/>
                  <a:pt x="3556285" y="1997348"/>
                </a:cubicBezTo>
                <a:cubicBezTo>
                  <a:pt x="3555416" y="1999953"/>
                  <a:pt x="3554114" y="2002557"/>
                  <a:pt x="3552378" y="2005162"/>
                </a:cubicBezTo>
                <a:cubicBezTo>
                  <a:pt x="3559323" y="2006898"/>
                  <a:pt x="3573648" y="2011673"/>
                  <a:pt x="3595352" y="2019486"/>
                </a:cubicBezTo>
                <a:cubicBezTo>
                  <a:pt x="3601429" y="2022091"/>
                  <a:pt x="3605770" y="2023827"/>
                  <a:pt x="3608375" y="2024695"/>
                </a:cubicBezTo>
                <a:cubicBezTo>
                  <a:pt x="3617924" y="2029036"/>
                  <a:pt x="3623567" y="2035113"/>
                  <a:pt x="3625304" y="2042927"/>
                </a:cubicBezTo>
                <a:cubicBezTo>
                  <a:pt x="3625304" y="2046400"/>
                  <a:pt x="3625304" y="2050740"/>
                  <a:pt x="3625304" y="2055949"/>
                </a:cubicBezTo>
                <a:cubicBezTo>
                  <a:pt x="3621831" y="2075917"/>
                  <a:pt x="3613584" y="2081126"/>
                  <a:pt x="3600561" y="2071576"/>
                </a:cubicBezTo>
                <a:cubicBezTo>
                  <a:pt x="3582330" y="2055081"/>
                  <a:pt x="3565834" y="2034245"/>
                  <a:pt x="3551076" y="2009069"/>
                </a:cubicBezTo>
                <a:cubicBezTo>
                  <a:pt x="3541526" y="2024695"/>
                  <a:pt x="3528938" y="2038152"/>
                  <a:pt x="3513311" y="2049438"/>
                </a:cubicBezTo>
                <a:cubicBezTo>
                  <a:pt x="3494211" y="2062461"/>
                  <a:pt x="3472507" y="2069406"/>
                  <a:pt x="3448199" y="2070274"/>
                </a:cubicBezTo>
                <a:cubicBezTo>
                  <a:pt x="3445594" y="2070274"/>
                  <a:pt x="3444292" y="2069406"/>
                  <a:pt x="3444292" y="2067670"/>
                </a:cubicBezTo>
                <a:cubicBezTo>
                  <a:pt x="3444292" y="2065933"/>
                  <a:pt x="3445594" y="2064631"/>
                  <a:pt x="3448199" y="2063763"/>
                </a:cubicBezTo>
                <a:cubicBezTo>
                  <a:pt x="3491606" y="2048136"/>
                  <a:pt x="3518520" y="2019052"/>
                  <a:pt x="3528938" y="1976512"/>
                </a:cubicBezTo>
                <a:cubicBezTo>
                  <a:pt x="3531542" y="1966963"/>
                  <a:pt x="3531542" y="1959149"/>
                  <a:pt x="3528938" y="1953072"/>
                </a:cubicBezTo>
                <a:cubicBezTo>
                  <a:pt x="3527201" y="1949599"/>
                  <a:pt x="3526767" y="1946995"/>
                  <a:pt x="3527636" y="1945258"/>
                </a:cubicBezTo>
                <a:cubicBezTo>
                  <a:pt x="3528504" y="1943956"/>
                  <a:pt x="3529589" y="1943088"/>
                  <a:pt x="3530891" y="1942654"/>
                </a:cubicBezTo>
                <a:close/>
                <a:moveTo>
                  <a:pt x="2904752" y="1938747"/>
                </a:moveTo>
                <a:cubicBezTo>
                  <a:pt x="2902148" y="1940483"/>
                  <a:pt x="2899109" y="1942654"/>
                  <a:pt x="2895637" y="1945258"/>
                </a:cubicBezTo>
                <a:cubicBezTo>
                  <a:pt x="2890428" y="1948731"/>
                  <a:pt x="2886521" y="1951336"/>
                  <a:pt x="2883916" y="1953072"/>
                </a:cubicBezTo>
                <a:cubicBezTo>
                  <a:pt x="2853531" y="1968699"/>
                  <a:pt x="2829656" y="1978249"/>
                  <a:pt x="2812293" y="1981721"/>
                </a:cubicBezTo>
                <a:lnTo>
                  <a:pt x="2812293" y="1985628"/>
                </a:lnTo>
                <a:cubicBezTo>
                  <a:pt x="2814897" y="1984760"/>
                  <a:pt x="2818804" y="1983892"/>
                  <a:pt x="2824013" y="1983024"/>
                </a:cubicBezTo>
                <a:cubicBezTo>
                  <a:pt x="2829222" y="1981287"/>
                  <a:pt x="2833129" y="1980419"/>
                  <a:pt x="2835733" y="1980419"/>
                </a:cubicBezTo>
                <a:cubicBezTo>
                  <a:pt x="2837470" y="1978683"/>
                  <a:pt x="2840508" y="1977815"/>
                  <a:pt x="2844849" y="1977815"/>
                </a:cubicBezTo>
                <a:cubicBezTo>
                  <a:pt x="2848322" y="1977815"/>
                  <a:pt x="2854833" y="1979117"/>
                  <a:pt x="2864383" y="1981721"/>
                </a:cubicBezTo>
                <a:cubicBezTo>
                  <a:pt x="2866987" y="1980853"/>
                  <a:pt x="2871328" y="1979985"/>
                  <a:pt x="2877405" y="1979117"/>
                </a:cubicBezTo>
                <a:cubicBezTo>
                  <a:pt x="2882614" y="1977380"/>
                  <a:pt x="2886521" y="1976512"/>
                  <a:pt x="2889125" y="1976512"/>
                </a:cubicBezTo>
                <a:cubicBezTo>
                  <a:pt x="2899543" y="1973908"/>
                  <a:pt x="2909527" y="1971303"/>
                  <a:pt x="2919077" y="1968699"/>
                </a:cubicBezTo>
                <a:cubicBezTo>
                  <a:pt x="2926023" y="1965226"/>
                  <a:pt x="2933836" y="1966963"/>
                  <a:pt x="2942517" y="1973908"/>
                </a:cubicBezTo>
                <a:cubicBezTo>
                  <a:pt x="2930363" y="1961754"/>
                  <a:pt x="2917775" y="1950033"/>
                  <a:pt x="2904752" y="1938747"/>
                </a:cubicBezTo>
                <a:close/>
                <a:moveTo>
                  <a:pt x="6249339" y="1933864"/>
                </a:moveTo>
                <a:cubicBezTo>
                  <a:pt x="6251726" y="1934081"/>
                  <a:pt x="6254440" y="1934840"/>
                  <a:pt x="6257478" y="1936143"/>
                </a:cubicBezTo>
                <a:cubicBezTo>
                  <a:pt x="6266159" y="1939615"/>
                  <a:pt x="6273105" y="1945258"/>
                  <a:pt x="6278314" y="1953072"/>
                </a:cubicBezTo>
                <a:cubicBezTo>
                  <a:pt x="6279182" y="1956545"/>
                  <a:pt x="6278748" y="1960885"/>
                  <a:pt x="6277011" y="1966094"/>
                </a:cubicBezTo>
                <a:cubicBezTo>
                  <a:pt x="6268330" y="1974776"/>
                  <a:pt x="6263555" y="1984326"/>
                  <a:pt x="6262687" y="1994744"/>
                </a:cubicBezTo>
                <a:cubicBezTo>
                  <a:pt x="6262687" y="1995612"/>
                  <a:pt x="6263121" y="1996046"/>
                  <a:pt x="6263989" y="1996046"/>
                </a:cubicBezTo>
                <a:cubicBezTo>
                  <a:pt x="6270066" y="2002123"/>
                  <a:pt x="6270066" y="2007332"/>
                  <a:pt x="6263989" y="2011673"/>
                </a:cubicBezTo>
                <a:cubicBezTo>
                  <a:pt x="6254439" y="2015146"/>
                  <a:pt x="6236208" y="2018618"/>
                  <a:pt x="6209295" y="2022091"/>
                </a:cubicBezTo>
                <a:cubicBezTo>
                  <a:pt x="6209295" y="2022959"/>
                  <a:pt x="6209295" y="2024261"/>
                  <a:pt x="6209295" y="2025998"/>
                </a:cubicBezTo>
                <a:cubicBezTo>
                  <a:pt x="6210163" y="2034679"/>
                  <a:pt x="6207558" y="2039888"/>
                  <a:pt x="6201481" y="2041625"/>
                </a:cubicBezTo>
                <a:cubicBezTo>
                  <a:pt x="6188459" y="2042493"/>
                  <a:pt x="6181513" y="2034679"/>
                  <a:pt x="6180645" y="2018184"/>
                </a:cubicBezTo>
                <a:cubicBezTo>
                  <a:pt x="6177173" y="1991271"/>
                  <a:pt x="6170662" y="1971303"/>
                  <a:pt x="6161112" y="1958281"/>
                </a:cubicBezTo>
                <a:cubicBezTo>
                  <a:pt x="6158507" y="1954808"/>
                  <a:pt x="6158073" y="1951770"/>
                  <a:pt x="6159809" y="1949165"/>
                </a:cubicBezTo>
                <a:cubicBezTo>
                  <a:pt x="6162414" y="1947429"/>
                  <a:pt x="6166321" y="1946995"/>
                  <a:pt x="6171530" y="1947863"/>
                </a:cubicBezTo>
                <a:cubicBezTo>
                  <a:pt x="6174134" y="1947863"/>
                  <a:pt x="6178041" y="1948731"/>
                  <a:pt x="6183250" y="1950467"/>
                </a:cubicBezTo>
                <a:cubicBezTo>
                  <a:pt x="6185854" y="1951336"/>
                  <a:pt x="6188024" y="1951770"/>
                  <a:pt x="6189761" y="1951770"/>
                </a:cubicBezTo>
                <a:cubicBezTo>
                  <a:pt x="6192365" y="1950901"/>
                  <a:pt x="6196272" y="1949599"/>
                  <a:pt x="6201481" y="1947863"/>
                </a:cubicBezTo>
                <a:cubicBezTo>
                  <a:pt x="6206690" y="1946995"/>
                  <a:pt x="6210597" y="1946127"/>
                  <a:pt x="6213201" y="1945258"/>
                </a:cubicBezTo>
                <a:cubicBezTo>
                  <a:pt x="6224487" y="1942654"/>
                  <a:pt x="6234472" y="1939181"/>
                  <a:pt x="6243153" y="1934840"/>
                </a:cubicBezTo>
                <a:cubicBezTo>
                  <a:pt x="6244889" y="1933972"/>
                  <a:pt x="6246951" y="1933647"/>
                  <a:pt x="6249339" y="1933864"/>
                </a:cubicBezTo>
                <a:close/>
                <a:moveTo>
                  <a:pt x="3285418" y="1933538"/>
                </a:moveTo>
                <a:cubicBezTo>
                  <a:pt x="3278472" y="1935274"/>
                  <a:pt x="3271527" y="1937445"/>
                  <a:pt x="3264582" y="1940049"/>
                </a:cubicBezTo>
                <a:cubicBezTo>
                  <a:pt x="3265450" y="1942654"/>
                  <a:pt x="3266318" y="1946561"/>
                  <a:pt x="3267186" y="1951770"/>
                </a:cubicBezTo>
                <a:cubicBezTo>
                  <a:pt x="3268922" y="1954374"/>
                  <a:pt x="3269791" y="1956545"/>
                  <a:pt x="3269791" y="1958281"/>
                </a:cubicBezTo>
                <a:cubicBezTo>
                  <a:pt x="3276736" y="1951336"/>
                  <a:pt x="3281945" y="1943522"/>
                  <a:pt x="3285418" y="1934840"/>
                </a:cubicBezTo>
                <a:cubicBezTo>
                  <a:pt x="3285418" y="1933972"/>
                  <a:pt x="3285418" y="1933538"/>
                  <a:pt x="3285418" y="1933538"/>
                </a:cubicBezTo>
                <a:close/>
                <a:moveTo>
                  <a:pt x="1527461" y="1932236"/>
                </a:moveTo>
                <a:cubicBezTo>
                  <a:pt x="1513570" y="1934840"/>
                  <a:pt x="1499246" y="1938313"/>
                  <a:pt x="1484487" y="1942654"/>
                </a:cubicBezTo>
                <a:cubicBezTo>
                  <a:pt x="1484487" y="1947863"/>
                  <a:pt x="1484921" y="1954808"/>
                  <a:pt x="1485790" y="1963490"/>
                </a:cubicBezTo>
                <a:cubicBezTo>
                  <a:pt x="1490130" y="1962622"/>
                  <a:pt x="1497076" y="1961319"/>
                  <a:pt x="1506625" y="1959583"/>
                </a:cubicBezTo>
                <a:cubicBezTo>
                  <a:pt x="1515307" y="1958715"/>
                  <a:pt x="1521818" y="1957847"/>
                  <a:pt x="1526158" y="1956979"/>
                </a:cubicBezTo>
                <a:cubicBezTo>
                  <a:pt x="1527027" y="1954374"/>
                  <a:pt x="1527894" y="1951336"/>
                  <a:pt x="1528763" y="1947863"/>
                </a:cubicBezTo>
                <a:cubicBezTo>
                  <a:pt x="1530499" y="1942654"/>
                  <a:pt x="1531802" y="1938747"/>
                  <a:pt x="1532670" y="1936143"/>
                </a:cubicBezTo>
                <a:cubicBezTo>
                  <a:pt x="1532670" y="1933538"/>
                  <a:pt x="1532236" y="1932236"/>
                  <a:pt x="1531368" y="1932236"/>
                </a:cubicBezTo>
                <a:cubicBezTo>
                  <a:pt x="1531368" y="1931368"/>
                  <a:pt x="1530065" y="1931368"/>
                  <a:pt x="1527461" y="1932236"/>
                </a:cubicBezTo>
                <a:close/>
                <a:moveTo>
                  <a:pt x="221708" y="1929632"/>
                </a:moveTo>
                <a:cubicBezTo>
                  <a:pt x="224530" y="1929632"/>
                  <a:pt x="227460" y="1930065"/>
                  <a:pt x="230498" y="1930934"/>
                </a:cubicBezTo>
                <a:cubicBezTo>
                  <a:pt x="238312" y="1937011"/>
                  <a:pt x="244389" y="1943956"/>
                  <a:pt x="248730" y="1951770"/>
                </a:cubicBezTo>
                <a:cubicBezTo>
                  <a:pt x="250466" y="1957847"/>
                  <a:pt x="247862" y="1961319"/>
                  <a:pt x="240916" y="1962188"/>
                </a:cubicBezTo>
                <a:cubicBezTo>
                  <a:pt x="213135" y="1962188"/>
                  <a:pt x="190563" y="1962622"/>
                  <a:pt x="173199" y="1963490"/>
                </a:cubicBezTo>
                <a:lnTo>
                  <a:pt x="182315" y="1972606"/>
                </a:lnTo>
                <a:cubicBezTo>
                  <a:pt x="184920" y="1975210"/>
                  <a:pt x="185354" y="1978683"/>
                  <a:pt x="183617" y="1983024"/>
                </a:cubicBezTo>
                <a:cubicBezTo>
                  <a:pt x="181013" y="1988233"/>
                  <a:pt x="179711" y="1996914"/>
                  <a:pt x="179711" y="2009069"/>
                </a:cubicBezTo>
                <a:lnTo>
                  <a:pt x="179711" y="2041625"/>
                </a:lnTo>
                <a:cubicBezTo>
                  <a:pt x="177974" y="2061592"/>
                  <a:pt x="168424" y="2074181"/>
                  <a:pt x="151061" y="2079390"/>
                </a:cubicBezTo>
                <a:cubicBezTo>
                  <a:pt x="145852" y="2079390"/>
                  <a:pt x="141511" y="2075049"/>
                  <a:pt x="138039" y="2066367"/>
                </a:cubicBezTo>
                <a:cubicBezTo>
                  <a:pt x="136303" y="2057686"/>
                  <a:pt x="127621" y="2045531"/>
                  <a:pt x="111994" y="2029904"/>
                </a:cubicBezTo>
                <a:cubicBezTo>
                  <a:pt x="110258" y="2028168"/>
                  <a:pt x="109823" y="2026866"/>
                  <a:pt x="110692" y="2025998"/>
                </a:cubicBezTo>
                <a:cubicBezTo>
                  <a:pt x="110692" y="2025129"/>
                  <a:pt x="111560" y="2024695"/>
                  <a:pt x="113296" y="2024695"/>
                </a:cubicBezTo>
                <a:cubicBezTo>
                  <a:pt x="123714" y="2026432"/>
                  <a:pt x="132396" y="2027300"/>
                  <a:pt x="139341" y="2027300"/>
                </a:cubicBezTo>
                <a:cubicBezTo>
                  <a:pt x="143682" y="2028168"/>
                  <a:pt x="145418" y="2026432"/>
                  <a:pt x="144550" y="2022091"/>
                </a:cubicBezTo>
                <a:lnTo>
                  <a:pt x="144550" y="1988233"/>
                </a:lnTo>
                <a:cubicBezTo>
                  <a:pt x="144550" y="1978683"/>
                  <a:pt x="143248" y="1971303"/>
                  <a:pt x="140643" y="1966094"/>
                </a:cubicBezTo>
                <a:cubicBezTo>
                  <a:pt x="132830" y="1966963"/>
                  <a:pt x="123280" y="1968265"/>
                  <a:pt x="111994" y="1970001"/>
                </a:cubicBezTo>
                <a:cubicBezTo>
                  <a:pt x="107653" y="1970869"/>
                  <a:pt x="104614" y="1971303"/>
                  <a:pt x="102878" y="1971303"/>
                </a:cubicBezTo>
                <a:cubicBezTo>
                  <a:pt x="97669" y="1973040"/>
                  <a:pt x="92894" y="1972606"/>
                  <a:pt x="88554" y="1970001"/>
                </a:cubicBezTo>
                <a:cubicBezTo>
                  <a:pt x="83344" y="1967397"/>
                  <a:pt x="77267" y="1961754"/>
                  <a:pt x="70322" y="1953072"/>
                </a:cubicBezTo>
                <a:cubicBezTo>
                  <a:pt x="68586" y="1948731"/>
                  <a:pt x="69888" y="1946561"/>
                  <a:pt x="74229" y="1946561"/>
                </a:cubicBezTo>
                <a:cubicBezTo>
                  <a:pt x="76833" y="1946561"/>
                  <a:pt x="82476" y="1946561"/>
                  <a:pt x="91158" y="1946561"/>
                </a:cubicBezTo>
                <a:cubicBezTo>
                  <a:pt x="101576" y="1945692"/>
                  <a:pt x="108521" y="1945258"/>
                  <a:pt x="111994" y="1945258"/>
                </a:cubicBezTo>
                <a:cubicBezTo>
                  <a:pt x="125016" y="1943522"/>
                  <a:pt x="140209" y="1941786"/>
                  <a:pt x="157572" y="1940049"/>
                </a:cubicBezTo>
                <a:cubicBezTo>
                  <a:pt x="167122" y="1939181"/>
                  <a:pt x="174502" y="1938313"/>
                  <a:pt x="179711" y="1937445"/>
                </a:cubicBezTo>
                <a:cubicBezTo>
                  <a:pt x="197074" y="1934840"/>
                  <a:pt x="208360" y="1932670"/>
                  <a:pt x="213569" y="1930934"/>
                </a:cubicBezTo>
                <a:cubicBezTo>
                  <a:pt x="216174" y="1930065"/>
                  <a:pt x="218886" y="1929632"/>
                  <a:pt x="221708" y="1929632"/>
                </a:cubicBezTo>
                <a:close/>
                <a:moveTo>
                  <a:pt x="555167" y="1920841"/>
                </a:moveTo>
                <a:cubicBezTo>
                  <a:pt x="557772" y="1921058"/>
                  <a:pt x="559941" y="1921818"/>
                  <a:pt x="561678" y="1923120"/>
                </a:cubicBezTo>
                <a:cubicBezTo>
                  <a:pt x="570360" y="1929197"/>
                  <a:pt x="576871" y="1936143"/>
                  <a:pt x="581212" y="1943956"/>
                </a:cubicBezTo>
                <a:cubicBezTo>
                  <a:pt x="584684" y="1949165"/>
                  <a:pt x="585118" y="1954374"/>
                  <a:pt x="582514" y="1959583"/>
                </a:cubicBezTo>
                <a:cubicBezTo>
                  <a:pt x="579909" y="1966528"/>
                  <a:pt x="578607" y="1975644"/>
                  <a:pt x="578607" y="1986930"/>
                </a:cubicBezTo>
                <a:cubicBezTo>
                  <a:pt x="578607" y="1990403"/>
                  <a:pt x="578173" y="1996480"/>
                  <a:pt x="577305" y="2005162"/>
                </a:cubicBezTo>
                <a:cubicBezTo>
                  <a:pt x="576437" y="2021657"/>
                  <a:pt x="575569" y="2033377"/>
                  <a:pt x="574700" y="2040322"/>
                </a:cubicBezTo>
                <a:cubicBezTo>
                  <a:pt x="572096" y="2061158"/>
                  <a:pt x="565585" y="2072010"/>
                  <a:pt x="555167" y="2072879"/>
                </a:cubicBezTo>
                <a:cubicBezTo>
                  <a:pt x="549089" y="2072879"/>
                  <a:pt x="544315" y="2068972"/>
                  <a:pt x="540842" y="2061158"/>
                </a:cubicBezTo>
                <a:cubicBezTo>
                  <a:pt x="538237" y="2055949"/>
                  <a:pt x="536935" y="2050740"/>
                  <a:pt x="536935" y="2045531"/>
                </a:cubicBezTo>
                <a:cubicBezTo>
                  <a:pt x="523913" y="2047268"/>
                  <a:pt x="502643" y="2048136"/>
                  <a:pt x="473126" y="2048136"/>
                </a:cubicBezTo>
                <a:cubicBezTo>
                  <a:pt x="468785" y="2048136"/>
                  <a:pt x="464444" y="2046834"/>
                  <a:pt x="460103" y="2044229"/>
                </a:cubicBezTo>
                <a:cubicBezTo>
                  <a:pt x="457499" y="2057252"/>
                  <a:pt x="452289" y="2064197"/>
                  <a:pt x="444475" y="2065065"/>
                </a:cubicBezTo>
                <a:cubicBezTo>
                  <a:pt x="441003" y="2065065"/>
                  <a:pt x="436663" y="2060724"/>
                  <a:pt x="431453" y="2052043"/>
                </a:cubicBezTo>
                <a:cubicBezTo>
                  <a:pt x="429717" y="2048570"/>
                  <a:pt x="428849" y="2043361"/>
                  <a:pt x="428849" y="2036416"/>
                </a:cubicBezTo>
                <a:cubicBezTo>
                  <a:pt x="430585" y="2025998"/>
                  <a:pt x="431453" y="2002991"/>
                  <a:pt x="431453" y="1967397"/>
                </a:cubicBezTo>
                <a:cubicBezTo>
                  <a:pt x="432321" y="1954374"/>
                  <a:pt x="430151" y="1942220"/>
                  <a:pt x="424943" y="1930934"/>
                </a:cubicBezTo>
                <a:cubicBezTo>
                  <a:pt x="423206" y="1927461"/>
                  <a:pt x="423206" y="1925291"/>
                  <a:pt x="424943" y="1924423"/>
                </a:cubicBezTo>
                <a:cubicBezTo>
                  <a:pt x="425811" y="1922686"/>
                  <a:pt x="428415" y="1922252"/>
                  <a:pt x="432755" y="1923120"/>
                </a:cubicBezTo>
                <a:cubicBezTo>
                  <a:pt x="440569" y="1923120"/>
                  <a:pt x="447949" y="1925291"/>
                  <a:pt x="454894" y="1929632"/>
                </a:cubicBezTo>
                <a:cubicBezTo>
                  <a:pt x="480939" y="1927895"/>
                  <a:pt x="499170" y="1926593"/>
                  <a:pt x="509589" y="1925725"/>
                </a:cubicBezTo>
                <a:cubicBezTo>
                  <a:pt x="512193" y="1925725"/>
                  <a:pt x="517835" y="1925291"/>
                  <a:pt x="526517" y="1924423"/>
                </a:cubicBezTo>
                <a:cubicBezTo>
                  <a:pt x="536935" y="1923554"/>
                  <a:pt x="543447" y="1922686"/>
                  <a:pt x="546051" y="1921818"/>
                </a:cubicBezTo>
                <a:cubicBezTo>
                  <a:pt x="549524" y="1920950"/>
                  <a:pt x="552562" y="1920624"/>
                  <a:pt x="555167" y="1920841"/>
                </a:cubicBezTo>
                <a:close/>
                <a:moveTo>
                  <a:pt x="5596830" y="1912702"/>
                </a:moveTo>
                <a:cubicBezTo>
                  <a:pt x="5591621" y="1918779"/>
                  <a:pt x="5586412" y="1925291"/>
                  <a:pt x="5581203" y="1932236"/>
                </a:cubicBezTo>
                <a:cubicBezTo>
                  <a:pt x="5582071" y="1933104"/>
                  <a:pt x="5582939" y="1933972"/>
                  <a:pt x="5583807" y="1934840"/>
                </a:cubicBezTo>
                <a:cubicBezTo>
                  <a:pt x="5586412" y="1938313"/>
                  <a:pt x="5586412" y="1940918"/>
                  <a:pt x="5583807" y="1942654"/>
                </a:cubicBezTo>
                <a:cubicBezTo>
                  <a:pt x="5584676" y="1942654"/>
                  <a:pt x="5585544" y="1943088"/>
                  <a:pt x="5586412" y="1943956"/>
                </a:cubicBezTo>
                <a:cubicBezTo>
                  <a:pt x="5587280" y="1943956"/>
                  <a:pt x="5588148" y="1944390"/>
                  <a:pt x="5589016" y="1945258"/>
                </a:cubicBezTo>
                <a:cubicBezTo>
                  <a:pt x="5593357" y="1946127"/>
                  <a:pt x="5597264" y="1949599"/>
                  <a:pt x="5600736" y="1955676"/>
                </a:cubicBezTo>
                <a:cubicBezTo>
                  <a:pt x="5602473" y="1957413"/>
                  <a:pt x="5605077" y="1960885"/>
                  <a:pt x="5608550" y="1966094"/>
                </a:cubicBezTo>
                <a:cubicBezTo>
                  <a:pt x="5606814" y="1962622"/>
                  <a:pt x="5607682" y="1963490"/>
                  <a:pt x="5611154" y="1968699"/>
                </a:cubicBezTo>
                <a:cubicBezTo>
                  <a:pt x="5614627" y="1949599"/>
                  <a:pt x="5615930" y="1933972"/>
                  <a:pt x="5615061" y="1921818"/>
                </a:cubicBezTo>
                <a:cubicBezTo>
                  <a:pt x="5615061" y="1917477"/>
                  <a:pt x="5615495" y="1914873"/>
                  <a:pt x="5616363" y="1914005"/>
                </a:cubicBezTo>
                <a:lnTo>
                  <a:pt x="5609852" y="1915307"/>
                </a:lnTo>
                <a:cubicBezTo>
                  <a:pt x="5604643" y="1915307"/>
                  <a:pt x="5600303" y="1914439"/>
                  <a:pt x="5596830" y="1912702"/>
                </a:cubicBezTo>
                <a:close/>
                <a:moveTo>
                  <a:pt x="3589492" y="1904889"/>
                </a:moveTo>
                <a:cubicBezTo>
                  <a:pt x="3592096" y="1904889"/>
                  <a:pt x="3594050" y="1905323"/>
                  <a:pt x="3595352" y="1906191"/>
                </a:cubicBezTo>
                <a:cubicBezTo>
                  <a:pt x="3604902" y="1912268"/>
                  <a:pt x="3612715" y="1918779"/>
                  <a:pt x="3618792" y="1925725"/>
                </a:cubicBezTo>
                <a:cubicBezTo>
                  <a:pt x="3621397" y="1930066"/>
                  <a:pt x="3621397" y="1934840"/>
                  <a:pt x="3618792" y="1940049"/>
                </a:cubicBezTo>
                <a:cubicBezTo>
                  <a:pt x="3615320" y="1941786"/>
                  <a:pt x="3614017" y="1954808"/>
                  <a:pt x="3614886" y="1979117"/>
                </a:cubicBezTo>
                <a:cubicBezTo>
                  <a:pt x="3614017" y="1998216"/>
                  <a:pt x="3611413" y="2009069"/>
                  <a:pt x="3607072" y="2011673"/>
                </a:cubicBezTo>
                <a:cubicBezTo>
                  <a:pt x="3601863" y="2016882"/>
                  <a:pt x="3596220" y="2017316"/>
                  <a:pt x="3590143" y="2012975"/>
                </a:cubicBezTo>
                <a:cubicBezTo>
                  <a:pt x="3585802" y="2008634"/>
                  <a:pt x="3582330" y="2004728"/>
                  <a:pt x="3579725" y="2001255"/>
                </a:cubicBezTo>
                <a:cubicBezTo>
                  <a:pt x="3578857" y="1998651"/>
                  <a:pt x="3578857" y="1994744"/>
                  <a:pt x="3579725" y="1989535"/>
                </a:cubicBezTo>
                <a:cubicBezTo>
                  <a:pt x="3580593" y="1981721"/>
                  <a:pt x="3581027" y="1963924"/>
                  <a:pt x="3581027" y="1936143"/>
                </a:cubicBezTo>
                <a:cubicBezTo>
                  <a:pt x="3581027" y="1932670"/>
                  <a:pt x="3579291" y="1930934"/>
                  <a:pt x="3575818" y="1930934"/>
                </a:cubicBezTo>
                <a:cubicBezTo>
                  <a:pt x="3569741" y="1931802"/>
                  <a:pt x="3556285" y="1933538"/>
                  <a:pt x="3535449" y="1936143"/>
                </a:cubicBezTo>
                <a:cubicBezTo>
                  <a:pt x="3525031" y="1937879"/>
                  <a:pt x="3517651" y="1939181"/>
                  <a:pt x="3513311" y="1940049"/>
                </a:cubicBezTo>
                <a:cubicBezTo>
                  <a:pt x="3511574" y="1953072"/>
                  <a:pt x="3510706" y="1970001"/>
                  <a:pt x="3510706" y="1990837"/>
                </a:cubicBezTo>
                <a:cubicBezTo>
                  <a:pt x="3510706" y="2005596"/>
                  <a:pt x="3509404" y="2013843"/>
                  <a:pt x="3506799" y="2015580"/>
                </a:cubicBezTo>
                <a:cubicBezTo>
                  <a:pt x="3505931" y="2018184"/>
                  <a:pt x="3502024" y="2018618"/>
                  <a:pt x="3495079" y="2016882"/>
                </a:cubicBezTo>
                <a:cubicBezTo>
                  <a:pt x="3494211" y="2016014"/>
                  <a:pt x="3493343" y="2015146"/>
                  <a:pt x="3492475" y="2014278"/>
                </a:cubicBezTo>
                <a:cubicBezTo>
                  <a:pt x="3487266" y="2009937"/>
                  <a:pt x="3484227" y="2006898"/>
                  <a:pt x="3483359" y="2005162"/>
                </a:cubicBezTo>
                <a:cubicBezTo>
                  <a:pt x="3479886" y="2000821"/>
                  <a:pt x="3479018" y="1994744"/>
                  <a:pt x="3480754" y="1986930"/>
                </a:cubicBezTo>
                <a:cubicBezTo>
                  <a:pt x="3482491" y="1977380"/>
                  <a:pt x="3483359" y="1963924"/>
                  <a:pt x="3483359" y="1946561"/>
                </a:cubicBezTo>
                <a:cubicBezTo>
                  <a:pt x="3483359" y="1942220"/>
                  <a:pt x="3482925" y="1935709"/>
                  <a:pt x="3482057" y="1927027"/>
                </a:cubicBezTo>
                <a:cubicBezTo>
                  <a:pt x="3481188" y="1924423"/>
                  <a:pt x="3480754" y="1922686"/>
                  <a:pt x="3480754" y="1921818"/>
                </a:cubicBezTo>
                <a:cubicBezTo>
                  <a:pt x="3478150" y="1917477"/>
                  <a:pt x="3479452" y="1914873"/>
                  <a:pt x="3484661" y="1914005"/>
                </a:cubicBezTo>
                <a:cubicBezTo>
                  <a:pt x="3488134" y="1914005"/>
                  <a:pt x="3494211" y="1915741"/>
                  <a:pt x="3502893" y="1919214"/>
                </a:cubicBezTo>
                <a:cubicBezTo>
                  <a:pt x="3538487" y="1914873"/>
                  <a:pt x="3564098" y="1910532"/>
                  <a:pt x="3579725" y="1906191"/>
                </a:cubicBezTo>
                <a:cubicBezTo>
                  <a:pt x="3583632" y="1905323"/>
                  <a:pt x="3586887" y="1904889"/>
                  <a:pt x="3589492" y="1904889"/>
                </a:cubicBezTo>
                <a:close/>
                <a:moveTo>
                  <a:pt x="1798328" y="1903587"/>
                </a:moveTo>
                <a:cubicBezTo>
                  <a:pt x="1787910" y="1904455"/>
                  <a:pt x="1777492" y="1905757"/>
                  <a:pt x="1767074" y="1907493"/>
                </a:cubicBezTo>
                <a:cubicBezTo>
                  <a:pt x="1767074" y="1909230"/>
                  <a:pt x="1767508" y="1911834"/>
                  <a:pt x="1768376" y="1915307"/>
                </a:cubicBezTo>
                <a:cubicBezTo>
                  <a:pt x="1768376" y="1918779"/>
                  <a:pt x="1768376" y="1921384"/>
                  <a:pt x="1768376" y="1923120"/>
                </a:cubicBezTo>
                <a:cubicBezTo>
                  <a:pt x="1768376" y="1928329"/>
                  <a:pt x="1768376" y="1933104"/>
                  <a:pt x="1768376" y="1937445"/>
                </a:cubicBezTo>
                <a:cubicBezTo>
                  <a:pt x="1773586" y="1936577"/>
                  <a:pt x="1777492" y="1934840"/>
                  <a:pt x="1780097" y="1932236"/>
                </a:cubicBezTo>
                <a:cubicBezTo>
                  <a:pt x="1784438" y="1929632"/>
                  <a:pt x="1790949" y="1930066"/>
                  <a:pt x="1799630" y="1933538"/>
                </a:cubicBezTo>
                <a:cubicBezTo>
                  <a:pt x="1801367" y="1933538"/>
                  <a:pt x="1803103" y="1934406"/>
                  <a:pt x="1804839" y="1936143"/>
                </a:cubicBezTo>
                <a:cubicBezTo>
                  <a:pt x="1804839" y="1925725"/>
                  <a:pt x="1804405" y="1917043"/>
                  <a:pt x="1803537" y="1910098"/>
                </a:cubicBezTo>
                <a:cubicBezTo>
                  <a:pt x="1803537" y="1905757"/>
                  <a:pt x="1801801" y="1903587"/>
                  <a:pt x="1798328" y="1903587"/>
                </a:cubicBezTo>
                <a:close/>
                <a:moveTo>
                  <a:pt x="8319268" y="1900982"/>
                </a:moveTo>
                <a:cubicBezTo>
                  <a:pt x="8315795" y="1901850"/>
                  <a:pt x="8311889" y="1903152"/>
                  <a:pt x="8307548" y="1904889"/>
                </a:cubicBezTo>
                <a:cubicBezTo>
                  <a:pt x="8307548" y="1905757"/>
                  <a:pt x="8307548" y="1906625"/>
                  <a:pt x="8307548" y="1907493"/>
                </a:cubicBezTo>
                <a:cubicBezTo>
                  <a:pt x="8307548" y="1921384"/>
                  <a:pt x="8307114" y="1933538"/>
                  <a:pt x="8306245" y="1943956"/>
                </a:cubicBezTo>
                <a:cubicBezTo>
                  <a:pt x="8307982" y="1943956"/>
                  <a:pt x="8310152" y="1943522"/>
                  <a:pt x="8312757" y="1942654"/>
                </a:cubicBezTo>
                <a:cubicBezTo>
                  <a:pt x="8315361" y="1942654"/>
                  <a:pt x="8317532" y="1942220"/>
                  <a:pt x="8319268" y="1941352"/>
                </a:cubicBezTo>
                <a:cubicBezTo>
                  <a:pt x="8319268" y="1936143"/>
                  <a:pt x="8319268" y="1930934"/>
                  <a:pt x="8319268" y="1925725"/>
                </a:cubicBezTo>
                <a:cubicBezTo>
                  <a:pt x="8321004" y="1914439"/>
                  <a:pt x="8321004" y="1906191"/>
                  <a:pt x="8319268" y="1900982"/>
                </a:cubicBezTo>
                <a:close/>
                <a:moveTo>
                  <a:pt x="1204094" y="1900982"/>
                </a:moveTo>
                <a:cubicBezTo>
                  <a:pt x="1200621" y="1901850"/>
                  <a:pt x="1196715" y="1903152"/>
                  <a:pt x="1192375" y="1904889"/>
                </a:cubicBezTo>
                <a:cubicBezTo>
                  <a:pt x="1192375" y="1905757"/>
                  <a:pt x="1192375" y="1906625"/>
                  <a:pt x="1192375" y="1907493"/>
                </a:cubicBezTo>
                <a:cubicBezTo>
                  <a:pt x="1192375" y="1921384"/>
                  <a:pt x="1191941" y="1933538"/>
                  <a:pt x="1191072" y="1943956"/>
                </a:cubicBezTo>
                <a:cubicBezTo>
                  <a:pt x="1192808" y="1943956"/>
                  <a:pt x="1194979" y="1943522"/>
                  <a:pt x="1197583" y="1942654"/>
                </a:cubicBezTo>
                <a:cubicBezTo>
                  <a:pt x="1200187" y="1942654"/>
                  <a:pt x="1202358" y="1942220"/>
                  <a:pt x="1204094" y="1941352"/>
                </a:cubicBezTo>
                <a:cubicBezTo>
                  <a:pt x="1204094" y="1936143"/>
                  <a:pt x="1204094" y="1930934"/>
                  <a:pt x="1204094" y="1925725"/>
                </a:cubicBezTo>
                <a:cubicBezTo>
                  <a:pt x="1205831" y="1914439"/>
                  <a:pt x="1205831" y="1906191"/>
                  <a:pt x="1204094" y="1900982"/>
                </a:cubicBezTo>
                <a:close/>
                <a:moveTo>
                  <a:pt x="5262152" y="1899680"/>
                </a:moveTo>
                <a:cubicBezTo>
                  <a:pt x="5259548" y="1899680"/>
                  <a:pt x="5256510" y="1900114"/>
                  <a:pt x="5253037" y="1900982"/>
                </a:cubicBezTo>
                <a:cubicBezTo>
                  <a:pt x="5249564" y="1900982"/>
                  <a:pt x="5246960" y="1900982"/>
                  <a:pt x="5245223" y="1900982"/>
                </a:cubicBezTo>
                <a:cubicBezTo>
                  <a:pt x="5245223" y="1902718"/>
                  <a:pt x="5245658" y="1905323"/>
                  <a:pt x="5246526" y="1908796"/>
                </a:cubicBezTo>
                <a:cubicBezTo>
                  <a:pt x="5246526" y="1913136"/>
                  <a:pt x="5246526" y="1916175"/>
                  <a:pt x="5246526" y="1917911"/>
                </a:cubicBezTo>
                <a:cubicBezTo>
                  <a:pt x="5248262" y="1917043"/>
                  <a:pt x="5250867" y="1916609"/>
                  <a:pt x="5254339" y="1916609"/>
                </a:cubicBezTo>
                <a:cubicBezTo>
                  <a:pt x="5257812" y="1915741"/>
                  <a:pt x="5260417" y="1915307"/>
                  <a:pt x="5262152" y="1915307"/>
                </a:cubicBezTo>
                <a:close/>
                <a:moveTo>
                  <a:pt x="3194261" y="1898378"/>
                </a:moveTo>
                <a:cubicBezTo>
                  <a:pt x="3182974" y="1909664"/>
                  <a:pt x="3165611" y="1925725"/>
                  <a:pt x="3142170" y="1946561"/>
                </a:cubicBezTo>
                <a:cubicBezTo>
                  <a:pt x="3157798" y="1945692"/>
                  <a:pt x="3173858" y="1943956"/>
                  <a:pt x="3190354" y="1941352"/>
                </a:cubicBezTo>
                <a:cubicBezTo>
                  <a:pt x="3190354" y="1941352"/>
                  <a:pt x="3189920" y="1940918"/>
                  <a:pt x="3189052" y="1940049"/>
                </a:cubicBezTo>
                <a:cubicBezTo>
                  <a:pt x="3189052" y="1939181"/>
                  <a:pt x="3188617" y="1938747"/>
                  <a:pt x="3187749" y="1938747"/>
                </a:cubicBezTo>
                <a:cubicBezTo>
                  <a:pt x="3185145" y="1933538"/>
                  <a:pt x="3185579" y="1930934"/>
                  <a:pt x="3189052" y="1930934"/>
                </a:cubicBezTo>
                <a:cubicBezTo>
                  <a:pt x="3189920" y="1930934"/>
                  <a:pt x="3191656" y="1930500"/>
                  <a:pt x="3194261" y="1929632"/>
                </a:cubicBezTo>
                <a:cubicBezTo>
                  <a:pt x="3202074" y="1927895"/>
                  <a:pt x="3214228" y="1924857"/>
                  <a:pt x="3230723" y="1920516"/>
                </a:cubicBezTo>
                <a:cubicBezTo>
                  <a:pt x="3229855" y="1918779"/>
                  <a:pt x="3229421" y="1916609"/>
                  <a:pt x="3229421" y="1914005"/>
                </a:cubicBezTo>
                <a:cubicBezTo>
                  <a:pt x="3228553" y="1910532"/>
                  <a:pt x="3228119" y="1907927"/>
                  <a:pt x="3228119" y="1906191"/>
                </a:cubicBezTo>
                <a:cubicBezTo>
                  <a:pt x="3227250" y="1906191"/>
                  <a:pt x="3225514" y="1906191"/>
                  <a:pt x="3222910" y="1906191"/>
                </a:cubicBezTo>
                <a:cubicBezTo>
                  <a:pt x="3220305" y="1907059"/>
                  <a:pt x="3218135" y="1907493"/>
                  <a:pt x="3216398" y="1907493"/>
                </a:cubicBezTo>
                <a:cubicBezTo>
                  <a:pt x="3211189" y="1908361"/>
                  <a:pt x="3206414" y="1907493"/>
                  <a:pt x="3202074" y="1904889"/>
                </a:cubicBezTo>
                <a:cubicBezTo>
                  <a:pt x="3201205" y="1904889"/>
                  <a:pt x="3198601" y="1902718"/>
                  <a:pt x="3194261" y="1898378"/>
                </a:cubicBezTo>
                <a:close/>
                <a:moveTo>
                  <a:pt x="3995551" y="1895773"/>
                </a:moveTo>
                <a:cubicBezTo>
                  <a:pt x="3993814" y="1896641"/>
                  <a:pt x="3990342" y="1897509"/>
                  <a:pt x="3985133" y="1898378"/>
                </a:cubicBezTo>
                <a:cubicBezTo>
                  <a:pt x="3979924" y="1900114"/>
                  <a:pt x="3976017" y="1901416"/>
                  <a:pt x="3973413" y="1902284"/>
                </a:cubicBezTo>
                <a:cubicBezTo>
                  <a:pt x="3976017" y="1904021"/>
                  <a:pt x="3979490" y="1906625"/>
                  <a:pt x="3983831" y="1910098"/>
                </a:cubicBezTo>
                <a:cubicBezTo>
                  <a:pt x="3986435" y="1911834"/>
                  <a:pt x="3988171" y="1913136"/>
                  <a:pt x="3989040" y="1914005"/>
                </a:cubicBezTo>
                <a:cubicBezTo>
                  <a:pt x="3990776" y="1916609"/>
                  <a:pt x="3990776" y="1920516"/>
                  <a:pt x="3989040" y="1925725"/>
                </a:cubicBezTo>
                <a:cubicBezTo>
                  <a:pt x="3976885" y="1963924"/>
                  <a:pt x="3965165" y="1990837"/>
                  <a:pt x="3953879" y="2006464"/>
                </a:cubicBezTo>
                <a:cubicBezTo>
                  <a:pt x="3960824" y="2006464"/>
                  <a:pt x="3967769" y="2008200"/>
                  <a:pt x="3974715" y="2011673"/>
                </a:cubicBezTo>
                <a:cubicBezTo>
                  <a:pt x="3978187" y="2013409"/>
                  <a:pt x="3981226" y="2012541"/>
                  <a:pt x="3983831" y="2009069"/>
                </a:cubicBezTo>
                <a:cubicBezTo>
                  <a:pt x="3991644" y="1973474"/>
                  <a:pt x="3996419" y="1937011"/>
                  <a:pt x="3998155" y="1899680"/>
                </a:cubicBezTo>
                <a:cubicBezTo>
                  <a:pt x="3998155" y="1896207"/>
                  <a:pt x="3997287" y="1894905"/>
                  <a:pt x="3995551" y="1895773"/>
                </a:cubicBezTo>
                <a:close/>
                <a:moveTo>
                  <a:pt x="7031830" y="1894471"/>
                </a:moveTo>
                <a:cubicBezTo>
                  <a:pt x="7030094" y="1894471"/>
                  <a:pt x="7027489" y="1894905"/>
                  <a:pt x="7024017" y="1895773"/>
                </a:cubicBezTo>
                <a:cubicBezTo>
                  <a:pt x="7021412" y="1895773"/>
                  <a:pt x="7019242" y="1896207"/>
                  <a:pt x="7017506" y="1897075"/>
                </a:cubicBezTo>
                <a:cubicBezTo>
                  <a:pt x="7011428" y="1930934"/>
                  <a:pt x="7003614" y="1960451"/>
                  <a:pt x="6994065" y="1985628"/>
                </a:cubicBezTo>
                <a:cubicBezTo>
                  <a:pt x="6993196" y="1987364"/>
                  <a:pt x="6991894" y="1989969"/>
                  <a:pt x="6990158" y="1993442"/>
                </a:cubicBezTo>
                <a:cubicBezTo>
                  <a:pt x="6987554" y="1999519"/>
                  <a:pt x="6984950" y="2003860"/>
                  <a:pt x="6982345" y="2006464"/>
                </a:cubicBezTo>
                <a:cubicBezTo>
                  <a:pt x="6984950" y="2007332"/>
                  <a:pt x="6989290" y="2008634"/>
                  <a:pt x="6995368" y="2010371"/>
                </a:cubicBezTo>
                <a:cubicBezTo>
                  <a:pt x="7002312" y="2012107"/>
                  <a:pt x="7006654" y="2013409"/>
                  <a:pt x="7008390" y="2014278"/>
                </a:cubicBezTo>
                <a:cubicBezTo>
                  <a:pt x="7012730" y="2016014"/>
                  <a:pt x="7016204" y="2014278"/>
                  <a:pt x="7018808" y="2009069"/>
                </a:cubicBezTo>
                <a:cubicBezTo>
                  <a:pt x="7027489" y="1992573"/>
                  <a:pt x="7034434" y="1956979"/>
                  <a:pt x="7039644" y="1902284"/>
                </a:cubicBezTo>
                <a:cubicBezTo>
                  <a:pt x="7039644" y="1897075"/>
                  <a:pt x="7037039" y="1894471"/>
                  <a:pt x="7031830" y="1894471"/>
                </a:cubicBezTo>
                <a:close/>
                <a:moveTo>
                  <a:pt x="5322056" y="1894471"/>
                </a:moveTo>
                <a:cubicBezTo>
                  <a:pt x="5315111" y="1894471"/>
                  <a:pt x="5306863" y="1895339"/>
                  <a:pt x="5297313" y="1897075"/>
                </a:cubicBezTo>
                <a:cubicBezTo>
                  <a:pt x="5297313" y="1900548"/>
                  <a:pt x="5297313" y="1904455"/>
                  <a:pt x="5297313" y="1908796"/>
                </a:cubicBezTo>
                <a:cubicBezTo>
                  <a:pt x="5300786" y="1908796"/>
                  <a:pt x="5306429" y="1910098"/>
                  <a:pt x="5314242" y="1912702"/>
                </a:cubicBezTo>
                <a:cubicBezTo>
                  <a:pt x="5315979" y="1913570"/>
                  <a:pt x="5317281" y="1914005"/>
                  <a:pt x="5318149" y="1914005"/>
                </a:cubicBezTo>
                <a:cubicBezTo>
                  <a:pt x="5319018" y="1911400"/>
                  <a:pt x="5319886" y="1907059"/>
                  <a:pt x="5320754" y="1900982"/>
                </a:cubicBezTo>
                <a:cubicBezTo>
                  <a:pt x="5321622" y="1898378"/>
                  <a:pt x="5322056" y="1896207"/>
                  <a:pt x="5322056" y="1894471"/>
                </a:cubicBezTo>
                <a:close/>
                <a:moveTo>
                  <a:pt x="2154251" y="1894471"/>
                </a:moveTo>
                <a:cubicBezTo>
                  <a:pt x="2152514" y="1895339"/>
                  <a:pt x="2150344" y="1895773"/>
                  <a:pt x="2147739" y="1895773"/>
                </a:cubicBezTo>
                <a:cubicBezTo>
                  <a:pt x="2144267" y="1896641"/>
                  <a:pt x="2141662" y="1897075"/>
                  <a:pt x="2139926" y="1897075"/>
                </a:cubicBezTo>
                <a:cubicBezTo>
                  <a:pt x="2139926" y="1897943"/>
                  <a:pt x="2139926" y="1898812"/>
                  <a:pt x="2139926" y="1899680"/>
                </a:cubicBezTo>
                <a:cubicBezTo>
                  <a:pt x="2138189" y="1903152"/>
                  <a:pt x="2136887" y="1908361"/>
                  <a:pt x="2136019" y="1915307"/>
                </a:cubicBezTo>
                <a:cubicBezTo>
                  <a:pt x="2135151" y="1916175"/>
                  <a:pt x="2134717" y="1917043"/>
                  <a:pt x="2134717" y="1917911"/>
                </a:cubicBezTo>
                <a:cubicBezTo>
                  <a:pt x="2136453" y="1917043"/>
                  <a:pt x="2139491" y="1916175"/>
                  <a:pt x="2143832" y="1915307"/>
                </a:cubicBezTo>
                <a:cubicBezTo>
                  <a:pt x="2147305" y="1914439"/>
                  <a:pt x="2149909" y="1914005"/>
                  <a:pt x="2151646" y="1914005"/>
                </a:cubicBezTo>
                <a:cubicBezTo>
                  <a:pt x="2152514" y="1911400"/>
                  <a:pt x="2152948" y="1907927"/>
                  <a:pt x="2152948" y="1903587"/>
                </a:cubicBezTo>
                <a:cubicBezTo>
                  <a:pt x="2153816" y="1899246"/>
                  <a:pt x="2154251" y="1896207"/>
                  <a:pt x="2154251" y="1894471"/>
                </a:cubicBezTo>
                <a:close/>
                <a:moveTo>
                  <a:pt x="8358335" y="1890564"/>
                </a:moveTo>
                <a:cubicBezTo>
                  <a:pt x="8354863" y="1891432"/>
                  <a:pt x="8350956" y="1892734"/>
                  <a:pt x="8346615" y="1894471"/>
                </a:cubicBezTo>
                <a:cubicBezTo>
                  <a:pt x="8348352" y="1895339"/>
                  <a:pt x="8349654" y="1896641"/>
                  <a:pt x="8350522" y="1898378"/>
                </a:cubicBezTo>
                <a:cubicBezTo>
                  <a:pt x="8352258" y="1901850"/>
                  <a:pt x="8352258" y="1905323"/>
                  <a:pt x="8350522" y="1908796"/>
                </a:cubicBezTo>
                <a:cubicBezTo>
                  <a:pt x="8347917" y="1915741"/>
                  <a:pt x="8345747" y="1924423"/>
                  <a:pt x="8344011" y="1934840"/>
                </a:cubicBezTo>
                <a:cubicBezTo>
                  <a:pt x="8350088" y="1933104"/>
                  <a:pt x="8354429" y="1931802"/>
                  <a:pt x="8357033" y="1930934"/>
                </a:cubicBezTo>
                <a:cubicBezTo>
                  <a:pt x="8357902" y="1926593"/>
                  <a:pt x="8359204" y="1920516"/>
                  <a:pt x="8360940" y="1912702"/>
                </a:cubicBezTo>
                <a:cubicBezTo>
                  <a:pt x="8361808" y="1904889"/>
                  <a:pt x="8362676" y="1899246"/>
                  <a:pt x="8363544" y="1895773"/>
                </a:cubicBezTo>
                <a:cubicBezTo>
                  <a:pt x="8364413" y="1893169"/>
                  <a:pt x="8364413" y="1891432"/>
                  <a:pt x="8363544" y="1890564"/>
                </a:cubicBezTo>
                <a:cubicBezTo>
                  <a:pt x="8362676" y="1889696"/>
                  <a:pt x="8360940" y="1889696"/>
                  <a:pt x="8358335" y="1890564"/>
                </a:cubicBezTo>
                <a:close/>
                <a:moveTo>
                  <a:pt x="1243161" y="1890564"/>
                </a:moveTo>
                <a:cubicBezTo>
                  <a:pt x="1239690" y="1891432"/>
                  <a:pt x="1235783" y="1892734"/>
                  <a:pt x="1231442" y="1894471"/>
                </a:cubicBezTo>
                <a:cubicBezTo>
                  <a:pt x="1233177" y="1895339"/>
                  <a:pt x="1234480" y="1896641"/>
                  <a:pt x="1235349" y="1898378"/>
                </a:cubicBezTo>
                <a:cubicBezTo>
                  <a:pt x="1237085" y="1901850"/>
                  <a:pt x="1237085" y="1905323"/>
                  <a:pt x="1235349" y="1908796"/>
                </a:cubicBezTo>
                <a:cubicBezTo>
                  <a:pt x="1232744" y="1915741"/>
                  <a:pt x="1230573" y="1924423"/>
                  <a:pt x="1228838" y="1934840"/>
                </a:cubicBezTo>
                <a:cubicBezTo>
                  <a:pt x="1234915" y="1933104"/>
                  <a:pt x="1239256" y="1931802"/>
                  <a:pt x="1241860" y="1930934"/>
                </a:cubicBezTo>
                <a:cubicBezTo>
                  <a:pt x="1242728" y="1926593"/>
                  <a:pt x="1244029" y="1920516"/>
                  <a:pt x="1245766" y="1912702"/>
                </a:cubicBezTo>
                <a:cubicBezTo>
                  <a:pt x="1246635" y="1904889"/>
                  <a:pt x="1247503" y="1899246"/>
                  <a:pt x="1248371" y="1895773"/>
                </a:cubicBezTo>
                <a:cubicBezTo>
                  <a:pt x="1249239" y="1893169"/>
                  <a:pt x="1249239" y="1891432"/>
                  <a:pt x="1248371" y="1890564"/>
                </a:cubicBezTo>
                <a:cubicBezTo>
                  <a:pt x="1247503" y="1889696"/>
                  <a:pt x="1245766" y="1889696"/>
                  <a:pt x="1243161" y="1890564"/>
                </a:cubicBezTo>
                <a:close/>
                <a:moveTo>
                  <a:pt x="7593508" y="1887960"/>
                </a:moveTo>
                <a:cubicBezTo>
                  <a:pt x="7586562" y="1888828"/>
                  <a:pt x="7576144" y="1890130"/>
                  <a:pt x="7562254" y="1891866"/>
                </a:cubicBezTo>
                <a:cubicBezTo>
                  <a:pt x="7557044" y="1892734"/>
                  <a:pt x="7553138" y="1893169"/>
                  <a:pt x="7550534" y="1893169"/>
                </a:cubicBezTo>
                <a:cubicBezTo>
                  <a:pt x="7550534" y="1906191"/>
                  <a:pt x="7551402" y="1918779"/>
                  <a:pt x="7553138" y="1930934"/>
                </a:cubicBezTo>
                <a:lnTo>
                  <a:pt x="7553138" y="1932236"/>
                </a:lnTo>
                <a:cubicBezTo>
                  <a:pt x="7557479" y="1931368"/>
                  <a:pt x="7564424" y="1930500"/>
                  <a:pt x="7573974" y="1929632"/>
                </a:cubicBezTo>
                <a:cubicBezTo>
                  <a:pt x="7582656" y="1927895"/>
                  <a:pt x="7589167" y="1927027"/>
                  <a:pt x="7593508" y="1927027"/>
                </a:cubicBezTo>
                <a:close/>
                <a:moveTo>
                  <a:pt x="188501" y="1886006"/>
                </a:moveTo>
                <a:cubicBezTo>
                  <a:pt x="191756" y="1886440"/>
                  <a:pt x="194469" y="1887526"/>
                  <a:pt x="196640" y="1889262"/>
                </a:cubicBezTo>
                <a:cubicBezTo>
                  <a:pt x="202717" y="1892734"/>
                  <a:pt x="206624" y="1896207"/>
                  <a:pt x="208360" y="1899680"/>
                </a:cubicBezTo>
                <a:cubicBezTo>
                  <a:pt x="211833" y="1904021"/>
                  <a:pt x="211399" y="1907927"/>
                  <a:pt x="207058" y="1911400"/>
                </a:cubicBezTo>
                <a:cubicBezTo>
                  <a:pt x="184486" y="1917477"/>
                  <a:pt x="157572" y="1920950"/>
                  <a:pt x="126319" y="1921818"/>
                </a:cubicBezTo>
                <a:cubicBezTo>
                  <a:pt x="120241" y="1924423"/>
                  <a:pt x="111994" y="1918345"/>
                  <a:pt x="101576" y="1903587"/>
                </a:cubicBezTo>
                <a:cubicBezTo>
                  <a:pt x="100708" y="1900114"/>
                  <a:pt x="101576" y="1897509"/>
                  <a:pt x="104180" y="1895773"/>
                </a:cubicBezTo>
                <a:cubicBezTo>
                  <a:pt x="134566" y="1893169"/>
                  <a:pt x="158007" y="1890130"/>
                  <a:pt x="174502" y="1886657"/>
                </a:cubicBezTo>
                <a:cubicBezTo>
                  <a:pt x="175370" y="1886657"/>
                  <a:pt x="176238" y="1886657"/>
                  <a:pt x="177106" y="1886657"/>
                </a:cubicBezTo>
                <a:cubicBezTo>
                  <a:pt x="181447" y="1885789"/>
                  <a:pt x="185245" y="1885572"/>
                  <a:pt x="188501" y="1886006"/>
                </a:cubicBezTo>
                <a:close/>
                <a:moveTo>
                  <a:pt x="6462340" y="1882751"/>
                </a:moveTo>
                <a:cubicBezTo>
                  <a:pt x="6464076" y="1882751"/>
                  <a:pt x="6467549" y="1883185"/>
                  <a:pt x="6472758" y="1884053"/>
                </a:cubicBezTo>
                <a:cubicBezTo>
                  <a:pt x="6486648" y="1885789"/>
                  <a:pt x="6497066" y="1887092"/>
                  <a:pt x="6504012" y="1887960"/>
                </a:cubicBezTo>
                <a:cubicBezTo>
                  <a:pt x="6520506" y="1894037"/>
                  <a:pt x="6525282" y="1907493"/>
                  <a:pt x="6518336" y="1928329"/>
                </a:cubicBezTo>
                <a:cubicBezTo>
                  <a:pt x="6514864" y="1935274"/>
                  <a:pt x="6509654" y="1936577"/>
                  <a:pt x="6502709" y="1932236"/>
                </a:cubicBezTo>
                <a:cubicBezTo>
                  <a:pt x="6486214" y="1920950"/>
                  <a:pt x="6471890" y="1906191"/>
                  <a:pt x="6459735" y="1887960"/>
                </a:cubicBezTo>
                <a:cubicBezTo>
                  <a:pt x="6459735" y="1887960"/>
                  <a:pt x="6459735" y="1887526"/>
                  <a:pt x="6459735" y="1886657"/>
                </a:cubicBezTo>
                <a:cubicBezTo>
                  <a:pt x="6457999" y="1884053"/>
                  <a:pt x="6458867" y="1882751"/>
                  <a:pt x="6462340" y="1882751"/>
                </a:cubicBezTo>
                <a:close/>
                <a:moveTo>
                  <a:pt x="4440026" y="1882751"/>
                </a:moveTo>
                <a:cubicBezTo>
                  <a:pt x="4440894" y="1881882"/>
                  <a:pt x="4442197" y="1881882"/>
                  <a:pt x="4443933" y="1882751"/>
                </a:cubicBezTo>
                <a:cubicBezTo>
                  <a:pt x="4445669" y="1882751"/>
                  <a:pt x="4448708" y="1883185"/>
                  <a:pt x="4453049" y="1884053"/>
                </a:cubicBezTo>
                <a:cubicBezTo>
                  <a:pt x="4463467" y="1885789"/>
                  <a:pt x="4471280" y="1887092"/>
                  <a:pt x="4476489" y="1887960"/>
                </a:cubicBezTo>
                <a:cubicBezTo>
                  <a:pt x="4494721" y="1893169"/>
                  <a:pt x="4500798" y="1907059"/>
                  <a:pt x="4494721" y="1929632"/>
                </a:cubicBezTo>
                <a:cubicBezTo>
                  <a:pt x="4489512" y="1939181"/>
                  <a:pt x="4481264" y="1940483"/>
                  <a:pt x="4469978" y="1933538"/>
                </a:cubicBezTo>
                <a:cubicBezTo>
                  <a:pt x="4461296" y="1924857"/>
                  <a:pt x="4451312" y="1909230"/>
                  <a:pt x="4440026" y="1886657"/>
                </a:cubicBezTo>
                <a:cubicBezTo>
                  <a:pt x="4439158" y="1884921"/>
                  <a:pt x="4439158" y="1883619"/>
                  <a:pt x="4440026" y="1882751"/>
                </a:cubicBezTo>
                <a:close/>
                <a:moveTo>
                  <a:pt x="2211549" y="1882751"/>
                </a:moveTo>
                <a:cubicBezTo>
                  <a:pt x="2208945" y="1885355"/>
                  <a:pt x="2206341" y="1886657"/>
                  <a:pt x="2203736" y="1886657"/>
                </a:cubicBezTo>
                <a:cubicBezTo>
                  <a:pt x="2202000" y="1887526"/>
                  <a:pt x="2199829" y="1887960"/>
                  <a:pt x="2197225" y="1887960"/>
                </a:cubicBezTo>
                <a:cubicBezTo>
                  <a:pt x="2193752" y="1888828"/>
                  <a:pt x="2191148" y="1889262"/>
                  <a:pt x="2189411" y="1889262"/>
                </a:cubicBezTo>
                <a:cubicBezTo>
                  <a:pt x="2189411" y="1890130"/>
                  <a:pt x="2188543" y="1892301"/>
                  <a:pt x="2186807" y="1895773"/>
                </a:cubicBezTo>
                <a:cubicBezTo>
                  <a:pt x="2184202" y="1903587"/>
                  <a:pt x="2182466" y="1910098"/>
                  <a:pt x="2181598" y="1915307"/>
                </a:cubicBezTo>
                <a:cubicBezTo>
                  <a:pt x="2182466" y="1916175"/>
                  <a:pt x="2183768" y="1917477"/>
                  <a:pt x="2185505" y="1919214"/>
                </a:cubicBezTo>
                <a:cubicBezTo>
                  <a:pt x="2186372" y="1920082"/>
                  <a:pt x="2186807" y="1920516"/>
                  <a:pt x="2186807" y="1920516"/>
                </a:cubicBezTo>
                <a:cubicBezTo>
                  <a:pt x="2189411" y="1925725"/>
                  <a:pt x="2187675" y="1930066"/>
                  <a:pt x="2181598" y="1933538"/>
                </a:cubicBezTo>
                <a:cubicBezTo>
                  <a:pt x="2177257" y="1934406"/>
                  <a:pt x="2170746" y="1935709"/>
                  <a:pt x="2162064" y="1937445"/>
                </a:cubicBezTo>
                <a:cubicBezTo>
                  <a:pt x="2146437" y="1940049"/>
                  <a:pt x="2134283" y="1941786"/>
                  <a:pt x="2125601" y="1942654"/>
                </a:cubicBezTo>
                <a:cubicBezTo>
                  <a:pt x="2122997" y="1948731"/>
                  <a:pt x="2120392" y="1954374"/>
                  <a:pt x="2117788" y="1959583"/>
                </a:cubicBezTo>
                <a:lnTo>
                  <a:pt x="2120392" y="1960885"/>
                </a:lnTo>
                <a:cubicBezTo>
                  <a:pt x="2123865" y="1959149"/>
                  <a:pt x="2128206" y="1958281"/>
                  <a:pt x="2133415" y="1958281"/>
                </a:cubicBezTo>
                <a:cubicBezTo>
                  <a:pt x="2142965" y="1955676"/>
                  <a:pt x="2152080" y="1952204"/>
                  <a:pt x="2160762" y="1947863"/>
                </a:cubicBezTo>
                <a:cubicBezTo>
                  <a:pt x="2164234" y="1946127"/>
                  <a:pt x="2169009" y="1946127"/>
                  <a:pt x="2175086" y="1947863"/>
                </a:cubicBezTo>
                <a:cubicBezTo>
                  <a:pt x="2180295" y="1950467"/>
                  <a:pt x="2185505" y="1954808"/>
                  <a:pt x="2190714" y="1960885"/>
                </a:cubicBezTo>
                <a:cubicBezTo>
                  <a:pt x="2191581" y="1959149"/>
                  <a:pt x="2193318" y="1958281"/>
                  <a:pt x="2195923" y="1958281"/>
                </a:cubicBezTo>
                <a:cubicBezTo>
                  <a:pt x="2198527" y="1957413"/>
                  <a:pt x="2205472" y="1956545"/>
                  <a:pt x="2216759" y="1955676"/>
                </a:cubicBezTo>
                <a:cubicBezTo>
                  <a:pt x="2227176" y="1954808"/>
                  <a:pt x="2233687" y="1954374"/>
                  <a:pt x="2236292" y="1954374"/>
                </a:cubicBezTo>
                <a:lnTo>
                  <a:pt x="2237595" y="1954374"/>
                </a:lnTo>
                <a:cubicBezTo>
                  <a:pt x="2237595" y="1946561"/>
                  <a:pt x="2237595" y="1939615"/>
                  <a:pt x="2237595" y="1933538"/>
                </a:cubicBezTo>
                <a:cubicBezTo>
                  <a:pt x="2235858" y="1933538"/>
                  <a:pt x="2233687" y="1933538"/>
                  <a:pt x="2231083" y="1933538"/>
                </a:cubicBezTo>
                <a:cubicBezTo>
                  <a:pt x="2227611" y="1934406"/>
                  <a:pt x="2225006" y="1934840"/>
                  <a:pt x="2223269" y="1934840"/>
                </a:cubicBezTo>
                <a:cubicBezTo>
                  <a:pt x="2218061" y="1935709"/>
                  <a:pt x="2213720" y="1934840"/>
                  <a:pt x="2210247" y="1932236"/>
                </a:cubicBezTo>
                <a:cubicBezTo>
                  <a:pt x="2209379" y="1930500"/>
                  <a:pt x="2208077" y="1928763"/>
                  <a:pt x="2206341" y="1927027"/>
                </a:cubicBezTo>
                <a:cubicBezTo>
                  <a:pt x="2203736" y="1924423"/>
                  <a:pt x="2202000" y="1922686"/>
                  <a:pt x="2201131" y="1921818"/>
                </a:cubicBezTo>
                <a:cubicBezTo>
                  <a:pt x="2197659" y="1919214"/>
                  <a:pt x="2196356" y="1917477"/>
                  <a:pt x="2197225" y="1916609"/>
                </a:cubicBezTo>
                <a:cubicBezTo>
                  <a:pt x="2197225" y="1915741"/>
                  <a:pt x="2198961" y="1914873"/>
                  <a:pt x="2202434" y="1914005"/>
                </a:cubicBezTo>
                <a:cubicBezTo>
                  <a:pt x="2205039" y="1914005"/>
                  <a:pt x="2210681" y="1913570"/>
                  <a:pt x="2219363" y="1912702"/>
                </a:cubicBezTo>
                <a:cubicBezTo>
                  <a:pt x="2227176" y="1910966"/>
                  <a:pt x="2233253" y="1910098"/>
                  <a:pt x="2237595" y="1910098"/>
                </a:cubicBezTo>
                <a:cubicBezTo>
                  <a:pt x="2237595" y="1903152"/>
                  <a:pt x="2237595" y="1896207"/>
                  <a:pt x="2237595" y="1889262"/>
                </a:cubicBezTo>
                <a:cubicBezTo>
                  <a:pt x="2235858" y="1890130"/>
                  <a:pt x="2234990" y="1890564"/>
                  <a:pt x="2234990" y="1890564"/>
                </a:cubicBezTo>
                <a:cubicBezTo>
                  <a:pt x="2228044" y="1891432"/>
                  <a:pt x="2221967" y="1890130"/>
                  <a:pt x="2216759" y="1886657"/>
                </a:cubicBezTo>
                <a:cubicBezTo>
                  <a:pt x="2215891" y="1884921"/>
                  <a:pt x="2214154" y="1883619"/>
                  <a:pt x="2211549" y="1882751"/>
                </a:cubicBezTo>
                <a:close/>
                <a:moveTo>
                  <a:pt x="7675549" y="1880146"/>
                </a:moveTo>
                <a:cubicBezTo>
                  <a:pt x="7663395" y="1880146"/>
                  <a:pt x="7649504" y="1881448"/>
                  <a:pt x="7633877" y="1884053"/>
                </a:cubicBezTo>
                <a:cubicBezTo>
                  <a:pt x="7633877" y="1895339"/>
                  <a:pt x="7633444" y="1908361"/>
                  <a:pt x="7632575" y="1923120"/>
                </a:cubicBezTo>
                <a:lnTo>
                  <a:pt x="7646900" y="1923120"/>
                </a:lnTo>
                <a:cubicBezTo>
                  <a:pt x="7656450" y="1921384"/>
                  <a:pt x="7665566" y="1920516"/>
                  <a:pt x="7674247" y="1920516"/>
                </a:cubicBezTo>
                <a:cubicBezTo>
                  <a:pt x="7675116" y="1916175"/>
                  <a:pt x="7676418" y="1909664"/>
                  <a:pt x="7678154" y="1900982"/>
                </a:cubicBezTo>
                <a:cubicBezTo>
                  <a:pt x="7679022" y="1892301"/>
                  <a:pt x="7679890" y="1887092"/>
                  <a:pt x="7680758" y="1885355"/>
                </a:cubicBezTo>
                <a:cubicBezTo>
                  <a:pt x="7681626" y="1881014"/>
                  <a:pt x="7679890" y="1879278"/>
                  <a:pt x="7675549" y="1880146"/>
                </a:cubicBezTo>
                <a:close/>
                <a:moveTo>
                  <a:pt x="4196042" y="1871224"/>
                </a:moveTo>
                <a:lnTo>
                  <a:pt x="4177865" y="1881448"/>
                </a:lnTo>
                <a:cubicBezTo>
                  <a:pt x="4170486" y="1886223"/>
                  <a:pt x="4162672" y="1891866"/>
                  <a:pt x="4154425" y="1898378"/>
                </a:cubicBezTo>
                <a:cubicBezTo>
                  <a:pt x="4161370" y="1895773"/>
                  <a:pt x="4175695" y="1892734"/>
                  <a:pt x="4197399" y="1889262"/>
                </a:cubicBezTo>
                <a:cubicBezTo>
                  <a:pt x="4199135" y="1889262"/>
                  <a:pt x="4200438" y="1889262"/>
                  <a:pt x="4201306" y="1889262"/>
                </a:cubicBezTo>
                <a:cubicBezTo>
                  <a:pt x="4198701" y="1884921"/>
                  <a:pt x="4196965" y="1881014"/>
                  <a:pt x="4196097" y="1877542"/>
                </a:cubicBezTo>
                <a:cubicBezTo>
                  <a:pt x="4195663" y="1875805"/>
                  <a:pt x="4195446" y="1874395"/>
                  <a:pt x="4195446" y="1873309"/>
                </a:cubicBezTo>
                <a:close/>
                <a:moveTo>
                  <a:pt x="4006946" y="1867449"/>
                </a:moveTo>
                <a:cubicBezTo>
                  <a:pt x="4008899" y="1867666"/>
                  <a:pt x="4010744" y="1868426"/>
                  <a:pt x="4012480" y="1869728"/>
                </a:cubicBezTo>
                <a:cubicBezTo>
                  <a:pt x="4022030" y="1873201"/>
                  <a:pt x="4029844" y="1881014"/>
                  <a:pt x="4035921" y="1893169"/>
                </a:cubicBezTo>
                <a:cubicBezTo>
                  <a:pt x="4038525" y="1898378"/>
                  <a:pt x="4038525" y="1903587"/>
                  <a:pt x="4035921" y="1908796"/>
                </a:cubicBezTo>
                <a:cubicBezTo>
                  <a:pt x="4033316" y="1914873"/>
                  <a:pt x="4030712" y="1925725"/>
                  <a:pt x="4028107" y="1941352"/>
                </a:cubicBezTo>
                <a:cubicBezTo>
                  <a:pt x="4026371" y="1954374"/>
                  <a:pt x="4023332" y="1973474"/>
                  <a:pt x="4018991" y="1998651"/>
                </a:cubicBezTo>
                <a:cubicBezTo>
                  <a:pt x="4018123" y="2002991"/>
                  <a:pt x="4017689" y="2006464"/>
                  <a:pt x="4017689" y="2009069"/>
                </a:cubicBezTo>
                <a:cubicBezTo>
                  <a:pt x="4014216" y="2032509"/>
                  <a:pt x="4005101" y="2048136"/>
                  <a:pt x="3990342" y="2055949"/>
                </a:cubicBezTo>
                <a:cubicBezTo>
                  <a:pt x="3982528" y="2059422"/>
                  <a:pt x="3976451" y="2058120"/>
                  <a:pt x="3972110" y="2052043"/>
                </a:cubicBezTo>
                <a:cubicBezTo>
                  <a:pt x="3967769" y="2035547"/>
                  <a:pt x="3960824" y="2022525"/>
                  <a:pt x="3951275" y="2012975"/>
                </a:cubicBezTo>
                <a:cubicBezTo>
                  <a:pt x="3951275" y="2012975"/>
                  <a:pt x="3950840" y="2012541"/>
                  <a:pt x="3949972" y="2011673"/>
                </a:cubicBezTo>
                <a:cubicBezTo>
                  <a:pt x="3949972" y="2012541"/>
                  <a:pt x="3949104" y="2013843"/>
                  <a:pt x="3947368" y="2015580"/>
                </a:cubicBezTo>
                <a:cubicBezTo>
                  <a:pt x="3932609" y="2032943"/>
                  <a:pt x="3913509" y="2045965"/>
                  <a:pt x="3890069" y="2054647"/>
                </a:cubicBezTo>
                <a:cubicBezTo>
                  <a:pt x="3886596" y="2055515"/>
                  <a:pt x="3884860" y="2055515"/>
                  <a:pt x="3884860" y="2054647"/>
                </a:cubicBezTo>
                <a:cubicBezTo>
                  <a:pt x="3884860" y="2053779"/>
                  <a:pt x="3885728" y="2052477"/>
                  <a:pt x="3887465" y="2050740"/>
                </a:cubicBezTo>
                <a:cubicBezTo>
                  <a:pt x="3923927" y="2014278"/>
                  <a:pt x="3945631" y="1971303"/>
                  <a:pt x="3952577" y="1921818"/>
                </a:cubicBezTo>
                <a:cubicBezTo>
                  <a:pt x="3952577" y="1918345"/>
                  <a:pt x="3952577" y="1914873"/>
                  <a:pt x="3952577" y="1911400"/>
                </a:cubicBezTo>
                <a:cubicBezTo>
                  <a:pt x="3947368" y="1912268"/>
                  <a:pt x="3943027" y="1912268"/>
                  <a:pt x="3939554" y="1911400"/>
                </a:cubicBezTo>
                <a:cubicBezTo>
                  <a:pt x="3935213" y="1909664"/>
                  <a:pt x="3930439" y="1905323"/>
                  <a:pt x="3925230" y="1898378"/>
                </a:cubicBezTo>
                <a:cubicBezTo>
                  <a:pt x="3925230" y="1898378"/>
                  <a:pt x="3924795" y="1897943"/>
                  <a:pt x="3923927" y="1897075"/>
                </a:cubicBezTo>
                <a:cubicBezTo>
                  <a:pt x="3921323" y="1894471"/>
                  <a:pt x="3921757" y="1892301"/>
                  <a:pt x="3925230" y="1890564"/>
                </a:cubicBezTo>
                <a:cubicBezTo>
                  <a:pt x="3946933" y="1887092"/>
                  <a:pt x="3972110" y="1879712"/>
                  <a:pt x="4000760" y="1868426"/>
                </a:cubicBezTo>
                <a:cubicBezTo>
                  <a:pt x="4002930" y="1867558"/>
                  <a:pt x="4004992" y="1867232"/>
                  <a:pt x="4006946" y="1867449"/>
                </a:cubicBezTo>
                <a:close/>
                <a:moveTo>
                  <a:pt x="5901965" y="1867124"/>
                </a:moveTo>
                <a:cubicBezTo>
                  <a:pt x="5886989" y="1889913"/>
                  <a:pt x="5871769" y="1908551"/>
                  <a:pt x="5856305" y="1923039"/>
                </a:cubicBezTo>
                <a:lnTo>
                  <a:pt x="5842374" y="1934782"/>
                </a:lnTo>
                <a:lnTo>
                  <a:pt x="5925405" y="1919214"/>
                </a:lnTo>
                <a:cubicBezTo>
                  <a:pt x="5931482" y="1917477"/>
                  <a:pt x="5936257" y="1917911"/>
                  <a:pt x="5939730" y="1920516"/>
                </a:cubicBezTo>
                <a:cubicBezTo>
                  <a:pt x="5926707" y="1905757"/>
                  <a:pt x="5916289" y="1890998"/>
                  <a:pt x="5908476" y="1876239"/>
                </a:cubicBezTo>
                <a:cubicBezTo>
                  <a:pt x="5907608" y="1875371"/>
                  <a:pt x="5906739" y="1874069"/>
                  <a:pt x="5905871" y="1872333"/>
                </a:cubicBezTo>
                <a:cubicBezTo>
                  <a:pt x="5905871" y="1870596"/>
                  <a:pt x="5904569" y="1868860"/>
                  <a:pt x="5901965" y="1867124"/>
                </a:cubicBezTo>
                <a:close/>
                <a:moveTo>
                  <a:pt x="2916473" y="1867124"/>
                </a:moveTo>
                <a:cubicBezTo>
                  <a:pt x="2915604" y="1867124"/>
                  <a:pt x="2913868" y="1867558"/>
                  <a:pt x="2911264" y="1868426"/>
                </a:cubicBezTo>
                <a:cubicBezTo>
                  <a:pt x="2905186" y="1869294"/>
                  <a:pt x="2901280" y="1869728"/>
                  <a:pt x="2899543" y="1869728"/>
                </a:cubicBezTo>
                <a:cubicBezTo>
                  <a:pt x="2898675" y="1869728"/>
                  <a:pt x="2897807" y="1869294"/>
                  <a:pt x="2896939" y="1868426"/>
                </a:cubicBezTo>
                <a:cubicBezTo>
                  <a:pt x="2895203" y="1868426"/>
                  <a:pt x="2893900" y="1868426"/>
                  <a:pt x="2893032" y="1868426"/>
                </a:cubicBezTo>
                <a:cubicBezTo>
                  <a:pt x="2891296" y="1870162"/>
                  <a:pt x="2888691" y="1873201"/>
                  <a:pt x="2885219" y="1877542"/>
                </a:cubicBezTo>
                <a:cubicBezTo>
                  <a:pt x="2881746" y="1881014"/>
                  <a:pt x="2879142" y="1884053"/>
                  <a:pt x="2877405" y="1886657"/>
                </a:cubicBezTo>
                <a:cubicBezTo>
                  <a:pt x="2880010" y="1887526"/>
                  <a:pt x="2883482" y="1889696"/>
                  <a:pt x="2887823" y="1893169"/>
                </a:cubicBezTo>
                <a:cubicBezTo>
                  <a:pt x="2892164" y="1895773"/>
                  <a:pt x="2895637" y="1897509"/>
                  <a:pt x="2898241" y="1898378"/>
                </a:cubicBezTo>
                <a:cubicBezTo>
                  <a:pt x="2906055" y="1887960"/>
                  <a:pt x="2912132" y="1877542"/>
                  <a:pt x="2916473" y="1867124"/>
                </a:cubicBezTo>
                <a:close/>
                <a:moveTo>
                  <a:pt x="3538053" y="1864519"/>
                </a:moveTo>
                <a:cubicBezTo>
                  <a:pt x="3535449" y="1864519"/>
                  <a:pt x="3531976" y="1864953"/>
                  <a:pt x="3527636" y="1865822"/>
                </a:cubicBezTo>
                <a:cubicBezTo>
                  <a:pt x="3523295" y="1865822"/>
                  <a:pt x="3519822" y="1866256"/>
                  <a:pt x="3517217" y="1867124"/>
                </a:cubicBezTo>
                <a:cubicBezTo>
                  <a:pt x="3515481" y="1876673"/>
                  <a:pt x="3514613" y="1881448"/>
                  <a:pt x="3514613" y="1881448"/>
                </a:cubicBezTo>
                <a:cubicBezTo>
                  <a:pt x="3520690" y="1879712"/>
                  <a:pt x="3527636" y="1878844"/>
                  <a:pt x="3535449" y="1878844"/>
                </a:cubicBezTo>
                <a:cubicBezTo>
                  <a:pt x="3535449" y="1874503"/>
                  <a:pt x="3536317" y="1869728"/>
                  <a:pt x="3538053" y="1864519"/>
                </a:cubicBezTo>
                <a:close/>
                <a:moveTo>
                  <a:pt x="3583632" y="1859310"/>
                </a:moveTo>
                <a:cubicBezTo>
                  <a:pt x="3581027" y="1860178"/>
                  <a:pt x="3577555" y="1860613"/>
                  <a:pt x="3573214" y="1860613"/>
                </a:cubicBezTo>
                <a:cubicBezTo>
                  <a:pt x="3569741" y="1861481"/>
                  <a:pt x="3566703" y="1861915"/>
                  <a:pt x="3564098" y="1861915"/>
                </a:cubicBezTo>
                <a:cubicBezTo>
                  <a:pt x="3562362" y="1866256"/>
                  <a:pt x="3561494" y="1870596"/>
                  <a:pt x="3561494" y="1874937"/>
                </a:cubicBezTo>
                <a:cubicBezTo>
                  <a:pt x="3563230" y="1874937"/>
                  <a:pt x="3566269" y="1874937"/>
                  <a:pt x="3570609" y="1874937"/>
                </a:cubicBezTo>
                <a:cubicBezTo>
                  <a:pt x="3575818" y="1874069"/>
                  <a:pt x="3579725" y="1873635"/>
                  <a:pt x="3582330" y="1873635"/>
                </a:cubicBezTo>
                <a:cubicBezTo>
                  <a:pt x="3582330" y="1872767"/>
                  <a:pt x="3582330" y="1870596"/>
                  <a:pt x="3582330" y="1867124"/>
                </a:cubicBezTo>
                <a:cubicBezTo>
                  <a:pt x="3583198" y="1863651"/>
                  <a:pt x="3583632" y="1861047"/>
                  <a:pt x="3583632" y="1859310"/>
                </a:cubicBezTo>
                <a:close/>
                <a:moveTo>
                  <a:pt x="5259548" y="1855404"/>
                </a:moveTo>
                <a:cubicBezTo>
                  <a:pt x="5257812" y="1855404"/>
                  <a:pt x="5255208" y="1855838"/>
                  <a:pt x="5251735" y="1856706"/>
                </a:cubicBezTo>
                <a:cubicBezTo>
                  <a:pt x="5247394" y="1856706"/>
                  <a:pt x="5244355" y="1857140"/>
                  <a:pt x="5242619" y="1858008"/>
                </a:cubicBezTo>
                <a:cubicBezTo>
                  <a:pt x="5242619" y="1864953"/>
                  <a:pt x="5243053" y="1871899"/>
                  <a:pt x="5243921" y="1878844"/>
                </a:cubicBezTo>
                <a:cubicBezTo>
                  <a:pt x="5247394" y="1878844"/>
                  <a:pt x="5252603" y="1877976"/>
                  <a:pt x="5259548" y="1876239"/>
                </a:cubicBezTo>
                <a:cubicBezTo>
                  <a:pt x="5255208" y="1877976"/>
                  <a:pt x="5256076" y="1877976"/>
                  <a:pt x="5262152" y="1876239"/>
                </a:cubicBezTo>
                <a:cubicBezTo>
                  <a:pt x="5262152" y="1867558"/>
                  <a:pt x="5261285" y="1860613"/>
                  <a:pt x="5259548" y="1855404"/>
                </a:cubicBezTo>
                <a:close/>
                <a:moveTo>
                  <a:pt x="4933577" y="1855404"/>
                </a:moveTo>
                <a:cubicBezTo>
                  <a:pt x="4938786" y="1855404"/>
                  <a:pt x="4942693" y="1856272"/>
                  <a:pt x="4945297" y="1858008"/>
                </a:cubicBezTo>
                <a:cubicBezTo>
                  <a:pt x="4949638" y="1858876"/>
                  <a:pt x="4953545" y="1863217"/>
                  <a:pt x="4957018" y="1871031"/>
                </a:cubicBezTo>
                <a:cubicBezTo>
                  <a:pt x="4958754" y="1875371"/>
                  <a:pt x="4958320" y="1877976"/>
                  <a:pt x="4955715" y="1878844"/>
                </a:cubicBezTo>
                <a:cubicBezTo>
                  <a:pt x="4943561" y="1881448"/>
                  <a:pt x="4932709" y="1882751"/>
                  <a:pt x="4923159" y="1882751"/>
                </a:cubicBezTo>
                <a:cubicBezTo>
                  <a:pt x="4917950" y="1883619"/>
                  <a:pt x="4913176" y="1884053"/>
                  <a:pt x="4908835" y="1884053"/>
                </a:cubicBezTo>
                <a:cubicBezTo>
                  <a:pt x="4910571" y="1884921"/>
                  <a:pt x="4911873" y="1886223"/>
                  <a:pt x="4912741" y="1887960"/>
                </a:cubicBezTo>
                <a:cubicBezTo>
                  <a:pt x="4915346" y="1890564"/>
                  <a:pt x="4916214" y="1894905"/>
                  <a:pt x="4915346" y="1900982"/>
                </a:cubicBezTo>
                <a:cubicBezTo>
                  <a:pt x="4915346" y="1901850"/>
                  <a:pt x="4915346" y="1902718"/>
                  <a:pt x="4915346" y="1903587"/>
                </a:cubicBezTo>
                <a:cubicBezTo>
                  <a:pt x="4922291" y="1901850"/>
                  <a:pt x="4927500" y="1900548"/>
                  <a:pt x="4930973" y="1899680"/>
                </a:cubicBezTo>
                <a:cubicBezTo>
                  <a:pt x="4936182" y="1898812"/>
                  <a:pt x="4940088" y="1899680"/>
                  <a:pt x="4942693" y="1902284"/>
                </a:cubicBezTo>
                <a:cubicBezTo>
                  <a:pt x="4946166" y="1905757"/>
                  <a:pt x="4949638" y="1910966"/>
                  <a:pt x="4953111" y="1917911"/>
                </a:cubicBezTo>
                <a:cubicBezTo>
                  <a:pt x="4953979" y="1920516"/>
                  <a:pt x="4953111" y="1922252"/>
                  <a:pt x="4950506" y="1923120"/>
                </a:cubicBezTo>
                <a:cubicBezTo>
                  <a:pt x="4945297" y="1923988"/>
                  <a:pt x="4935748" y="1924857"/>
                  <a:pt x="4921857" y="1925725"/>
                </a:cubicBezTo>
                <a:cubicBezTo>
                  <a:pt x="4924461" y="1925725"/>
                  <a:pt x="4921857" y="1926159"/>
                  <a:pt x="4914043" y="1927027"/>
                </a:cubicBezTo>
                <a:cubicBezTo>
                  <a:pt x="4914043" y="1927895"/>
                  <a:pt x="4914043" y="1929197"/>
                  <a:pt x="4914043" y="1930934"/>
                </a:cubicBezTo>
                <a:cubicBezTo>
                  <a:pt x="4912308" y="1941352"/>
                  <a:pt x="4911439" y="1951336"/>
                  <a:pt x="4911439" y="1960885"/>
                </a:cubicBezTo>
                <a:cubicBezTo>
                  <a:pt x="4918385" y="1959149"/>
                  <a:pt x="4924461" y="1958281"/>
                  <a:pt x="4929670" y="1958281"/>
                </a:cubicBezTo>
                <a:cubicBezTo>
                  <a:pt x="4928802" y="1955676"/>
                  <a:pt x="4926198" y="1950901"/>
                  <a:pt x="4921857" y="1943956"/>
                </a:cubicBezTo>
                <a:cubicBezTo>
                  <a:pt x="4918385" y="1939615"/>
                  <a:pt x="4916214" y="1936143"/>
                  <a:pt x="4915346" y="1933538"/>
                </a:cubicBezTo>
                <a:cubicBezTo>
                  <a:pt x="4914478" y="1930934"/>
                  <a:pt x="4915346" y="1930066"/>
                  <a:pt x="4917950" y="1930934"/>
                </a:cubicBezTo>
                <a:cubicBezTo>
                  <a:pt x="4927500" y="1931802"/>
                  <a:pt x="4934879" y="1933104"/>
                  <a:pt x="4940088" y="1934840"/>
                </a:cubicBezTo>
                <a:cubicBezTo>
                  <a:pt x="4944429" y="1936577"/>
                  <a:pt x="4947034" y="1940918"/>
                  <a:pt x="4947902" y="1947863"/>
                </a:cubicBezTo>
                <a:cubicBezTo>
                  <a:pt x="4947902" y="1950467"/>
                  <a:pt x="4947468" y="1953072"/>
                  <a:pt x="4946600" y="1955676"/>
                </a:cubicBezTo>
                <a:cubicBezTo>
                  <a:pt x="4950941" y="1954808"/>
                  <a:pt x="4954413" y="1955242"/>
                  <a:pt x="4957018" y="1956979"/>
                </a:cubicBezTo>
                <a:cubicBezTo>
                  <a:pt x="4963095" y="1960451"/>
                  <a:pt x="4967002" y="1966094"/>
                  <a:pt x="4968738" y="1973908"/>
                </a:cubicBezTo>
                <a:cubicBezTo>
                  <a:pt x="4970474" y="1978249"/>
                  <a:pt x="4969172" y="1980419"/>
                  <a:pt x="4964831" y="1980419"/>
                </a:cubicBezTo>
                <a:cubicBezTo>
                  <a:pt x="4947468" y="1978683"/>
                  <a:pt x="4930105" y="1979117"/>
                  <a:pt x="4912741" y="1981721"/>
                </a:cubicBezTo>
                <a:cubicBezTo>
                  <a:pt x="4886696" y="1984326"/>
                  <a:pt x="4868899" y="1986496"/>
                  <a:pt x="4859349" y="1988233"/>
                </a:cubicBezTo>
                <a:cubicBezTo>
                  <a:pt x="4855877" y="1988233"/>
                  <a:pt x="4853272" y="1987364"/>
                  <a:pt x="4851536" y="1985628"/>
                </a:cubicBezTo>
                <a:cubicBezTo>
                  <a:pt x="4846327" y="1981287"/>
                  <a:pt x="4841118" y="1976512"/>
                  <a:pt x="4835909" y="1971303"/>
                </a:cubicBezTo>
                <a:cubicBezTo>
                  <a:pt x="4835041" y="1967831"/>
                  <a:pt x="4835475" y="1966094"/>
                  <a:pt x="4837211" y="1966094"/>
                </a:cubicBezTo>
                <a:cubicBezTo>
                  <a:pt x="4850233" y="1964358"/>
                  <a:pt x="4862822" y="1963056"/>
                  <a:pt x="4874976" y="1962188"/>
                </a:cubicBezTo>
                <a:cubicBezTo>
                  <a:pt x="4877581" y="1962188"/>
                  <a:pt x="4880185" y="1962188"/>
                  <a:pt x="4882790" y="1962188"/>
                </a:cubicBezTo>
                <a:cubicBezTo>
                  <a:pt x="4882790" y="1958715"/>
                  <a:pt x="4883224" y="1953506"/>
                  <a:pt x="4884092" y="1946561"/>
                </a:cubicBezTo>
                <a:cubicBezTo>
                  <a:pt x="4884092" y="1939615"/>
                  <a:pt x="4884092" y="1934840"/>
                  <a:pt x="4884092" y="1932236"/>
                </a:cubicBezTo>
                <a:cubicBezTo>
                  <a:pt x="4882356" y="1932236"/>
                  <a:pt x="4880185" y="1932670"/>
                  <a:pt x="4877581" y="1933538"/>
                </a:cubicBezTo>
                <a:cubicBezTo>
                  <a:pt x="4874976" y="1933538"/>
                  <a:pt x="4873240" y="1933538"/>
                  <a:pt x="4872372" y="1933538"/>
                </a:cubicBezTo>
                <a:cubicBezTo>
                  <a:pt x="4867163" y="1934406"/>
                  <a:pt x="4862822" y="1933538"/>
                  <a:pt x="4859349" y="1930934"/>
                </a:cubicBezTo>
                <a:cubicBezTo>
                  <a:pt x="4855877" y="1927461"/>
                  <a:pt x="4851970" y="1923120"/>
                  <a:pt x="4847629" y="1917911"/>
                </a:cubicBezTo>
                <a:cubicBezTo>
                  <a:pt x="4845024" y="1914439"/>
                  <a:pt x="4845459" y="1912268"/>
                  <a:pt x="4848931" y="1911400"/>
                </a:cubicBezTo>
                <a:cubicBezTo>
                  <a:pt x="4853272" y="1911400"/>
                  <a:pt x="4860651" y="1910966"/>
                  <a:pt x="4871069" y="1910098"/>
                </a:cubicBezTo>
                <a:cubicBezTo>
                  <a:pt x="4871938" y="1910098"/>
                  <a:pt x="4873674" y="1910098"/>
                  <a:pt x="4876278" y="1910098"/>
                </a:cubicBezTo>
                <a:cubicBezTo>
                  <a:pt x="4878883" y="1909230"/>
                  <a:pt x="4881054" y="1908796"/>
                  <a:pt x="4882790" y="1908796"/>
                </a:cubicBezTo>
                <a:cubicBezTo>
                  <a:pt x="4882790" y="1901850"/>
                  <a:pt x="4881922" y="1894905"/>
                  <a:pt x="4880185" y="1887960"/>
                </a:cubicBezTo>
                <a:cubicBezTo>
                  <a:pt x="4878449" y="1887960"/>
                  <a:pt x="4876713" y="1888394"/>
                  <a:pt x="4874976" y="1889262"/>
                </a:cubicBezTo>
                <a:cubicBezTo>
                  <a:pt x="4866295" y="1889262"/>
                  <a:pt x="4860651" y="1888394"/>
                  <a:pt x="4858047" y="1886657"/>
                </a:cubicBezTo>
                <a:cubicBezTo>
                  <a:pt x="4854574" y="1884921"/>
                  <a:pt x="4850668" y="1881448"/>
                  <a:pt x="4846327" y="1876239"/>
                </a:cubicBezTo>
                <a:cubicBezTo>
                  <a:pt x="4843722" y="1873635"/>
                  <a:pt x="4843722" y="1871464"/>
                  <a:pt x="4846327" y="1869728"/>
                </a:cubicBezTo>
                <a:cubicBezTo>
                  <a:pt x="4847195" y="1869728"/>
                  <a:pt x="4848497" y="1869294"/>
                  <a:pt x="4850233" y="1868426"/>
                </a:cubicBezTo>
                <a:cubicBezTo>
                  <a:pt x="4859783" y="1866690"/>
                  <a:pt x="4866295" y="1865822"/>
                  <a:pt x="4869767" y="1865822"/>
                </a:cubicBezTo>
                <a:cubicBezTo>
                  <a:pt x="4889735" y="1864953"/>
                  <a:pt x="4911005" y="1861481"/>
                  <a:pt x="4933577" y="1855404"/>
                </a:cubicBezTo>
                <a:close/>
                <a:moveTo>
                  <a:pt x="2160762" y="1854101"/>
                </a:moveTo>
                <a:lnTo>
                  <a:pt x="2148641" y="1855203"/>
                </a:lnTo>
                <a:lnTo>
                  <a:pt x="2143832" y="1856706"/>
                </a:lnTo>
                <a:cubicBezTo>
                  <a:pt x="2145569" y="1856706"/>
                  <a:pt x="2146437" y="1857140"/>
                  <a:pt x="2146437" y="1858008"/>
                </a:cubicBezTo>
                <a:cubicBezTo>
                  <a:pt x="2149909" y="1862349"/>
                  <a:pt x="2150344" y="1865822"/>
                  <a:pt x="2147739" y="1868426"/>
                </a:cubicBezTo>
                <a:cubicBezTo>
                  <a:pt x="2147739" y="1868426"/>
                  <a:pt x="2147305" y="1870162"/>
                  <a:pt x="2146437" y="1873635"/>
                </a:cubicBezTo>
                <a:cubicBezTo>
                  <a:pt x="2147305" y="1873635"/>
                  <a:pt x="2148607" y="1873635"/>
                  <a:pt x="2150344" y="1873635"/>
                </a:cubicBezTo>
                <a:cubicBezTo>
                  <a:pt x="2153816" y="1872767"/>
                  <a:pt x="2156421" y="1872333"/>
                  <a:pt x="2158157" y="1872333"/>
                </a:cubicBezTo>
                <a:cubicBezTo>
                  <a:pt x="2158157" y="1870596"/>
                  <a:pt x="2158591" y="1867558"/>
                  <a:pt x="2159460" y="1863217"/>
                </a:cubicBezTo>
                <a:cubicBezTo>
                  <a:pt x="2159460" y="1858876"/>
                  <a:pt x="2159894" y="1855838"/>
                  <a:pt x="2160762" y="1854101"/>
                </a:cubicBezTo>
                <a:close/>
                <a:moveTo>
                  <a:pt x="2803177" y="1851497"/>
                </a:moveTo>
                <a:cubicBezTo>
                  <a:pt x="2800573" y="1851497"/>
                  <a:pt x="2796666" y="1851931"/>
                  <a:pt x="2791457" y="1852799"/>
                </a:cubicBezTo>
                <a:cubicBezTo>
                  <a:pt x="2786248" y="1852799"/>
                  <a:pt x="2782341" y="1853233"/>
                  <a:pt x="2779737" y="1854101"/>
                </a:cubicBezTo>
                <a:cubicBezTo>
                  <a:pt x="2780605" y="1856706"/>
                  <a:pt x="2781907" y="1861481"/>
                  <a:pt x="2783643" y="1868426"/>
                </a:cubicBezTo>
                <a:cubicBezTo>
                  <a:pt x="2784512" y="1872767"/>
                  <a:pt x="2785380" y="1876239"/>
                  <a:pt x="2786248" y="1878844"/>
                </a:cubicBezTo>
                <a:cubicBezTo>
                  <a:pt x="2794929" y="1877976"/>
                  <a:pt x="2801441" y="1877108"/>
                  <a:pt x="2805782" y="1876239"/>
                </a:cubicBezTo>
                <a:cubicBezTo>
                  <a:pt x="2805782" y="1874503"/>
                  <a:pt x="2806216" y="1872333"/>
                  <a:pt x="2807084" y="1869728"/>
                </a:cubicBezTo>
                <a:cubicBezTo>
                  <a:pt x="2807952" y="1864519"/>
                  <a:pt x="2808820" y="1859744"/>
                  <a:pt x="2809688" y="1855404"/>
                </a:cubicBezTo>
                <a:cubicBezTo>
                  <a:pt x="2808820" y="1851931"/>
                  <a:pt x="2806650" y="1850629"/>
                  <a:pt x="2803177" y="1851497"/>
                </a:cubicBezTo>
                <a:close/>
                <a:moveTo>
                  <a:pt x="7318324" y="1850195"/>
                </a:moveTo>
                <a:cubicBezTo>
                  <a:pt x="7320929" y="1850195"/>
                  <a:pt x="7323534" y="1851063"/>
                  <a:pt x="7326138" y="1852799"/>
                </a:cubicBezTo>
                <a:cubicBezTo>
                  <a:pt x="7337424" y="1858876"/>
                  <a:pt x="7346106" y="1866690"/>
                  <a:pt x="7352183" y="1876239"/>
                </a:cubicBezTo>
                <a:cubicBezTo>
                  <a:pt x="7354788" y="1881448"/>
                  <a:pt x="7353485" y="1885355"/>
                  <a:pt x="7348276" y="1887960"/>
                </a:cubicBezTo>
                <a:cubicBezTo>
                  <a:pt x="7332649" y="1894037"/>
                  <a:pt x="7312681" y="1905757"/>
                  <a:pt x="7288372" y="1923120"/>
                </a:cubicBezTo>
                <a:cubicBezTo>
                  <a:pt x="7250174" y="1947429"/>
                  <a:pt x="7220656" y="1964792"/>
                  <a:pt x="7199820" y="1975210"/>
                </a:cubicBezTo>
                <a:cubicBezTo>
                  <a:pt x="7200688" y="1976078"/>
                  <a:pt x="7201556" y="1976512"/>
                  <a:pt x="7202424" y="1976512"/>
                </a:cubicBezTo>
                <a:cubicBezTo>
                  <a:pt x="7204160" y="1977380"/>
                  <a:pt x="7205462" y="1977815"/>
                  <a:pt x="7206331" y="1977815"/>
                </a:cubicBezTo>
                <a:cubicBezTo>
                  <a:pt x="7269707" y="2004728"/>
                  <a:pt x="7340462" y="2016882"/>
                  <a:pt x="7418598" y="2014278"/>
                </a:cubicBezTo>
                <a:cubicBezTo>
                  <a:pt x="7423806" y="2013409"/>
                  <a:pt x="7426844" y="2014278"/>
                  <a:pt x="7427713" y="2016882"/>
                </a:cubicBezTo>
                <a:cubicBezTo>
                  <a:pt x="7428581" y="2018618"/>
                  <a:pt x="7426411" y="2020789"/>
                  <a:pt x="7421202" y="2023393"/>
                </a:cubicBezTo>
                <a:cubicBezTo>
                  <a:pt x="7401234" y="2035547"/>
                  <a:pt x="7378662" y="2046400"/>
                  <a:pt x="7353485" y="2055949"/>
                </a:cubicBezTo>
                <a:cubicBezTo>
                  <a:pt x="7343935" y="2060290"/>
                  <a:pt x="7333952" y="2060724"/>
                  <a:pt x="7323534" y="2057252"/>
                </a:cubicBezTo>
                <a:cubicBezTo>
                  <a:pt x="7280993" y="2043361"/>
                  <a:pt x="7241926" y="2025129"/>
                  <a:pt x="7206331" y="2002557"/>
                </a:cubicBezTo>
                <a:cubicBezTo>
                  <a:pt x="7198518" y="1998216"/>
                  <a:pt x="7190270" y="1996046"/>
                  <a:pt x="7181588" y="1996046"/>
                </a:cubicBezTo>
                <a:cubicBezTo>
                  <a:pt x="7175511" y="1996046"/>
                  <a:pt x="7167698" y="1998651"/>
                  <a:pt x="7158148" y="2003860"/>
                </a:cubicBezTo>
                <a:cubicBezTo>
                  <a:pt x="7154675" y="2007332"/>
                  <a:pt x="7149900" y="2007332"/>
                  <a:pt x="7143824" y="2003860"/>
                </a:cubicBezTo>
                <a:cubicBezTo>
                  <a:pt x="7136878" y="2000387"/>
                  <a:pt x="7130801" y="1996046"/>
                  <a:pt x="7125592" y="1990837"/>
                </a:cubicBezTo>
                <a:cubicBezTo>
                  <a:pt x="7122988" y="1988233"/>
                  <a:pt x="7122988" y="1986062"/>
                  <a:pt x="7125592" y="1984326"/>
                </a:cubicBezTo>
                <a:cubicBezTo>
                  <a:pt x="7137746" y="1976512"/>
                  <a:pt x="7152070" y="1972172"/>
                  <a:pt x="7168566" y="1971303"/>
                </a:cubicBezTo>
                <a:cubicBezTo>
                  <a:pt x="7175511" y="1971303"/>
                  <a:pt x="7181588" y="1971737"/>
                  <a:pt x="7186798" y="1972606"/>
                </a:cubicBezTo>
                <a:cubicBezTo>
                  <a:pt x="7218052" y="1949165"/>
                  <a:pt x="7246701" y="1921818"/>
                  <a:pt x="7272746" y="1890564"/>
                </a:cubicBezTo>
                <a:cubicBezTo>
                  <a:pt x="7242360" y="1901850"/>
                  <a:pt x="7218920" y="1912702"/>
                  <a:pt x="7202424" y="1923120"/>
                </a:cubicBezTo>
                <a:cubicBezTo>
                  <a:pt x="7198084" y="1925725"/>
                  <a:pt x="7193309" y="1925725"/>
                  <a:pt x="7188100" y="1923120"/>
                </a:cubicBezTo>
                <a:cubicBezTo>
                  <a:pt x="7174209" y="1917043"/>
                  <a:pt x="7163791" y="1910532"/>
                  <a:pt x="7156846" y="1903587"/>
                </a:cubicBezTo>
                <a:cubicBezTo>
                  <a:pt x="7155110" y="1901850"/>
                  <a:pt x="7154242" y="1900114"/>
                  <a:pt x="7154242" y="1898378"/>
                </a:cubicBezTo>
                <a:cubicBezTo>
                  <a:pt x="7155110" y="1896641"/>
                  <a:pt x="7156846" y="1895339"/>
                  <a:pt x="7159450" y="1894471"/>
                </a:cubicBezTo>
                <a:cubicBezTo>
                  <a:pt x="7162923" y="1893603"/>
                  <a:pt x="7169000" y="1892301"/>
                  <a:pt x="7177682" y="1890564"/>
                </a:cubicBezTo>
                <a:cubicBezTo>
                  <a:pt x="7222826" y="1880146"/>
                  <a:pt x="7257119" y="1871899"/>
                  <a:pt x="7280560" y="1865822"/>
                </a:cubicBezTo>
                <a:cubicBezTo>
                  <a:pt x="7291845" y="1864085"/>
                  <a:pt x="7301829" y="1859744"/>
                  <a:pt x="7310511" y="1852799"/>
                </a:cubicBezTo>
                <a:cubicBezTo>
                  <a:pt x="7313116" y="1851063"/>
                  <a:pt x="7315720" y="1850195"/>
                  <a:pt x="7318324" y="1850195"/>
                </a:cubicBezTo>
                <a:close/>
                <a:moveTo>
                  <a:pt x="6343426" y="1848892"/>
                </a:moveTo>
                <a:cubicBezTo>
                  <a:pt x="6338217" y="1849760"/>
                  <a:pt x="6331272" y="1852365"/>
                  <a:pt x="6322590" y="1856706"/>
                </a:cubicBezTo>
                <a:cubicBezTo>
                  <a:pt x="6321722" y="1860178"/>
                  <a:pt x="6321722" y="1867992"/>
                  <a:pt x="6322590" y="1880146"/>
                </a:cubicBezTo>
                <a:cubicBezTo>
                  <a:pt x="6322590" y="1887092"/>
                  <a:pt x="6322590" y="1892301"/>
                  <a:pt x="6322590" y="1895773"/>
                </a:cubicBezTo>
                <a:cubicBezTo>
                  <a:pt x="6322590" y="1897509"/>
                  <a:pt x="6322590" y="1902718"/>
                  <a:pt x="6322590" y="1911400"/>
                </a:cubicBezTo>
                <a:cubicBezTo>
                  <a:pt x="6321722" y="1928763"/>
                  <a:pt x="6321288" y="1942220"/>
                  <a:pt x="6321288" y="1951770"/>
                </a:cubicBezTo>
                <a:cubicBezTo>
                  <a:pt x="6328233" y="1955242"/>
                  <a:pt x="6335178" y="1957847"/>
                  <a:pt x="6342124" y="1959583"/>
                </a:cubicBezTo>
                <a:cubicBezTo>
                  <a:pt x="6344728" y="1959583"/>
                  <a:pt x="6346899" y="1957847"/>
                  <a:pt x="6348635" y="1954374"/>
                </a:cubicBezTo>
                <a:cubicBezTo>
                  <a:pt x="6354713" y="1924857"/>
                  <a:pt x="6348201" y="1904021"/>
                  <a:pt x="6329101" y="1891866"/>
                </a:cubicBezTo>
                <a:cubicBezTo>
                  <a:pt x="6324760" y="1890130"/>
                  <a:pt x="6324327" y="1887092"/>
                  <a:pt x="6327799" y="1882751"/>
                </a:cubicBezTo>
                <a:cubicBezTo>
                  <a:pt x="6335613" y="1867992"/>
                  <a:pt x="6340822" y="1856706"/>
                  <a:pt x="6343426" y="1848892"/>
                </a:cubicBezTo>
                <a:close/>
                <a:moveTo>
                  <a:pt x="4257302" y="1847590"/>
                </a:moveTo>
                <a:cubicBezTo>
                  <a:pt x="4265116" y="1848458"/>
                  <a:pt x="4275534" y="1852799"/>
                  <a:pt x="4288556" y="1860613"/>
                </a:cubicBezTo>
                <a:cubicBezTo>
                  <a:pt x="4291161" y="1863217"/>
                  <a:pt x="4292029" y="1867992"/>
                  <a:pt x="4291161" y="1874937"/>
                </a:cubicBezTo>
                <a:cubicBezTo>
                  <a:pt x="4289424" y="1878410"/>
                  <a:pt x="4288556" y="1887526"/>
                  <a:pt x="4288556" y="1902284"/>
                </a:cubicBezTo>
                <a:cubicBezTo>
                  <a:pt x="4288556" y="1919648"/>
                  <a:pt x="4288556" y="1937445"/>
                  <a:pt x="4288556" y="1955676"/>
                </a:cubicBezTo>
                <a:cubicBezTo>
                  <a:pt x="4288556" y="1967831"/>
                  <a:pt x="4288122" y="1976078"/>
                  <a:pt x="4287254" y="1980419"/>
                </a:cubicBezTo>
                <a:cubicBezTo>
                  <a:pt x="4284650" y="1984760"/>
                  <a:pt x="4280743" y="1986062"/>
                  <a:pt x="4275534" y="1984326"/>
                </a:cubicBezTo>
                <a:cubicBezTo>
                  <a:pt x="4270325" y="1983458"/>
                  <a:pt x="4265550" y="1979985"/>
                  <a:pt x="4261209" y="1973908"/>
                </a:cubicBezTo>
                <a:cubicBezTo>
                  <a:pt x="4258605" y="1969567"/>
                  <a:pt x="4257302" y="1965226"/>
                  <a:pt x="4257302" y="1960885"/>
                </a:cubicBezTo>
                <a:cubicBezTo>
                  <a:pt x="4259039" y="1938313"/>
                  <a:pt x="4259473" y="1916175"/>
                  <a:pt x="4258605" y="1894471"/>
                </a:cubicBezTo>
                <a:cubicBezTo>
                  <a:pt x="4256000" y="1877976"/>
                  <a:pt x="4253396" y="1865387"/>
                  <a:pt x="4250791" y="1856706"/>
                </a:cubicBezTo>
                <a:cubicBezTo>
                  <a:pt x="4249923" y="1849760"/>
                  <a:pt x="4252093" y="1846722"/>
                  <a:pt x="4257302" y="1847590"/>
                </a:cubicBezTo>
                <a:close/>
                <a:moveTo>
                  <a:pt x="5322056" y="1846288"/>
                </a:moveTo>
                <a:cubicBezTo>
                  <a:pt x="5314242" y="1847156"/>
                  <a:pt x="5304259" y="1848458"/>
                  <a:pt x="5292104" y="1850195"/>
                </a:cubicBezTo>
                <a:cubicBezTo>
                  <a:pt x="5301654" y="1855404"/>
                  <a:pt x="5304693" y="1861047"/>
                  <a:pt x="5301220" y="1867124"/>
                </a:cubicBezTo>
                <a:cubicBezTo>
                  <a:pt x="5301220" y="1867124"/>
                  <a:pt x="5301220" y="1867558"/>
                  <a:pt x="5301220" y="1868426"/>
                </a:cubicBezTo>
                <a:cubicBezTo>
                  <a:pt x="5300352" y="1869294"/>
                  <a:pt x="5299918" y="1870162"/>
                  <a:pt x="5299918" y="1871031"/>
                </a:cubicBezTo>
                <a:cubicBezTo>
                  <a:pt x="5309468" y="1870162"/>
                  <a:pt x="5317281" y="1872333"/>
                  <a:pt x="5323358" y="1877542"/>
                </a:cubicBezTo>
                <a:cubicBezTo>
                  <a:pt x="5325095" y="1867992"/>
                  <a:pt x="5325963" y="1859310"/>
                  <a:pt x="5325963" y="1851497"/>
                </a:cubicBezTo>
                <a:cubicBezTo>
                  <a:pt x="5326831" y="1848024"/>
                  <a:pt x="5325529" y="1846288"/>
                  <a:pt x="5322056" y="1846288"/>
                </a:cubicBezTo>
                <a:close/>
                <a:moveTo>
                  <a:pt x="4960924" y="1841079"/>
                </a:moveTo>
                <a:cubicBezTo>
                  <a:pt x="4947034" y="1840211"/>
                  <a:pt x="4914043" y="1842381"/>
                  <a:pt x="4861954" y="1847590"/>
                </a:cubicBezTo>
                <a:cubicBezTo>
                  <a:pt x="4854140" y="1848458"/>
                  <a:pt x="4848931" y="1848892"/>
                  <a:pt x="4846327" y="1848892"/>
                </a:cubicBezTo>
                <a:cubicBezTo>
                  <a:pt x="4842854" y="1849760"/>
                  <a:pt x="4839382" y="1850195"/>
                  <a:pt x="4835909" y="1850195"/>
                </a:cubicBezTo>
                <a:cubicBezTo>
                  <a:pt x="4835909" y="1915307"/>
                  <a:pt x="4834606" y="1967397"/>
                  <a:pt x="4832002" y="2006464"/>
                </a:cubicBezTo>
                <a:cubicBezTo>
                  <a:pt x="4867597" y="2002123"/>
                  <a:pt x="4906664" y="1998651"/>
                  <a:pt x="4949204" y="1996046"/>
                </a:cubicBezTo>
                <a:cubicBezTo>
                  <a:pt x="4950073" y="1996046"/>
                  <a:pt x="4951375" y="1996046"/>
                  <a:pt x="4953111" y="1996046"/>
                </a:cubicBezTo>
                <a:cubicBezTo>
                  <a:pt x="4957452" y="1995178"/>
                  <a:pt x="4960924" y="1996046"/>
                  <a:pt x="4963529" y="1998651"/>
                </a:cubicBezTo>
                <a:cubicBezTo>
                  <a:pt x="4966133" y="1999519"/>
                  <a:pt x="4967870" y="2001255"/>
                  <a:pt x="4968738" y="2003860"/>
                </a:cubicBezTo>
                <a:cubicBezTo>
                  <a:pt x="4972211" y="1967397"/>
                  <a:pt x="4972211" y="1915741"/>
                  <a:pt x="4968738" y="1848892"/>
                </a:cubicBezTo>
                <a:cubicBezTo>
                  <a:pt x="4968738" y="1843683"/>
                  <a:pt x="4966133" y="1841079"/>
                  <a:pt x="4960924" y="1841079"/>
                </a:cubicBezTo>
                <a:close/>
                <a:moveTo>
                  <a:pt x="3874442" y="1841079"/>
                </a:moveTo>
                <a:cubicBezTo>
                  <a:pt x="3883123" y="1840211"/>
                  <a:pt x="3894844" y="1846722"/>
                  <a:pt x="3909603" y="1860613"/>
                </a:cubicBezTo>
                <a:cubicBezTo>
                  <a:pt x="3913943" y="1865822"/>
                  <a:pt x="3915246" y="1871899"/>
                  <a:pt x="3913509" y="1878844"/>
                </a:cubicBezTo>
                <a:cubicBezTo>
                  <a:pt x="3912641" y="1882317"/>
                  <a:pt x="3911339" y="1887526"/>
                  <a:pt x="3909603" y="1894471"/>
                </a:cubicBezTo>
                <a:cubicBezTo>
                  <a:pt x="3908734" y="1899680"/>
                  <a:pt x="3907866" y="1903587"/>
                  <a:pt x="3906998" y="1906191"/>
                </a:cubicBezTo>
                <a:cubicBezTo>
                  <a:pt x="3907866" y="1906191"/>
                  <a:pt x="3909168" y="1905757"/>
                  <a:pt x="3910905" y="1904889"/>
                </a:cubicBezTo>
                <a:cubicBezTo>
                  <a:pt x="3911773" y="1904889"/>
                  <a:pt x="3912207" y="1904889"/>
                  <a:pt x="3912207" y="1904889"/>
                </a:cubicBezTo>
                <a:cubicBezTo>
                  <a:pt x="3917416" y="1902284"/>
                  <a:pt x="3922191" y="1902284"/>
                  <a:pt x="3926532" y="1904889"/>
                </a:cubicBezTo>
                <a:cubicBezTo>
                  <a:pt x="3930004" y="1905757"/>
                  <a:pt x="3933043" y="1908796"/>
                  <a:pt x="3935648" y="1914005"/>
                </a:cubicBezTo>
                <a:cubicBezTo>
                  <a:pt x="3940857" y="1919214"/>
                  <a:pt x="3940422" y="1923120"/>
                  <a:pt x="3934345" y="1925725"/>
                </a:cubicBezTo>
                <a:cubicBezTo>
                  <a:pt x="3924795" y="1929197"/>
                  <a:pt x="3914812" y="1933104"/>
                  <a:pt x="3904394" y="1937445"/>
                </a:cubicBezTo>
                <a:cubicBezTo>
                  <a:pt x="3904394" y="1941786"/>
                  <a:pt x="3904394" y="1948731"/>
                  <a:pt x="3904394" y="1958281"/>
                </a:cubicBezTo>
                <a:cubicBezTo>
                  <a:pt x="3903525" y="1967831"/>
                  <a:pt x="3903091" y="1975210"/>
                  <a:pt x="3903091" y="1980419"/>
                </a:cubicBezTo>
                <a:cubicBezTo>
                  <a:pt x="3910905" y="1975210"/>
                  <a:pt x="3919586" y="1969133"/>
                  <a:pt x="3929136" y="1962188"/>
                </a:cubicBezTo>
                <a:cubicBezTo>
                  <a:pt x="3931741" y="1960451"/>
                  <a:pt x="3933477" y="1960017"/>
                  <a:pt x="3934345" y="1960885"/>
                </a:cubicBezTo>
                <a:cubicBezTo>
                  <a:pt x="3934345" y="1960885"/>
                  <a:pt x="3933911" y="1962622"/>
                  <a:pt x="3933043" y="1966094"/>
                </a:cubicBezTo>
                <a:cubicBezTo>
                  <a:pt x="3919152" y="1988667"/>
                  <a:pt x="3904394" y="2011673"/>
                  <a:pt x="3888767" y="2035113"/>
                </a:cubicBezTo>
                <a:cubicBezTo>
                  <a:pt x="3885294" y="2041191"/>
                  <a:pt x="3880953" y="2041191"/>
                  <a:pt x="3875744" y="2035113"/>
                </a:cubicBezTo>
                <a:cubicBezTo>
                  <a:pt x="3869667" y="2028168"/>
                  <a:pt x="3865326" y="2020789"/>
                  <a:pt x="3862722" y="2012975"/>
                </a:cubicBezTo>
                <a:cubicBezTo>
                  <a:pt x="3861854" y="2006898"/>
                  <a:pt x="3863156" y="2002123"/>
                  <a:pt x="3866629" y="1998651"/>
                </a:cubicBezTo>
                <a:cubicBezTo>
                  <a:pt x="3874442" y="1993442"/>
                  <a:pt x="3877914" y="1986930"/>
                  <a:pt x="3877046" y="1979117"/>
                </a:cubicBezTo>
                <a:lnTo>
                  <a:pt x="3878349" y="1945258"/>
                </a:lnTo>
                <a:cubicBezTo>
                  <a:pt x="3873140" y="1946127"/>
                  <a:pt x="3868799" y="1947429"/>
                  <a:pt x="3865326" y="1949165"/>
                </a:cubicBezTo>
                <a:cubicBezTo>
                  <a:pt x="3857513" y="1950901"/>
                  <a:pt x="3849265" y="1945258"/>
                  <a:pt x="3840584" y="1932236"/>
                </a:cubicBezTo>
                <a:lnTo>
                  <a:pt x="3837997" y="1927062"/>
                </a:lnTo>
                <a:lnTo>
                  <a:pt x="3828863" y="1937445"/>
                </a:lnTo>
                <a:cubicBezTo>
                  <a:pt x="3830600" y="1939181"/>
                  <a:pt x="3832770" y="1942654"/>
                  <a:pt x="3835375" y="1947863"/>
                </a:cubicBezTo>
                <a:cubicBezTo>
                  <a:pt x="3836243" y="1948731"/>
                  <a:pt x="3836677" y="1949599"/>
                  <a:pt x="3836677" y="1950467"/>
                </a:cubicBezTo>
                <a:cubicBezTo>
                  <a:pt x="3839281" y="1954808"/>
                  <a:pt x="3840584" y="1960017"/>
                  <a:pt x="3840584" y="1966094"/>
                </a:cubicBezTo>
                <a:cubicBezTo>
                  <a:pt x="3840584" y="2011239"/>
                  <a:pt x="3838847" y="2041191"/>
                  <a:pt x="3835375" y="2055949"/>
                </a:cubicBezTo>
                <a:cubicBezTo>
                  <a:pt x="3833638" y="2061158"/>
                  <a:pt x="3829297" y="2062026"/>
                  <a:pt x="3822352" y="2058554"/>
                </a:cubicBezTo>
                <a:cubicBezTo>
                  <a:pt x="3816275" y="2055949"/>
                  <a:pt x="3811500" y="2051174"/>
                  <a:pt x="3808027" y="2044229"/>
                </a:cubicBezTo>
                <a:cubicBezTo>
                  <a:pt x="3806291" y="2039020"/>
                  <a:pt x="3805857" y="2032509"/>
                  <a:pt x="3806725" y="2024695"/>
                </a:cubicBezTo>
                <a:cubicBezTo>
                  <a:pt x="3806725" y="2022091"/>
                  <a:pt x="3807159" y="2017316"/>
                  <a:pt x="3808027" y="2010371"/>
                </a:cubicBezTo>
                <a:cubicBezTo>
                  <a:pt x="3811500" y="1989535"/>
                  <a:pt x="3813236" y="1975210"/>
                  <a:pt x="3813236" y="1967397"/>
                </a:cubicBezTo>
                <a:cubicBezTo>
                  <a:pt x="3814973" y="1962188"/>
                  <a:pt x="3814973" y="1957413"/>
                  <a:pt x="3813236" y="1953072"/>
                </a:cubicBezTo>
                <a:lnTo>
                  <a:pt x="3810632" y="1955676"/>
                </a:lnTo>
                <a:cubicBezTo>
                  <a:pt x="3795873" y="1970435"/>
                  <a:pt x="3776339" y="1980853"/>
                  <a:pt x="3752031" y="1986930"/>
                </a:cubicBezTo>
                <a:cubicBezTo>
                  <a:pt x="3748558" y="1987798"/>
                  <a:pt x="3748124" y="1986930"/>
                  <a:pt x="3750729" y="1984326"/>
                </a:cubicBezTo>
                <a:cubicBezTo>
                  <a:pt x="3769828" y="1966963"/>
                  <a:pt x="3788494" y="1944824"/>
                  <a:pt x="3806725" y="1917911"/>
                </a:cubicBezTo>
                <a:cubicBezTo>
                  <a:pt x="3808461" y="1914439"/>
                  <a:pt x="3811066" y="1910098"/>
                  <a:pt x="3814539" y="1904889"/>
                </a:cubicBezTo>
                <a:cubicBezTo>
                  <a:pt x="3823220" y="1890130"/>
                  <a:pt x="3827561" y="1881014"/>
                  <a:pt x="3827561" y="1877542"/>
                </a:cubicBezTo>
                <a:cubicBezTo>
                  <a:pt x="3828429" y="1874069"/>
                  <a:pt x="3830600" y="1872333"/>
                  <a:pt x="3834072" y="1872333"/>
                </a:cubicBezTo>
                <a:cubicBezTo>
                  <a:pt x="3845358" y="1874937"/>
                  <a:pt x="3853172" y="1881448"/>
                  <a:pt x="3857513" y="1891866"/>
                </a:cubicBezTo>
                <a:cubicBezTo>
                  <a:pt x="3860117" y="1897075"/>
                  <a:pt x="3859683" y="1901416"/>
                  <a:pt x="3856211" y="1904889"/>
                </a:cubicBezTo>
                <a:cubicBezTo>
                  <a:pt x="3852955" y="1909447"/>
                  <a:pt x="3847013" y="1916690"/>
                  <a:pt x="3838386" y="1926620"/>
                </a:cubicBezTo>
                <a:lnTo>
                  <a:pt x="3838042" y="1927011"/>
                </a:lnTo>
                <a:lnTo>
                  <a:pt x="3843188" y="1925725"/>
                </a:lnTo>
                <a:cubicBezTo>
                  <a:pt x="3845793" y="1924857"/>
                  <a:pt x="3851002" y="1923554"/>
                  <a:pt x="3858815" y="1921818"/>
                </a:cubicBezTo>
                <a:cubicBezTo>
                  <a:pt x="3867496" y="1919214"/>
                  <a:pt x="3874008" y="1917477"/>
                  <a:pt x="3878349" y="1916609"/>
                </a:cubicBezTo>
                <a:cubicBezTo>
                  <a:pt x="3878349" y="1913136"/>
                  <a:pt x="3878349" y="1907927"/>
                  <a:pt x="3878349" y="1900982"/>
                </a:cubicBezTo>
                <a:cubicBezTo>
                  <a:pt x="3877480" y="1894037"/>
                  <a:pt x="3877046" y="1888828"/>
                  <a:pt x="3877046" y="1885355"/>
                </a:cubicBezTo>
                <a:cubicBezTo>
                  <a:pt x="3877914" y="1872333"/>
                  <a:pt x="3875744" y="1861047"/>
                  <a:pt x="3870535" y="1851497"/>
                </a:cubicBezTo>
                <a:cubicBezTo>
                  <a:pt x="3869667" y="1845420"/>
                  <a:pt x="3870969" y="1841947"/>
                  <a:pt x="3874442" y="1841079"/>
                </a:cubicBezTo>
                <a:close/>
                <a:moveTo>
                  <a:pt x="5183692" y="1834242"/>
                </a:moveTo>
                <a:cubicBezTo>
                  <a:pt x="5186514" y="1834459"/>
                  <a:pt x="5189661" y="1835002"/>
                  <a:pt x="5193133" y="1835870"/>
                </a:cubicBezTo>
                <a:cubicBezTo>
                  <a:pt x="5198342" y="1836738"/>
                  <a:pt x="5202249" y="1840645"/>
                  <a:pt x="5204854" y="1847590"/>
                </a:cubicBezTo>
                <a:cubicBezTo>
                  <a:pt x="5207458" y="1852799"/>
                  <a:pt x="5206590" y="1856272"/>
                  <a:pt x="5202249" y="1858008"/>
                </a:cubicBezTo>
                <a:cubicBezTo>
                  <a:pt x="5194436" y="1860613"/>
                  <a:pt x="5186189" y="1863217"/>
                  <a:pt x="5177506" y="1865822"/>
                </a:cubicBezTo>
                <a:cubicBezTo>
                  <a:pt x="5179243" y="1865822"/>
                  <a:pt x="5180111" y="1866256"/>
                  <a:pt x="5180111" y="1867124"/>
                </a:cubicBezTo>
                <a:cubicBezTo>
                  <a:pt x="5182715" y="1869728"/>
                  <a:pt x="5184018" y="1872333"/>
                  <a:pt x="5184018" y="1874937"/>
                </a:cubicBezTo>
                <a:cubicBezTo>
                  <a:pt x="5184018" y="1875805"/>
                  <a:pt x="5184018" y="1876239"/>
                  <a:pt x="5184018" y="1876239"/>
                </a:cubicBezTo>
                <a:cubicBezTo>
                  <a:pt x="5183150" y="1880580"/>
                  <a:pt x="5181847" y="1888828"/>
                  <a:pt x="5180111" y="1900982"/>
                </a:cubicBezTo>
                <a:cubicBezTo>
                  <a:pt x="5181847" y="1900114"/>
                  <a:pt x="5182715" y="1899680"/>
                  <a:pt x="5182715" y="1899680"/>
                </a:cubicBezTo>
                <a:cubicBezTo>
                  <a:pt x="5189661" y="1897943"/>
                  <a:pt x="5194870" y="1897509"/>
                  <a:pt x="5198342" y="1898378"/>
                </a:cubicBezTo>
                <a:cubicBezTo>
                  <a:pt x="5200947" y="1899246"/>
                  <a:pt x="5203551" y="1901416"/>
                  <a:pt x="5206156" y="1904889"/>
                </a:cubicBezTo>
                <a:cubicBezTo>
                  <a:pt x="5207024" y="1906625"/>
                  <a:pt x="5207892" y="1907927"/>
                  <a:pt x="5208760" y="1908796"/>
                </a:cubicBezTo>
                <a:cubicBezTo>
                  <a:pt x="5213101" y="1914873"/>
                  <a:pt x="5211365" y="1919214"/>
                  <a:pt x="5203551" y="1921818"/>
                </a:cubicBezTo>
                <a:cubicBezTo>
                  <a:pt x="5195738" y="1924423"/>
                  <a:pt x="5187491" y="1926593"/>
                  <a:pt x="5178809" y="1928329"/>
                </a:cubicBezTo>
                <a:cubicBezTo>
                  <a:pt x="5178809" y="1942220"/>
                  <a:pt x="5178809" y="1954374"/>
                  <a:pt x="5178809" y="1964792"/>
                </a:cubicBezTo>
                <a:cubicBezTo>
                  <a:pt x="5191831" y="1960451"/>
                  <a:pt x="5203551" y="1956979"/>
                  <a:pt x="5213969" y="1954374"/>
                </a:cubicBezTo>
                <a:cubicBezTo>
                  <a:pt x="5217442" y="1952638"/>
                  <a:pt x="5219613" y="1952204"/>
                  <a:pt x="5220481" y="1953072"/>
                </a:cubicBezTo>
                <a:cubicBezTo>
                  <a:pt x="5221349" y="1954808"/>
                  <a:pt x="5220047" y="1956979"/>
                  <a:pt x="5216574" y="1959583"/>
                </a:cubicBezTo>
                <a:cubicBezTo>
                  <a:pt x="5202683" y="1970869"/>
                  <a:pt x="5185754" y="1983024"/>
                  <a:pt x="5165786" y="1996046"/>
                </a:cubicBezTo>
                <a:cubicBezTo>
                  <a:pt x="5163182" y="1997782"/>
                  <a:pt x="5160144" y="1999953"/>
                  <a:pt x="5156671" y="2002557"/>
                </a:cubicBezTo>
                <a:cubicBezTo>
                  <a:pt x="5147989" y="2008634"/>
                  <a:pt x="5140176" y="2014711"/>
                  <a:pt x="5133230" y="2020789"/>
                </a:cubicBezTo>
                <a:cubicBezTo>
                  <a:pt x="5128890" y="2024261"/>
                  <a:pt x="5124983" y="2024695"/>
                  <a:pt x="5121510" y="2022091"/>
                </a:cubicBezTo>
                <a:cubicBezTo>
                  <a:pt x="5110224" y="2012541"/>
                  <a:pt x="5103713" y="2004294"/>
                  <a:pt x="5101976" y="1997348"/>
                </a:cubicBezTo>
                <a:cubicBezTo>
                  <a:pt x="5100240" y="1989535"/>
                  <a:pt x="5101976" y="1985628"/>
                  <a:pt x="5107185" y="1985628"/>
                </a:cubicBezTo>
                <a:cubicBezTo>
                  <a:pt x="5111526" y="1985628"/>
                  <a:pt x="5121944" y="1982589"/>
                  <a:pt x="5138439" y="1976512"/>
                </a:cubicBezTo>
                <a:cubicBezTo>
                  <a:pt x="5137571" y="1977380"/>
                  <a:pt x="5138873" y="1976946"/>
                  <a:pt x="5142346" y="1975210"/>
                </a:cubicBezTo>
                <a:cubicBezTo>
                  <a:pt x="5143214" y="1974342"/>
                  <a:pt x="5144517" y="1973908"/>
                  <a:pt x="5146253" y="1973908"/>
                </a:cubicBezTo>
                <a:cubicBezTo>
                  <a:pt x="5147121" y="1973040"/>
                  <a:pt x="5147989" y="1972606"/>
                  <a:pt x="5148857" y="1972606"/>
                </a:cubicBezTo>
                <a:lnTo>
                  <a:pt x="5148857" y="1936143"/>
                </a:lnTo>
                <a:lnTo>
                  <a:pt x="5141044" y="1937445"/>
                </a:lnTo>
                <a:lnTo>
                  <a:pt x="5138439" y="1938747"/>
                </a:lnTo>
                <a:cubicBezTo>
                  <a:pt x="5135835" y="1939615"/>
                  <a:pt x="5132362" y="1939181"/>
                  <a:pt x="5128021" y="1937445"/>
                </a:cubicBezTo>
                <a:cubicBezTo>
                  <a:pt x="5127153" y="1936577"/>
                  <a:pt x="5126285" y="1936143"/>
                  <a:pt x="5125417" y="1936143"/>
                </a:cubicBezTo>
                <a:cubicBezTo>
                  <a:pt x="5122812" y="1935274"/>
                  <a:pt x="5119774" y="1932670"/>
                  <a:pt x="5116301" y="1928329"/>
                </a:cubicBezTo>
                <a:cubicBezTo>
                  <a:pt x="5115433" y="1927461"/>
                  <a:pt x="5114565" y="1926593"/>
                  <a:pt x="5113696" y="1925725"/>
                </a:cubicBezTo>
                <a:cubicBezTo>
                  <a:pt x="5109356" y="1920516"/>
                  <a:pt x="5109790" y="1917477"/>
                  <a:pt x="5114999" y="1916609"/>
                </a:cubicBezTo>
                <a:cubicBezTo>
                  <a:pt x="5125417" y="1914873"/>
                  <a:pt x="5136703" y="1912702"/>
                  <a:pt x="5148857" y="1910098"/>
                </a:cubicBezTo>
                <a:cubicBezTo>
                  <a:pt x="5148857" y="1895339"/>
                  <a:pt x="5147989" y="1882751"/>
                  <a:pt x="5146253" y="1872333"/>
                </a:cubicBezTo>
                <a:cubicBezTo>
                  <a:pt x="5146253" y="1872333"/>
                  <a:pt x="5145819" y="1872333"/>
                  <a:pt x="5144950" y="1872333"/>
                </a:cubicBezTo>
                <a:cubicBezTo>
                  <a:pt x="5139741" y="1873201"/>
                  <a:pt x="5134532" y="1872333"/>
                  <a:pt x="5129323" y="1869728"/>
                </a:cubicBezTo>
                <a:cubicBezTo>
                  <a:pt x="5128455" y="1868860"/>
                  <a:pt x="5126719" y="1867124"/>
                  <a:pt x="5124114" y="1864519"/>
                </a:cubicBezTo>
                <a:cubicBezTo>
                  <a:pt x="5118905" y="1861047"/>
                  <a:pt x="5115867" y="1858442"/>
                  <a:pt x="5114999" y="1856706"/>
                </a:cubicBezTo>
                <a:cubicBezTo>
                  <a:pt x="5113263" y="1854101"/>
                  <a:pt x="5112394" y="1852365"/>
                  <a:pt x="5112394" y="1851497"/>
                </a:cubicBezTo>
                <a:cubicBezTo>
                  <a:pt x="5113263" y="1850629"/>
                  <a:pt x="5114999" y="1849760"/>
                  <a:pt x="5117603" y="1848892"/>
                </a:cubicBezTo>
                <a:cubicBezTo>
                  <a:pt x="5122812" y="1848892"/>
                  <a:pt x="5131928" y="1847156"/>
                  <a:pt x="5144950" y="1843683"/>
                </a:cubicBezTo>
                <a:cubicBezTo>
                  <a:pt x="5148423" y="1842815"/>
                  <a:pt x="5151028" y="1842381"/>
                  <a:pt x="5152764" y="1842381"/>
                </a:cubicBezTo>
                <a:cubicBezTo>
                  <a:pt x="5159709" y="1838908"/>
                  <a:pt x="5167523" y="1836304"/>
                  <a:pt x="5176204" y="1834568"/>
                </a:cubicBezTo>
                <a:cubicBezTo>
                  <a:pt x="5178375" y="1834133"/>
                  <a:pt x="5180871" y="1834025"/>
                  <a:pt x="5183692" y="1834242"/>
                </a:cubicBezTo>
                <a:close/>
                <a:moveTo>
                  <a:pt x="6917884" y="1832614"/>
                </a:moveTo>
                <a:cubicBezTo>
                  <a:pt x="6921356" y="1832614"/>
                  <a:pt x="6925046" y="1833265"/>
                  <a:pt x="6928953" y="1834568"/>
                </a:cubicBezTo>
                <a:cubicBezTo>
                  <a:pt x="6937634" y="1838040"/>
                  <a:pt x="6944146" y="1841947"/>
                  <a:pt x="6948486" y="1846288"/>
                </a:cubicBezTo>
                <a:cubicBezTo>
                  <a:pt x="6953696" y="1853233"/>
                  <a:pt x="6951524" y="1858008"/>
                  <a:pt x="6941976" y="1860613"/>
                </a:cubicBezTo>
                <a:cubicBezTo>
                  <a:pt x="6937634" y="1861481"/>
                  <a:pt x="6931558" y="1862783"/>
                  <a:pt x="6923744" y="1864519"/>
                </a:cubicBezTo>
                <a:cubicBezTo>
                  <a:pt x="6902908" y="1869728"/>
                  <a:pt x="6886846" y="1873201"/>
                  <a:pt x="6875560" y="1874937"/>
                </a:cubicBezTo>
                <a:cubicBezTo>
                  <a:pt x="6861670" y="1880146"/>
                  <a:pt x="6848214" y="1876239"/>
                  <a:pt x="6835191" y="1863217"/>
                </a:cubicBezTo>
                <a:cubicBezTo>
                  <a:pt x="6831718" y="1858876"/>
                  <a:pt x="6832586" y="1855838"/>
                  <a:pt x="6837796" y="1854101"/>
                </a:cubicBezTo>
                <a:cubicBezTo>
                  <a:pt x="6866445" y="1848892"/>
                  <a:pt x="6889886" y="1842381"/>
                  <a:pt x="6908117" y="1834568"/>
                </a:cubicBezTo>
                <a:cubicBezTo>
                  <a:pt x="6911156" y="1833265"/>
                  <a:pt x="6914412" y="1832614"/>
                  <a:pt x="6917884" y="1832614"/>
                </a:cubicBezTo>
                <a:close/>
                <a:moveTo>
                  <a:pt x="1435001" y="1828056"/>
                </a:moveTo>
                <a:cubicBezTo>
                  <a:pt x="1448024" y="1828056"/>
                  <a:pt x="1459310" y="1829793"/>
                  <a:pt x="1468860" y="1833265"/>
                </a:cubicBezTo>
                <a:cubicBezTo>
                  <a:pt x="1480146" y="1836738"/>
                  <a:pt x="1485355" y="1844551"/>
                  <a:pt x="1484487" y="1856706"/>
                </a:cubicBezTo>
                <a:cubicBezTo>
                  <a:pt x="1483618" y="1867992"/>
                  <a:pt x="1479278" y="1874503"/>
                  <a:pt x="1471464" y="1876239"/>
                </a:cubicBezTo>
                <a:cubicBezTo>
                  <a:pt x="1465387" y="1877976"/>
                  <a:pt x="1459310" y="1874069"/>
                  <a:pt x="1453233" y="1864519"/>
                </a:cubicBezTo>
                <a:cubicBezTo>
                  <a:pt x="1443683" y="1853233"/>
                  <a:pt x="1436304" y="1842381"/>
                  <a:pt x="1431095" y="1831963"/>
                </a:cubicBezTo>
                <a:cubicBezTo>
                  <a:pt x="1430226" y="1831095"/>
                  <a:pt x="1429793" y="1830227"/>
                  <a:pt x="1429793" y="1829359"/>
                </a:cubicBezTo>
                <a:cubicBezTo>
                  <a:pt x="1430661" y="1828490"/>
                  <a:pt x="1432397" y="1828056"/>
                  <a:pt x="1435001" y="1828056"/>
                </a:cubicBezTo>
                <a:close/>
                <a:moveTo>
                  <a:pt x="84647" y="1828056"/>
                </a:moveTo>
                <a:cubicBezTo>
                  <a:pt x="85515" y="1828056"/>
                  <a:pt x="86817" y="1829793"/>
                  <a:pt x="88554" y="1833265"/>
                </a:cubicBezTo>
                <a:cubicBezTo>
                  <a:pt x="91158" y="1839342"/>
                  <a:pt x="92894" y="1845420"/>
                  <a:pt x="93762" y="1851497"/>
                </a:cubicBezTo>
                <a:cubicBezTo>
                  <a:pt x="110258" y="1850629"/>
                  <a:pt x="142380" y="1847156"/>
                  <a:pt x="190129" y="1841079"/>
                </a:cubicBezTo>
                <a:cubicBezTo>
                  <a:pt x="210965" y="1838474"/>
                  <a:pt x="223553" y="1836304"/>
                  <a:pt x="227894" y="1834568"/>
                </a:cubicBezTo>
                <a:cubicBezTo>
                  <a:pt x="235707" y="1831963"/>
                  <a:pt x="242652" y="1831963"/>
                  <a:pt x="248730" y="1834568"/>
                </a:cubicBezTo>
                <a:cubicBezTo>
                  <a:pt x="264357" y="1838040"/>
                  <a:pt x="276511" y="1847590"/>
                  <a:pt x="285192" y="1863217"/>
                </a:cubicBezTo>
                <a:cubicBezTo>
                  <a:pt x="289534" y="1871031"/>
                  <a:pt x="287797" y="1875805"/>
                  <a:pt x="279984" y="1877542"/>
                </a:cubicBezTo>
                <a:cubicBezTo>
                  <a:pt x="257412" y="1879278"/>
                  <a:pt x="237010" y="1886657"/>
                  <a:pt x="218778" y="1899680"/>
                </a:cubicBezTo>
                <a:cubicBezTo>
                  <a:pt x="216174" y="1901416"/>
                  <a:pt x="214004" y="1901850"/>
                  <a:pt x="212267" y="1900982"/>
                </a:cubicBezTo>
                <a:cubicBezTo>
                  <a:pt x="210530" y="1900114"/>
                  <a:pt x="210530" y="1897943"/>
                  <a:pt x="212267" y="1894471"/>
                </a:cubicBezTo>
                <a:cubicBezTo>
                  <a:pt x="213135" y="1891866"/>
                  <a:pt x="215306" y="1886657"/>
                  <a:pt x="218778" y="1878844"/>
                </a:cubicBezTo>
                <a:cubicBezTo>
                  <a:pt x="222251" y="1869294"/>
                  <a:pt x="224421" y="1863651"/>
                  <a:pt x="225290" y="1861915"/>
                </a:cubicBezTo>
                <a:cubicBezTo>
                  <a:pt x="194904" y="1864519"/>
                  <a:pt x="158875" y="1868860"/>
                  <a:pt x="117203" y="1874937"/>
                </a:cubicBezTo>
                <a:cubicBezTo>
                  <a:pt x="108521" y="1875805"/>
                  <a:pt x="101142" y="1875371"/>
                  <a:pt x="95065" y="1873635"/>
                </a:cubicBezTo>
                <a:cubicBezTo>
                  <a:pt x="94196" y="1884053"/>
                  <a:pt x="91158" y="1894037"/>
                  <a:pt x="85949" y="1903587"/>
                </a:cubicBezTo>
                <a:cubicBezTo>
                  <a:pt x="75531" y="1915741"/>
                  <a:pt x="65981" y="1918345"/>
                  <a:pt x="57299" y="1911400"/>
                </a:cubicBezTo>
                <a:cubicBezTo>
                  <a:pt x="47750" y="1899246"/>
                  <a:pt x="46882" y="1887092"/>
                  <a:pt x="54695" y="1874937"/>
                </a:cubicBezTo>
                <a:cubicBezTo>
                  <a:pt x="67717" y="1859310"/>
                  <a:pt x="76399" y="1845420"/>
                  <a:pt x="80740" y="1833265"/>
                </a:cubicBezTo>
                <a:cubicBezTo>
                  <a:pt x="81608" y="1829793"/>
                  <a:pt x="82910" y="1828056"/>
                  <a:pt x="84647" y="1828056"/>
                </a:cubicBezTo>
                <a:close/>
                <a:moveTo>
                  <a:pt x="3540658" y="1825452"/>
                </a:moveTo>
                <a:cubicBezTo>
                  <a:pt x="3538921" y="1825452"/>
                  <a:pt x="3536317" y="1825886"/>
                  <a:pt x="3532844" y="1826754"/>
                </a:cubicBezTo>
                <a:cubicBezTo>
                  <a:pt x="3528504" y="1826754"/>
                  <a:pt x="3525465" y="1827188"/>
                  <a:pt x="3523729" y="1828056"/>
                </a:cubicBezTo>
                <a:cubicBezTo>
                  <a:pt x="3522860" y="1829793"/>
                  <a:pt x="3522426" y="1832831"/>
                  <a:pt x="3522426" y="1837172"/>
                </a:cubicBezTo>
                <a:cubicBezTo>
                  <a:pt x="3521558" y="1840645"/>
                  <a:pt x="3521124" y="1843249"/>
                  <a:pt x="3521124" y="1844986"/>
                </a:cubicBezTo>
                <a:cubicBezTo>
                  <a:pt x="3522860" y="1844986"/>
                  <a:pt x="3525899" y="1844551"/>
                  <a:pt x="3530240" y="1843683"/>
                </a:cubicBezTo>
                <a:cubicBezTo>
                  <a:pt x="3534580" y="1843683"/>
                  <a:pt x="3537619" y="1843249"/>
                  <a:pt x="3539355" y="1842381"/>
                </a:cubicBezTo>
                <a:cubicBezTo>
                  <a:pt x="3540224" y="1836304"/>
                  <a:pt x="3540658" y="1830661"/>
                  <a:pt x="3540658" y="1825452"/>
                </a:cubicBezTo>
                <a:close/>
                <a:moveTo>
                  <a:pt x="3267186" y="1821545"/>
                </a:moveTo>
                <a:cubicBezTo>
                  <a:pt x="3286286" y="1821545"/>
                  <a:pt x="3300610" y="1823281"/>
                  <a:pt x="3310160" y="1826754"/>
                </a:cubicBezTo>
                <a:cubicBezTo>
                  <a:pt x="3320578" y="1831095"/>
                  <a:pt x="3323617" y="1841079"/>
                  <a:pt x="3319276" y="1856706"/>
                </a:cubicBezTo>
                <a:cubicBezTo>
                  <a:pt x="3316672" y="1866256"/>
                  <a:pt x="3310594" y="1868426"/>
                  <a:pt x="3301044" y="1863217"/>
                </a:cubicBezTo>
                <a:cubicBezTo>
                  <a:pt x="3294099" y="1857140"/>
                  <a:pt x="3282813" y="1845420"/>
                  <a:pt x="3267186" y="1828056"/>
                </a:cubicBezTo>
                <a:cubicBezTo>
                  <a:pt x="3265450" y="1827188"/>
                  <a:pt x="3264582" y="1826320"/>
                  <a:pt x="3264582" y="1825452"/>
                </a:cubicBezTo>
                <a:cubicBezTo>
                  <a:pt x="3263713" y="1824584"/>
                  <a:pt x="3263280" y="1823716"/>
                  <a:pt x="3263280" y="1822847"/>
                </a:cubicBezTo>
                <a:cubicBezTo>
                  <a:pt x="3264148" y="1821979"/>
                  <a:pt x="3265450" y="1821545"/>
                  <a:pt x="3267186" y="1821545"/>
                </a:cubicBezTo>
                <a:close/>
                <a:moveTo>
                  <a:pt x="3578423" y="1820243"/>
                </a:moveTo>
                <a:cubicBezTo>
                  <a:pt x="3575818" y="1821111"/>
                  <a:pt x="3573648" y="1821545"/>
                  <a:pt x="3571912" y="1821545"/>
                </a:cubicBezTo>
                <a:cubicBezTo>
                  <a:pt x="3571912" y="1821545"/>
                  <a:pt x="3572346" y="1821979"/>
                  <a:pt x="3573214" y="1822847"/>
                </a:cubicBezTo>
                <a:cubicBezTo>
                  <a:pt x="3573214" y="1822847"/>
                  <a:pt x="3573214" y="1823281"/>
                  <a:pt x="3573214" y="1824150"/>
                </a:cubicBezTo>
                <a:cubicBezTo>
                  <a:pt x="3574082" y="1826754"/>
                  <a:pt x="3574516" y="1829793"/>
                  <a:pt x="3574516" y="1833265"/>
                </a:cubicBezTo>
                <a:cubicBezTo>
                  <a:pt x="3573648" y="1834133"/>
                  <a:pt x="3573214" y="1835002"/>
                  <a:pt x="3573214" y="1835870"/>
                </a:cubicBezTo>
                <a:cubicBezTo>
                  <a:pt x="3572346" y="1836738"/>
                  <a:pt x="3571912" y="1837606"/>
                  <a:pt x="3571912" y="1838474"/>
                </a:cubicBezTo>
                <a:cubicBezTo>
                  <a:pt x="3573648" y="1837606"/>
                  <a:pt x="3576687" y="1837172"/>
                  <a:pt x="3581027" y="1837172"/>
                </a:cubicBezTo>
                <a:cubicBezTo>
                  <a:pt x="3584500" y="1836304"/>
                  <a:pt x="3587105" y="1835870"/>
                  <a:pt x="3588841" y="1835870"/>
                </a:cubicBezTo>
                <a:cubicBezTo>
                  <a:pt x="3588841" y="1832397"/>
                  <a:pt x="3589275" y="1828924"/>
                  <a:pt x="3590143" y="1825452"/>
                </a:cubicBezTo>
                <a:cubicBezTo>
                  <a:pt x="3590143" y="1821979"/>
                  <a:pt x="3589709" y="1820243"/>
                  <a:pt x="3588841" y="1820243"/>
                </a:cubicBezTo>
                <a:cubicBezTo>
                  <a:pt x="3588841" y="1819375"/>
                  <a:pt x="3587539" y="1819375"/>
                  <a:pt x="3584934" y="1820243"/>
                </a:cubicBezTo>
                <a:cubicBezTo>
                  <a:pt x="3584066" y="1820243"/>
                  <a:pt x="3581896" y="1820243"/>
                  <a:pt x="3578423" y="1820243"/>
                </a:cubicBezTo>
                <a:close/>
                <a:moveTo>
                  <a:pt x="6492291" y="1818941"/>
                </a:moveTo>
                <a:cubicBezTo>
                  <a:pt x="6495764" y="1818941"/>
                  <a:pt x="6502275" y="1819375"/>
                  <a:pt x="6511825" y="1820243"/>
                </a:cubicBezTo>
                <a:cubicBezTo>
                  <a:pt x="6521375" y="1821111"/>
                  <a:pt x="6527452" y="1821979"/>
                  <a:pt x="6530056" y="1822847"/>
                </a:cubicBezTo>
                <a:cubicBezTo>
                  <a:pt x="6552628" y="1828924"/>
                  <a:pt x="6558706" y="1842815"/>
                  <a:pt x="6548288" y="1864519"/>
                </a:cubicBezTo>
                <a:cubicBezTo>
                  <a:pt x="6540474" y="1872333"/>
                  <a:pt x="6533528" y="1873635"/>
                  <a:pt x="6527452" y="1868426"/>
                </a:cubicBezTo>
                <a:cubicBezTo>
                  <a:pt x="6522242" y="1861481"/>
                  <a:pt x="6514430" y="1851931"/>
                  <a:pt x="6504012" y="1839777"/>
                </a:cubicBezTo>
                <a:cubicBezTo>
                  <a:pt x="6497066" y="1831963"/>
                  <a:pt x="6492291" y="1826320"/>
                  <a:pt x="6489687" y="1822847"/>
                </a:cubicBezTo>
                <a:cubicBezTo>
                  <a:pt x="6488819" y="1821979"/>
                  <a:pt x="6488385" y="1821111"/>
                  <a:pt x="6488385" y="1820243"/>
                </a:cubicBezTo>
                <a:cubicBezTo>
                  <a:pt x="6489253" y="1819375"/>
                  <a:pt x="6490555" y="1818941"/>
                  <a:pt x="6492291" y="1818941"/>
                </a:cubicBezTo>
                <a:close/>
                <a:moveTo>
                  <a:pt x="4473885" y="1818941"/>
                </a:moveTo>
                <a:cubicBezTo>
                  <a:pt x="4490380" y="1821545"/>
                  <a:pt x="4503836" y="1825018"/>
                  <a:pt x="4514254" y="1829359"/>
                </a:cubicBezTo>
                <a:cubicBezTo>
                  <a:pt x="4533354" y="1838908"/>
                  <a:pt x="4535958" y="1853667"/>
                  <a:pt x="4522068" y="1873635"/>
                </a:cubicBezTo>
                <a:cubicBezTo>
                  <a:pt x="4515122" y="1878844"/>
                  <a:pt x="4508611" y="1878844"/>
                  <a:pt x="4502534" y="1873635"/>
                </a:cubicBezTo>
                <a:cubicBezTo>
                  <a:pt x="4492116" y="1859744"/>
                  <a:pt x="4481264" y="1843249"/>
                  <a:pt x="4469978" y="1824150"/>
                </a:cubicBezTo>
                <a:cubicBezTo>
                  <a:pt x="4468242" y="1820677"/>
                  <a:pt x="4469544" y="1818941"/>
                  <a:pt x="4473885" y="1818941"/>
                </a:cubicBezTo>
                <a:close/>
                <a:moveTo>
                  <a:pt x="5337357" y="1817313"/>
                </a:moveTo>
                <a:cubicBezTo>
                  <a:pt x="5339745" y="1817530"/>
                  <a:pt x="5342024" y="1818507"/>
                  <a:pt x="5344194" y="1820243"/>
                </a:cubicBezTo>
                <a:cubicBezTo>
                  <a:pt x="5358953" y="1828056"/>
                  <a:pt x="5368069" y="1835870"/>
                  <a:pt x="5371541" y="1843683"/>
                </a:cubicBezTo>
                <a:cubicBezTo>
                  <a:pt x="5374146" y="1848892"/>
                  <a:pt x="5373712" y="1853233"/>
                  <a:pt x="5370239" y="1856706"/>
                </a:cubicBezTo>
                <a:cubicBezTo>
                  <a:pt x="5360689" y="1881014"/>
                  <a:pt x="5353310" y="1905323"/>
                  <a:pt x="5348101" y="1929632"/>
                </a:cubicBezTo>
                <a:cubicBezTo>
                  <a:pt x="5346365" y="1940049"/>
                  <a:pt x="5342458" y="1946561"/>
                  <a:pt x="5336380" y="1949165"/>
                </a:cubicBezTo>
                <a:cubicBezTo>
                  <a:pt x="5331172" y="1951770"/>
                  <a:pt x="5326831" y="1951770"/>
                  <a:pt x="5323358" y="1949165"/>
                </a:cubicBezTo>
                <a:cubicBezTo>
                  <a:pt x="5319018" y="1944824"/>
                  <a:pt x="5316847" y="1940483"/>
                  <a:pt x="5316847" y="1936143"/>
                </a:cubicBezTo>
                <a:cubicBezTo>
                  <a:pt x="5315111" y="1936143"/>
                  <a:pt x="5312072" y="1936143"/>
                  <a:pt x="5307731" y="1936143"/>
                </a:cubicBezTo>
                <a:cubicBezTo>
                  <a:pt x="5302522" y="1937011"/>
                  <a:pt x="5298615" y="1937445"/>
                  <a:pt x="5296011" y="1937445"/>
                </a:cubicBezTo>
                <a:lnTo>
                  <a:pt x="5294709" y="1962188"/>
                </a:lnTo>
                <a:cubicBezTo>
                  <a:pt x="5298182" y="1962188"/>
                  <a:pt x="5302522" y="1961319"/>
                  <a:pt x="5307731" y="1959583"/>
                </a:cubicBezTo>
                <a:cubicBezTo>
                  <a:pt x="5306863" y="1960451"/>
                  <a:pt x="5307731" y="1960451"/>
                  <a:pt x="5310336" y="1959583"/>
                </a:cubicBezTo>
                <a:cubicBezTo>
                  <a:pt x="5317281" y="1957847"/>
                  <a:pt x="5322490" y="1958281"/>
                  <a:pt x="5325963" y="1960885"/>
                </a:cubicBezTo>
                <a:cubicBezTo>
                  <a:pt x="5332040" y="1964358"/>
                  <a:pt x="5336380" y="1968699"/>
                  <a:pt x="5338985" y="1973908"/>
                </a:cubicBezTo>
                <a:cubicBezTo>
                  <a:pt x="5341589" y="1980853"/>
                  <a:pt x="5337683" y="1985194"/>
                  <a:pt x="5327265" y="1986930"/>
                </a:cubicBezTo>
                <a:cubicBezTo>
                  <a:pt x="5323792" y="1987798"/>
                  <a:pt x="5318583" y="1988233"/>
                  <a:pt x="5311638" y="1988233"/>
                </a:cubicBezTo>
                <a:cubicBezTo>
                  <a:pt x="5303824" y="1989101"/>
                  <a:pt x="5298182" y="1989535"/>
                  <a:pt x="5294709" y="1989535"/>
                </a:cubicBezTo>
                <a:cubicBezTo>
                  <a:pt x="5294709" y="1993007"/>
                  <a:pt x="5294275" y="1997348"/>
                  <a:pt x="5293406" y="2002557"/>
                </a:cubicBezTo>
                <a:cubicBezTo>
                  <a:pt x="5293406" y="2007766"/>
                  <a:pt x="5293406" y="2011239"/>
                  <a:pt x="5293406" y="2012975"/>
                </a:cubicBezTo>
                <a:cubicBezTo>
                  <a:pt x="5296011" y="2012975"/>
                  <a:pt x="5298615" y="2012541"/>
                  <a:pt x="5301220" y="2011673"/>
                </a:cubicBezTo>
                <a:cubicBezTo>
                  <a:pt x="5315111" y="2011673"/>
                  <a:pt x="5328567" y="2009937"/>
                  <a:pt x="5341589" y="2006464"/>
                </a:cubicBezTo>
                <a:cubicBezTo>
                  <a:pt x="5353744" y="2006464"/>
                  <a:pt x="5361123" y="2006898"/>
                  <a:pt x="5363728" y="2007766"/>
                </a:cubicBezTo>
                <a:cubicBezTo>
                  <a:pt x="5375882" y="2012975"/>
                  <a:pt x="5383696" y="2019920"/>
                  <a:pt x="5387168" y="2028602"/>
                </a:cubicBezTo>
                <a:cubicBezTo>
                  <a:pt x="5389773" y="2034679"/>
                  <a:pt x="5390207" y="2038586"/>
                  <a:pt x="5388470" y="2040322"/>
                </a:cubicBezTo>
                <a:cubicBezTo>
                  <a:pt x="5386734" y="2042927"/>
                  <a:pt x="5382393" y="2043795"/>
                  <a:pt x="5375448" y="2042927"/>
                </a:cubicBezTo>
                <a:cubicBezTo>
                  <a:pt x="5352007" y="2040322"/>
                  <a:pt x="5321188" y="2039020"/>
                  <a:pt x="5282988" y="2039020"/>
                </a:cubicBezTo>
                <a:cubicBezTo>
                  <a:pt x="5263021" y="2039020"/>
                  <a:pt x="5235674" y="2041625"/>
                  <a:pt x="5200947" y="2046834"/>
                </a:cubicBezTo>
                <a:cubicBezTo>
                  <a:pt x="5195738" y="2047702"/>
                  <a:pt x="5190963" y="2046834"/>
                  <a:pt x="5186622" y="2044229"/>
                </a:cubicBezTo>
                <a:cubicBezTo>
                  <a:pt x="5181413" y="2041625"/>
                  <a:pt x="5176204" y="2035982"/>
                  <a:pt x="5170995" y="2027300"/>
                </a:cubicBezTo>
                <a:cubicBezTo>
                  <a:pt x="5170127" y="2023827"/>
                  <a:pt x="5169693" y="2021657"/>
                  <a:pt x="5169693" y="2020789"/>
                </a:cubicBezTo>
                <a:cubicBezTo>
                  <a:pt x="5170562" y="2019920"/>
                  <a:pt x="5172297" y="2019486"/>
                  <a:pt x="5174902" y="2019486"/>
                </a:cubicBezTo>
                <a:cubicBezTo>
                  <a:pt x="5186189" y="2019486"/>
                  <a:pt x="5201381" y="2018618"/>
                  <a:pt x="5220481" y="2016882"/>
                </a:cubicBezTo>
                <a:cubicBezTo>
                  <a:pt x="5233503" y="2016882"/>
                  <a:pt x="5247394" y="2016014"/>
                  <a:pt x="5262152" y="2014278"/>
                </a:cubicBezTo>
                <a:cubicBezTo>
                  <a:pt x="5262152" y="2008200"/>
                  <a:pt x="5262152" y="2000821"/>
                  <a:pt x="5262152" y="1992139"/>
                </a:cubicBezTo>
                <a:cubicBezTo>
                  <a:pt x="5260417" y="1992139"/>
                  <a:pt x="5257812" y="1992139"/>
                  <a:pt x="5254339" y="1992139"/>
                </a:cubicBezTo>
                <a:cubicBezTo>
                  <a:pt x="5250867" y="1993007"/>
                  <a:pt x="5248262" y="1993442"/>
                  <a:pt x="5246526" y="1993442"/>
                </a:cubicBezTo>
                <a:cubicBezTo>
                  <a:pt x="5240449" y="1994310"/>
                  <a:pt x="5236108" y="1993442"/>
                  <a:pt x="5233503" y="1990837"/>
                </a:cubicBezTo>
                <a:cubicBezTo>
                  <a:pt x="5230031" y="1988233"/>
                  <a:pt x="5225690" y="1984326"/>
                  <a:pt x="5220481" y="1979117"/>
                </a:cubicBezTo>
                <a:cubicBezTo>
                  <a:pt x="5217008" y="1973908"/>
                  <a:pt x="5218745" y="1970435"/>
                  <a:pt x="5225690" y="1968699"/>
                </a:cubicBezTo>
                <a:cubicBezTo>
                  <a:pt x="5236976" y="1968699"/>
                  <a:pt x="5249130" y="1967831"/>
                  <a:pt x="5262152" y="1966094"/>
                </a:cubicBezTo>
                <a:lnTo>
                  <a:pt x="5262152" y="1940049"/>
                </a:lnTo>
                <a:cubicBezTo>
                  <a:pt x="5256943" y="1940049"/>
                  <a:pt x="5251735" y="1940049"/>
                  <a:pt x="5246526" y="1940049"/>
                </a:cubicBezTo>
                <a:cubicBezTo>
                  <a:pt x="5246526" y="1940918"/>
                  <a:pt x="5246092" y="1942220"/>
                  <a:pt x="5245223" y="1943956"/>
                </a:cubicBezTo>
                <a:cubicBezTo>
                  <a:pt x="5245223" y="1945692"/>
                  <a:pt x="5245223" y="1946561"/>
                  <a:pt x="5245223" y="1946561"/>
                </a:cubicBezTo>
                <a:cubicBezTo>
                  <a:pt x="5243487" y="1950901"/>
                  <a:pt x="5238712" y="1951336"/>
                  <a:pt x="5230899" y="1947863"/>
                </a:cubicBezTo>
                <a:cubicBezTo>
                  <a:pt x="5223954" y="1944390"/>
                  <a:pt x="5220047" y="1936143"/>
                  <a:pt x="5219178" y="1923120"/>
                </a:cubicBezTo>
                <a:cubicBezTo>
                  <a:pt x="5216574" y="1881448"/>
                  <a:pt x="5212233" y="1852365"/>
                  <a:pt x="5206156" y="1835870"/>
                </a:cubicBezTo>
                <a:cubicBezTo>
                  <a:pt x="5204420" y="1832397"/>
                  <a:pt x="5203986" y="1830227"/>
                  <a:pt x="5204854" y="1829359"/>
                </a:cubicBezTo>
                <a:cubicBezTo>
                  <a:pt x="5205722" y="1828490"/>
                  <a:pt x="5207892" y="1828490"/>
                  <a:pt x="5211365" y="1829359"/>
                </a:cubicBezTo>
                <a:cubicBezTo>
                  <a:pt x="5221783" y="1830227"/>
                  <a:pt x="5229596" y="1831963"/>
                  <a:pt x="5234805" y="1834568"/>
                </a:cubicBezTo>
                <a:lnTo>
                  <a:pt x="5274474" y="1830160"/>
                </a:lnTo>
                <a:lnTo>
                  <a:pt x="5289500" y="1828056"/>
                </a:lnTo>
                <a:cubicBezTo>
                  <a:pt x="5305995" y="1825452"/>
                  <a:pt x="5319451" y="1822413"/>
                  <a:pt x="5329869" y="1818941"/>
                </a:cubicBezTo>
                <a:cubicBezTo>
                  <a:pt x="5332474" y="1817638"/>
                  <a:pt x="5334970" y="1817096"/>
                  <a:pt x="5337357" y="1817313"/>
                </a:cubicBezTo>
                <a:close/>
                <a:moveTo>
                  <a:pt x="6351565" y="1816662"/>
                </a:moveTo>
                <a:cubicBezTo>
                  <a:pt x="6354387" y="1816445"/>
                  <a:pt x="6357317" y="1816770"/>
                  <a:pt x="6360355" y="1817638"/>
                </a:cubicBezTo>
                <a:cubicBezTo>
                  <a:pt x="6372510" y="1821111"/>
                  <a:pt x="6383362" y="1828490"/>
                  <a:pt x="6392911" y="1839777"/>
                </a:cubicBezTo>
                <a:cubicBezTo>
                  <a:pt x="6395516" y="1843249"/>
                  <a:pt x="6394648" y="1847156"/>
                  <a:pt x="6390307" y="1851497"/>
                </a:cubicBezTo>
                <a:cubicBezTo>
                  <a:pt x="6372075" y="1864519"/>
                  <a:pt x="6357751" y="1875805"/>
                  <a:pt x="6347333" y="1885355"/>
                </a:cubicBezTo>
                <a:cubicBezTo>
                  <a:pt x="6376851" y="1898378"/>
                  <a:pt x="6390741" y="1918345"/>
                  <a:pt x="6389005" y="1945258"/>
                </a:cubicBezTo>
                <a:cubicBezTo>
                  <a:pt x="6389005" y="1972172"/>
                  <a:pt x="6378153" y="1992139"/>
                  <a:pt x="6356448" y="2005162"/>
                </a:cubicBezTo>
                <a:cubicBezTo>
                  <a:pt x="6350372" y="2006898"/>
                  <a:pt x="6346030" y="2005162"/>
                  <a:pt x="6343426" y="1999953"/>
                </a:cubicBezTo>
                <a:cubicBezTo>
                  <a:pt x="6334745" y="1980853"/>
                  <a:pt x="6327365" y="1968265"/>
                  <a:pt x="6321288" y="1962188"/>
                </a:cubicBezTo>
                <a:cubicBezTo>
                  <a:pt x="6321288" y="1972606"/>
                  <a:pt x="6321288" y="1980853"/>
                  <a:pt x="6321288" y="1986930"/>
                </a:cubicBezTo>
                <a:cubicBezTo>
                  <a:pt x="6320420" y="2027734"/>
                  <a:pt x="6316079" y="2055081"/>
                  <a:pt x="6308265" y="2068972"/>
                </a:cubicBezTo>
                <a:cubicBezTo>
                  <a:pt x="6306529" y="2070708"/>
                  <a:pt x="6305227" y="2072010"/>
                  <a:pt x="6304359" y="2072879"/>
                </a:cubicBezTo>
                <a:cubicBezTo>
                  <a:pt x="6303491" y="2072879"/>
                  <a:pt x="6302622" y="2072010"/>
                  <a:pt x="6301754" y="2070274"/>
                </a:cubicBezTo>
                <a:cubicBezTo>
                  <a:pt x="6295677" y="2057252"/>
                  <a:pt x="6291770" y="2027734"/>
                  <a:pt x="6290034" y="1981721"/>
                </a:cubicBezTo>
                <a:cubicBezTo>
                  <a:pt x="6290034" y="1957413"/>
                  <a:pt x="6290034" y="1925291"/>
                  <a:pt x="6290034" y="1885355"/>
                </a:cubicBezTo>
                <a:cubicBezTo>
                  <a:pt x="6290034" y="1860178"/>
                  <a:pt x="6286995" y="1843249"/>
                  <a:pt x="6280918" y="1834568"/>
                </a:cubicBezTo>
                <a:cubicBezTo>
                  <a:pt x="6279182" y="1831963"/>
                  <a:pt x="6279182" y="1829793"/>
                  <a:pt x="6280918" y="1828056"/>
                </a:cubicBezTo>
                <a:cubicBezTo>
                  <a:pt x="6282655" y="1825452"/>
                  <a:pt x="6285259" y="1824584"/>
                  <a:pt x="6288732" y="1825452"/>
                </a:cubicBezTo>
                <a:cubicBezTo>
                  <a:pt x="6301754" y="1828924"/>
                  <a:pt x="6309568" y="1831529"/>
                  <a:pt x="6312172" y="1833265"/>
                </a:cubicBezTo>
                <a:cubicBezTo>
                  <a:pt x="6312172" y="1833265"/>
                  <a:pt x="6312606" y="1833699"/>
                  <a:pt x="6313474" y="1834568"/>
                </a:cubicBezTo>
                <a:cubicBezTo>
                  <a:pt x="6316079" y="1832831"/>
                  <a:pt x="6318683" y="1831529"/>
                  <a:pt x="6321288" y="1830661"/>
                </a:cubicBezTo>
                <a:cubicBezTo>
                  <a:pt x="6325629" y="1828924"/>
                  <a:pt x="6330838" y="1826320"/>
                  <a:pt x="6336915" y="1822847"/>
                </a:cubicBezTo>
                <a:cubicBezTo>
                  <a:pt x="6340387" y="1821111"/>
                  <a:pt x="6342558" y="1819809"/>
                  <a:pt x="6343426" y="1818941"/>
                </a:cubicBezTo>
                <a:cubicBezTo>
                  <a:pt x="6346030" y="1817638"/>
                  <a:pt x="6348744" y="1816879"/>
                  <a:pt x="6351565" y="1816662"/>
                </a:cubicBezTo>
                <a:close/>
                <a:moveTo>
                  <a:pt x="4213677" y="1815359"/>
                </a:moveTo>
                <a:cubicBezTo>
                  <a:pt x="4216716" y="1815576"/>
                  <a:pt x="4219971" y="1816336"/>
                  <a:pt x="4223444" y="1817638"/>
                </a:cubicBezTo>
                <a:cubicBezTo>
                  <a:pt x="4230389" y="1819375"/>
                  <a:pt x="4235164" y="1822413"/>
                  <a:pt x="4237769" y="1826754"/>
                </a:cubicBezTo>
                <a:cubicBezTo>
                  <a:pt x="4244714" y="1832831"/>
                  <a:pt x="4244714" y="1837606"/>
                  <a:pt x="4237769" y="1841079"/>
                </a:cubicBezTo>
                <a:cubicBezTo>
                  <a:pt x="4229955" y="1843683"/>
                  <a:pt x="4216499" y="1846288"/>
                  <a:pt x="4197399" y="1848892"/>
                </a:cubicBezTo>
                <a:cubicBezTo>
                  <a:pt x="4194795" y="1849760"/>
                  <a:pt x="4193058" y="1850195"/>
                  <a:pt x="4192190" y="1850195"/>
                </a:cubicBezTo>
                <a:cubicBezTo>
                  <a:pt x="4196531" y="1852799"/>
                  <a:pt x="4198701" y="1854535"/>
                  <a:pt x="4198701" y="1855404"/>
                </a:cubicBezTo>
                <a:cubicBezTo>
                  <a:pt x="4204778" y="1859744"/>
                  <a:pt x="4204778" y="1864519"/>
                  <a:pt x="4198701" y="1869728"/>
                </a:cubicBezTo>
                <a:lnTo>
                  <a:pt x="4196386" y="1871031"/>
                </a:lnTo>
                <a:lnTo>
                  <a:pt x="4202608" y="1871031"/>
                </a:lnTo>
                <a:cubicBezTo>
                  <a:pt x="4213894" y="1874503"/>
                  <a:pt x="4224746" y="1879278"/>
                  <a:pt x="4235164" y="1885355"/>
                </a:cubicBezTo>
                <a:cubicBezTo>
                  <a:pt x="4243846" y="1889696"/>
                  <a:pt x="4247752" y="1896207"/>
                  <a:pt x="4246884" y="1904889"/>
                </a:cubicBezTo>
                <a:cubicBezTo>
                  <a:pt x="4246884" y="1913570"/>
                  <a:pt x="4244280" y="1920516"/>
                  <a:pt x="4239071" y="1925725"/>
                </a:cubicBezTo>
                <a:cubicBezTo>
                  <a:pt x="4234730" y="1930066"/>
                  <a:pt x="4230389" y="1930934"/>
                  <a:pt x="4226049" y="1928329"/>
                </a:cubicBezTo>
                <a:cubicBezTo>
                  <a:pt x="4220840" y="1921384"/>
                  <a:pt x="4215196" y="1913136"/>
                  <a:pt x="4209119" y="1903587"/>
                </a:cubicBezTo>
                <a:cubicBezTo>
                  <a:pt x="4201306" y="1906191"/>
                  <a:pt x="4193926" y="1909230"/>
                  <a:pt x="4186981" y="1912702"/>
                </a:cubicBezTo>
                <a:cubicBezTo>
                  <a:pt x="4187849" y="1913570"/>
                  <a:pt x="4189151" y="1914439"/>
                  <a:pt x="4190888" y="1915307"/>
                </a:cubicBezTo>
                <a:cubicBezTo>
                  <a:pt x="4195229" y="1917911"/>
                  <a:pt x="4197833" y="1919648"/>
                  <a:pt x="4198701" y="1920516"/>
                </a:cubicBezTo>
                <a:cubicBezTo>
                  <a:pt x="4201306" y="1923988"/>
                  <a:pt x="4202174" y="1927461"/>
                  <a:pt x="4201306" y="1930934"/>
                </a:cubicBezTo>
                <a:cubicBezTo>
                  <a:pt x="4201306" y="1931802"/>
                  <a:pt x="4201306" y="1933104"/>
                  <a:pt x="4201306" y="1934840"/>
                </a:cubicBezTo>
                <a:cubicBezTo>
                  <a:pt x="4200438" y="1936577"/>
                  <a:pt x="4200004" y="1938313"/>
                  <a:pt x="4200004" y="1940049"/>
                </a:cubicBezTo>
                <a:cubicBezTo>
                  <a:pt x="4204344" y="1938313"/>
                  <a:pt x="4208251" y="1937011"/>
                  <a:pt x="4211724" y="1936143"/>
                </a:cubicBezTo>
                <a:cubicBezTo>
                  <a:pt x="4216933" y="1935274"/>
                  <a:pt x="4221708" y="1936143"/>
                  <a:pt x="4226049" y="1938747"/>
                </a:cubicBezTo>
                <a:cubicBezTo>
                  <a:pt x="4229521" y="1940483"/>
                  <a:pt x="4232126" y="1943088"/>
                  <a:pt x="4233862" y="1946561"/>
                </a:cubicBezTo>
                <a:cubicBezTo>
                  <a:pt x="4236467" y="1950033"/>
                  <a:pt x="4236032" y="1953506"/>
                  <a:pt x="4232560" y="1956979"/>
                </a:cubicBezTo>
                <a:cubicBezTo>
                  <a:pt x="4230823" y="1957847"/>
                  <a:pt x="4227351" y="1958715"/>
                  <a:pt x="4222142" y="1959583"/>
                </a:cubicBezTo>
                <a:cubicBezTo>
                  <a:pt x="4212592" y="1962188"/>
                  <a:pt x="4205213" y="1964358"/>
                  <a:pt x="4200004" y="1966094"/>
                </a:cubicBezTo>
                <a:cubicBezTo>
                  <a:pt x="4200004" y="1974776"/>
                  <a:pt x="4200004" y="1982589"/>
                  <a:pt x="4200004" y="1989535"/>
                </a:cubicBezTo>
                <a:cubicBezTo>
                  <a:pt x="4215631" y="1986930"/>
                  <a:pt x="4231692" y="1983892"/>
                  <a:pt x="4248187" y="1980419"/>
                </a:cubicBezTo>
                <a:cubicBezTo>
                  <a:pt x="4250791" y="1979551"/>
                  <a:pt x="4252527" y="1979985"/>
                  <a:pt x="4253396" y="1981721"/>
                </a:cubicBezTo>
                <a:cubicBezTo>
                  <a:pt x="4253396" y="1983458"/>
                  <a:pt x="4252093" y="1984760"/>
                  <a:pt x="4249489" y="1985628"/>
                </a:cubicBezTo>
                <a:cubicBezTo>
                  <a:pt x="4213026" y="2002991"/>
                  <a:pt x="4173959" y="2020789"/>
                  <a:pt x="4132287" y="2039020"/>
                </a:cubicBezTo>
                <a:cubicBezTo>
                  <a:pt x="4127078" y="2040756"/>
                  <a:pt x="4122737" y="2040756"/>
                  <a:pt x="4119264" y="2039020"/>
                </a:cubicBezTo>
                <a:cubicBezTo>
                  <a:pt x="4107978" y="2029470"/>
                  <a:pt x="4100165" y="2019920"/>
                  <a:pt x="4095824" y="2010371"/>
                </a:cubicBezTo>
                <a:cubicBezTo>
                  <a:pt x="4094087" y="2006030"/>
                  <a:pt x="4095824" y="2003860"/>
                  <a:pt x="4101033" y="2003860"/>
                </a:cubicBezTo>
                <a:cubicBezTo>
                  <a:pt x="4102769" y="2003860"/>
                  <a:pt x="4107544" y="2003425"/>
                  <a:pt x="4115358" y="2002557"/>
                </a:cubicBezTo>
                <a:cubicBezTo>
                  <a:pt x="4127512" y="2000821"/>
                  <a:pt x="4138364" y="1999085"/>
                  <a:pt x="4147914" y="1997348"/>
                </a:cubicBezTo>
                <a:cubicBezTo>
                  <a:pt x="4149650" y="1997348"/>
                  <a:pt x="4152689" y="1996914"/>
                  <a:pt x="4157030" y="1996046"/>
                </a:cubicBezTo>
                <a:cubicBezTo>
                  <a:pt x="4160502" y="1996046"/>
                  <a:pt x="4163106" y="1996046"/>
                  <a:pt x="4164843" y="1996046"/>
                </a:cubicBezTo>
                <a:cubicBezTo>
                  <a:pt x="4164843" y="1989101"/>
                  <a:pt x="4164843" y="1981721"/>
                  <a:pt x="4164843" y="1973908"/>
                </a:cubicBezTo>
                <a:cubicBezTo>
                  <a:pt x="4163106" y="1973908"/>
                  <a:pt x="4160936" y="1974342"/>
                  <a:pt x="4158332" y="1975210"/>
                </a:cubicBezTo>
                <a:cubicBezTo>
                  <a:pt x="4154859" y="1975210"/>
                  <a:pt x="4152255" y="1975644"/>
                  <a:pt x="4150518" y="1976512"/>
                </a:cubicBezTo>
                <a:cubicBezTo>
                  <a:pt x="4144441" y="1977380"/>
                  <a:pt x="4138798" y="1977380"/>
                  <a:pt x="4133589" y="1976512"/>
                </a:cubicBezTo>
                <a:cubicBezTo>
                  <a:pt x="4128380" y="1973908"/>
                  <a:pt x="4123171" y="1970001"/>
                  <a:pt x="4117962" y="1964792"/>
                </a:cubicBezTo>
                <a:cubicBezTo>
                  <a:pt x="4113621" y="1958715"/>
                  <a:pt x="4114055" y="1955676"/>
                  <a:pt x="4119264" y="1955676"/>
                </a:cubicBezTo>
                <a:cubicBezTo>
                  <a:pt x="4121869" y="1954808"/>
                  <a:pt x="4126210" y="1953940"/>
                  <a:pt x="4132287" y="1953072"/>
                </a:cubicBezTo>
                <a:cubicBezTo>
                  <a:pt x="4144441" y="1950467"/>
                  <a:pt x="4153123" y="1948731"/>
                  <a:pt x="4158332" y="1947863"/>
                </a:cubicBezTo>
                <a:cubicBezTo>
                  <a:pt x="4160068" y="1947863"/>
                  <a:pt x="4161804" y="1947863"/>
                  <a:pt x="4163541" y="1947863"/>
                </a:cubicBezTo>
                <a:cubicBezTo>
                  <a:pt x="4163541" y="1944390"/>
                  <a:pt x="4163106" y="1940918"/>
                  <a:pt x="4162239" y="1937445"/>
                </a:cubicBezTo>
                <a:cubicBezTo>
                  <a:pt x="4162239" y="1931368"/>
                  <a:pt x="4161370" y="1927027"/>
                  <a:pt x="4159634" y="1924423"/>
                </a:cubicBezTo>
                <a:cubicBezTo>
                  <a:pt x="4151821" y="1928763"/>
                  <a:pt x="4144441" y="1932236"/>
                  <a:pt x="4137496" y="1934840"/>
                </a:cubicBezTo>
                <a:cubicBezTo>
                  <a:pt x="4132287" y="1940049"/>
                  <a:pt x="4127512" y="1940049"/>
                  <a:pt x="4123171" y="1934840"/>
                </a:cubicBezTo>
                <a:cubicBezTo>
                  <a:pt x="4117094" y="1929632"/>
                  <a:pt x="4111451" y="1923554"/>
                  <a:pt x="4106242" y="1916609"/>
                </a:cubicBezTo>
                <a:cubicBezTo>
                  <a:pt x="4103637" y="1912268"/>
                  <a:pt x="4104505" y="1909230"/>
                  <a:pt x="4108846" y="1907493"/>
                </a:cubicBezTo>
                <a:cubicBezTo>
                  <a:pt x="4119264" y="1903152"/>
                  <a:pt x="4126644" y="1898812"/>
                  <a:pt x="4130985" y="1894471"/>
                </a:cubicBezTo>
                <a:cubicBezTo>
                  <a:pt x="4140534" y="1883185"/>
                  <a:pt x="4149650" y="1870596"/>
                  <a:pt x="4158332" y="1856706"/>
                </a:cubicBezTo>
                <a:cubicBezTo>
                  <a:pt x="4152255" y="1856706"/>
                  <a:pt x="4145743" y="1857574"/>
                  <a:pt x="4138798" y="1859310"/>
                </a:cubicBezTo>
                <a:cubicBezTo>
                  <a:pt x="4132721" y="1859310"/>
                  <a:pt x="4128380" y="1858008"/>
                  <a:pt x="4125776" y="1855404"/>
                </a:cubicBezTo>
                <a:cubicBezTo>
                  <a:pt x="4119698" y="1851931"/>
                  <a:pt x="4115792" y="1847590"/>
                  <a:pt x="4114055" y="1842381"/>
                </a:cubicBezTo>
                <a:cubicBezTo>
                  <a:pt x="4113187" y="1838908"/>
                  <a:pt x="4114055" y="1836738"/>
                  <a:pt x="4116660" y="1835870"/>
                </a:cubicBezTo>
                <a:cubicBezTo>
                  <a:pt x="4126210" y="1835870"/>
                  <a:pt x="4140534" y="1833699"/>
                  <a:pt x="4159634" y="1829359"/>
                </a:cubicBezTo>
                <a:cubicBezTo>
                  <a:pt x="4176129" y="1825886"/>
                  <a:pt x="4191322" y="1821545"/>
                  <a:pt x="4205213" y="1816336"/>
                </a:cubicBezTo>
                <a:cubicBezTo>
                  <a:pt x="4207817" y="1815468"/>
                  <a:pt x="4210639" y="1815142"/>
                  <a:pt x="4213677" y="1815359"/>
                </a:cubicBezTo>
                <a:close/>
                <a:moveTo>
                  <a:pt x="4976877" y="1808197"/>
                </a:moveTo>
                <a:cubicBezTo>
                  <a:pt x="4978830" y="1808414"/>
                  <a:pt x="4981326" y="1808957"/>
                  <a:pt x="4984365" y="1809825"/>
                </a:cubicBezTo>
                <a:cubicBezTo>
                  <a:pt x="4998256" y="1817638"/>
                  <a:pt x="5007372" y="1824584"/>
                  <a:pt x="5011712" y="1830661"/>
                </a:cubicBezTo>
                <a:cubicBezTo>
                  <a:pt x="5016053" y="1835870"/>
                  <a:pt x="5016487" y="1841079"/>
                  <a:pt x="5013014" y="1846288"/>
                </a:cubicBezTo>
                <a:cubicBezTo>
                  <a:pt x="5009542" y="1857574"/>
                  <a:pt x="5007372" y="1877108"/>
                  <a:pt x="5006503" y="1904889"/>
                </a:cubicBezTo>
                <a:cubicBezTo>
                  <a:pt x="5006503" y="1970001"/>
                  <a:pt x="5006937" y="2007766"/>
                  <a:pt x="5007805" y="2018184"/>
                </a:cubicBezTo>
                <a:cubicBezTo>
                  <a:pt x="5006937" y="2030338"/>
                  <a:pt x="5002596" y="2042493"/>
                  <a:pt x="4994783" y="2054647"/>
                </a:cubicBezTo>
                <a:cubicBezTo>
                  <a:pt x="4990442" y="2058988"/>
                  <a:pt x="4985233" y="2059422"/>
                  <a:pt x="4979156" y="2055949"/>
                </a:cubicBezTo>
                <a:cubicBezTo>
                  <a:pt x="4973947" y="2049872"/>
                  <a:pt x="4970040" y="2042927"/>
                  <a:pt x="4967436" y="2035113"/>
                </a:cubicBezTo>
                <a:cubicBezTo>
                  <a:pt x="4967436" y="2034245"/>
                  <a:pt x="4967436" y="2032943"/>
                  <a:pt x="4967436" y="2031207"/>
                </a:cubicBezTo>
                <a:cubicBezTo>
                  <a:pt x="4966568" y="2028602"/>
                  <a:pt x="4966133" y="2026432"/>
                  <a:pt x="4966133" y="2024695"/>
                </a:cubicBezTo>
                <a:cubicBezTo>
                  <a:pt x="4930539" y="2022091"/>
                  <a:pt x="4892340" y="2023827"/>
                  <a:pt x="4851536" y="2029904"/>
                </a:cubicBezTo>
                <a:cubicBezTo>
                  <a:pt x="4846327" y="2029904"/>
                  <a:pt x="4842420" y="2029036"/>
                  <a:pt x="4839815" y="2027300"/>
                </a:cubicBezTo>
                <a:cubicBezTo>
                  <a:pt x="4839815" y="2027300"/>
                  <a:pt x="4838947" y="2026866"/>
                  <a:pt x="4837211" y="2025998"/>
                </a:cubicBezTo>
                <a:cubicBezTo>
                  <a:pt x="4834606" y="2024261"/>
                  <a:pt x="4832871" y="2022959"/>
                  <a:pt x="4832002" y="2022091"/>
                </a:cubicBezTo>
                <a:cubicBezTo>
                  <a:pt x="4831134" y="2035113"/>
                  <a:pt x="4828530" y="2042927"/>
                  <a:pt x="4824189" y="2045531"/>
                </a:cubicBezTo>
                <a:cubicBezTo>
                  <a:pt x="4820716" y="2049004"/>
                  <a:pt x="4816375" y="2049438"/>
                  <a:pt x="4811166" y="2046834"/>
                </a:cubicBezTo>
                <a:cubicBezTo>
                  <a:pt x="4811166" y="2046834"/>
                  <a:pt x="4810732" y="2046400"/>
                  <a:pt x="4809864" y="2045531"/>
                </a:cubicBezTo>
                <a:cubicBezTo>
                  <a:pt x="4803787" y="2042927"/>
                  <a:pt x="4799880" y="2039020"/>
                  <a:pt x="4798144" y="2033811"/>
                </a:cubicBezTo>
                <a:cubicBezTo>
                  <a:pt x="4794671" y="2022525"/>
                  <a:pt x="4793803" y="2012975"/>
                  <a:pt x="4795539" y="2005162"/>
                </a:cubicBezTo>
                <a:cubicBezTo>
                  <a:pt x="4799880" y="1986930"/>
                  <a:pt x="4802485" y="1942654"/>
                  <a:pt x="4803353" y="1872333"/>
                </a:cubicBezTo>
                <a:cubicBezTo>
                  <a:pt x="4803353" y="1853233"/>
                  <a:pt x="4799880" y="1838474"/>
                  <a:pt x="4792935" y="1828056"/>
                </a:cubicBezTo>
                <a:cubicBezTo>
                  <a:pt x="4791199" y="1822847"/>
                  <a:pt x="4793803" y="1819809"/>
                  <a:pt x="4800748" y="1818941"/>
                </a:cubicBezTo>
                <a:cubicBezTo>
                  <a:pt x="4808562" y="1820677"/>
                  <a:pt x="4816375" y="1822847"/>
                  <a:pt x="4824189" y="1825452"/>
                </a:cubicBezTo>
                <a:cubicBezTo>
                  <a:pt x="4841552" y="1823716"/>
                  <a:pt x="4868899" y="1821111"/>
                  <a:pt x="4906230" y="1817638"/>
                </a:cubicBezTo>
                <a:cubicBezTo>
                  <a:pt x="4915780" y="1815902"/>
                  <a:pt x="4922726" y="1815034"/>
                  <a:pt x="4927066" y="1815034"/>
                </a:cubicBezTo>
                <a:cubicBezTo>
                  <a:pt x="4940088" y="1814166"/>
                  <a:pt x="4955282" y="1811995"/>
                  <a:pt x="4972645" y="1808523"/>
                </a:cubicBezTo>
                <a:cubicBezTo>
                  <a:pt x="4973513" y="1808089"/>
                  <a:pt x="4974923" y="1807980"/>
                  <a:pt x="4976877" y="1808197"/>
                </a:cubicBezTo>
                <a:close/>
                <a:moveTo>
                  <a:pt x="7207634" y="1805918"/>
                </a:moveTo>
                <a:cubicBezTo>
                  <a:pt x="7227601" y="1807654"/>
                  <a:pt x="7245832" y="1812429"/>
                  <a:pt x="7262328" y="1820243"/>
                </a:cubicBezTo>
                <a:cubicBezTo>
                  <a:pt x="7269272" y="1821979"/>
                  <a:pt x="7272746" y="1830661"/>
                  <a:pt x="7272746" y="1846288"/>
                </a:cubicBezTo>
                <a:cubicBezTo>
                  <a:pt x="7271877" y="1858442"/>
                  <a:pt x="7266668" y="1864519"/>
                  <a:pt x="7257119" y="1864519"/>
                </a:cubicBezTo>
                <a:cubicBezTo>
                  <a:pt x="7251910" y="1862783"/>
                  <a:pt x="7244964" y="1858442"/>
                  <a:pt x="7236283" y="1851497"/>
                </a:cubicBezTo>
                <a:cubicBezTo>
                  <a:pt x="7221524" y="1834133"/>
                  <a:pt x="7210672" y="1820677"/>
                  <a:pt x="7203726" y="1811127"/>
                </a:cubicBezTo>
                <a:cubicBezTo>
                  <a:pt x="7202858" y="1809391"/>
                  <a:pt x="7202424" y="1808089"/>
                  <a:pt x="7202424" y="1807220"/>
                </a:cubicBezTo>
                <a:cubicBezTo>
                  <a:pt x="7203292" y="1806352"/>
                  <a:pt x="7205029" y="1805918"/>
                  <a:pt x="7207634" y="1805918"/>
                </a:cubicBezTo>
                <a:close/>
                <a:moveTo>
                  <a:pt x="6636515" y="1805593"/>
                </a:moveTo>
                <a:cubicBezTo>
                  <a:pt x="6638468" y="1804942"/>
                  <a:pt x="6640747" y="1805050"/>
                  <a:pt x="6643352" y="1805918"/>
                </a:cubicBezTo>
                <a:cubicBezTo>
                  <a:pt x="6654638" y="1809391"/>
                  <a:pt x="6666792" y="1815468"/>
                  <a:pt x="6679814" y="1824150"/>
                </a:cubicBezTo>
                <a:cubicBezTo>
                  <a:pt x="6686760" y="1829359"/>
                  <a:pt x="6686760" y="1834133"/>
                  <a:pt x="6679814" y="1838474"/>
                </a:cubicBezTo>
                <a:cubicBezTo>
                  <a:pt x="6678946" y="1838474"/>
                  <a:pt x="6677210" y="1839342"/>
                  <a:pt x="6674606" y="1841079"/>
                </a:cubicBezTo>
                <a:cubicBezTo>
                  <a:pt x="6662451" y="1846288"/>
                  <a:pt x="6652902" y="1849760"/>
                  <a:pt x="6645956" y="1851497"/>
                </a:cubicBezTo>
                <a:cubicBezTo>
                  <a:pt x="6645088" y="1851497"/>
                  <a:pt x="6644220" y="1851931"/>
                  <a:pt x="6643352" y="1852799"/>
                </a:cubicBezTo>
                <a:cubicBezTo>
                  <a:pt x="6641615" y="1852799"/>
                  <a:pt x="6640313" y="1853233"/>
                  <a:pt x="6639445" y="1854101"/>
                </a:cubicBezTo>
                <a:cubicBezTo>
                  <a:pt x="6645522" y="1858442"/>
                  <a:pt x="6649863" y="1861915"/>
                  <a:pt x="6652468" y="1864519"/>
                </a:cubicBezTo>
                <a:cubicBezTo>
                  <a:pt x="6657676" y="1869728"/>
                  <a:pt x="6657676" y="1874937"/>
                  <a:pt x="6652468" y="1880146"/>
                </a:cubicBezTo>
                <a:cubicBezTo>
                  <a:pt x="6649863" y="1883619"/>
                  <a:pt x="6647258" y="1889696"/>
                  <a:pt x="6644654" y="1898378"/>
                </a:cubicBezTo>
                <a:cubicBezTo>
                  <a:pt x="6647258" y="1898378"/>
                  <a:pt x="6649428" y="1897943"/>
                  <a:pt x="6651165" y="1897075"/>
                </a:cubicBezTo>
                <a:cubicBezTo>
                  <a:pt x="6665056" y="1896207"/>
                  <a:pt x="6682419" y="1893603"/>
                  <a:pt x="6703255" y="1889262"/>
                </a:cubicBezTo>
                <a:cubicBezTo>
                  <a:pt x="6710200" y="1886657"/>
                  <a:pt x="6716712" y="1887092"/>
                  <a:pt x="6722788" y="1890564"/>
                </a:cubicBezTo>
                <a:cubicBezTo>
                  <a:pt x="6730602" y="1894905"/>
                  <a:pt x="6737114" y="1900548"/>
                  <a:pt x="6742322" y="1907493"/>
                </a:cubicBezTo>
                <a:cubicBezTo>
                  <a:pt x="6746664" y="1916175"/>
                  <a:pt x="6744059" y="1921384"/>
                  <a:pt x="6734509" y="1923120"/>
                </a:cubicBezTo>
                <a:cubicBezTo>
                  <a:pt x="6710200" y="1920516"/>
                  <a:pt x="6678078" y="1921384"/>
                  <a:pt x="6638142" y="1925725"/>
                </a:cubicBezTo>
                <a:cubicBezTo>
                  <a:pt x="6633802" y="1937879"/>
                  <a:pt x="6630329" y="1948731"/>
                  <a:pt x="6627724" y="1958281"/>
                </a:cubicBezTo>
                <a:cubicBezTo>
                  <a:pt x="6636406" y="1957413"/>
                  <a:pt x="6645088" y="1955242"/>
                  <a:pt x="6653770" y="1951770"/>
                </a:cubicBezTo>
                <a:cubicBezTo>
                  <a:pt x="6663320" y="1950033"/>
                  <a:pt x="6669831" y="1950467"/>
                  <a:pt x="6673304" y="1953072"/>
                </a:cubicBezTo>
                <a:cubicBezTo>
                  <a:pt x="6682854" y="1956545"/>
                  <a:pt x="6691534" y="1963490"/>
                  <a:pt x="6699348" y="1973908"/>
                </a:cubicBezTo>
                <a:cubicBezTo>
                  <a:pt x="6703689" y="1979985"/>
                  <a:pt x="6703255" y="1985194"/>
                  <a:pt x="6698046" y="1989535"/>
                </a:cubicBezTo>
                <a:cubicBezTo>
                  <a:pt x="6691969" y="1996480"/>
                  <a:pt x="6685458" y="2006464"/>
                  <a:pt x="6678512" y="2019486"/>
                </a:cubicBezTo>
                <a:cubicBezTo>
                  <a:pt x="6680249" y="2021223"/>
                  <a:pt x="6681984" y="2024695"/>
                  <a:pt x="6683722" y="2029904"/>
                </a:cubicBezTo>
                <a:cubicBezTo>
                  <a:pt x="6682854" y="2025564"/>
                  <a:pt x="6683287" y="2026432"/>
                  <a:pt x="6685024" y="2032509"/>
                </a:cubicBezTo>
                <a:cubicBezTo>
                  <a:pt x="6686760" y="2039454"/>
                  <a:pt x="6683722" y="2043361"/>
                  <a:pt x="6675908" y="2044229"/>
                </a:cubicBezTo>
                <a:cubicBezTo>
                  <a:pt x="6669831" y="2044229"/>
                  <a:pt x="6661149" y="2044663"/>
                  <a:pt x="6649863" y="2045531"/>
                </a:cubicBezTo>
                <a:cubicBezTo>
                  <a:pt x="6625554" y="2046400"/>
                  <a:pt x="6608191" y="2047268"/>
                  <a:pt x="6597773" y="2048136"/>
                </a:cubicBezTo>
                <a:cubicBezTo>
                  <a:pt x="6597773" y="2049004"/>
                  <a:pt x="6597338" y="2050740"/>
                  <a:pt x="6596471" y="2053345"/>
                </a:cubicBezTo>
                <a:cubicBezTo>
                  <a:pt x="6596471" y="2055081"/>
                  <a:pt x="6596471" y="2055949"/>
                  <a:pt x="6596471" y="2055949"/>
                </a:cubicBezTo>
                <a:cubicBezTo>
                  <a:pt x="6592998" y="2062026"/>
                  <a:pt x="6587790" y="2063329"/>
                  <a:pt x="6580844" y="2059856"/>
                </a:cubicBezTo>
                <a:cubicBezTo>
                  <a:pt x="6574767" y="2054647"/>
                  <a:pt x="6570860" y="2047702"/>
                  <a:pt x="6569124" y="2039020"/>
                </a:cubicBezTo>
                <a:cubicBezTo>
                  <a:pt x="6569124" y="2036416"/>
                  <a:pt x="6568690" y="2032075"/>
                  <a:pt x="6567822" y="2025998"/>
                </a:cubicBezTo>
                <a:cubicBezTo>
                  <a:pt x="6566085" y="2016448"/>
                  <a:pt x="6565217" y="2009937"/>
                  <a:pt x="6565217" y="2006464"/>
                </a:cubicBezTo>
                <a:cubicBezTo>
                  <a:pt x="6563480" y="1992573"/>
                  <a:pt x="6559574" y="1980853"/>
                  <a:pt x="6553496" y="1971303"/>
                </a:cubicBezTo>
                <a:cubicBezTo>
                  <a:pt x="6551760" y="1967831"/>
                  <a:pt x="6551760" y="1965226"/>
                  <a:pt x="6553496" y="1963490"/>
                </a:cubicBezTo>
                <a:cubicBezTo>
                  <a:pt x="6554364" y="1961754"/>
                  <a:pt x="6556536" y="1961319"/>
                  <a:pt x="6560008" y="1962188"/>
                </a:cubicBezTo>
                <a:cubicBezTo>
                  <a:pt x="6565217" y="1962188"/>
                  <a:pt x="6570426" y="1963056"/>
                  <a:pt x="6575635" y="1964792"/>
                </a:cubicBezTo>
                <a:cubicBezTo>
                  <a:pt x="6582580" y="1964792"/>
                  <a:pt x="6589960" y="1963924"/>
                  <a:pt x="6597773" y="1962188"/>
                </a:cubicBezTo>
                <a:cubicBezTo>
                  <a:pt x="6598641" y="1958715"/>
                  <a:pt x="6599943" y="1953072"/>
                  <a:pt x="6601680" y="1945258"/>
                </a:cubicBezTo>
                <a:cubicBezTo>
                  <a:pt x="6602548" y="1938313"/>
                  <a:pt x="6603416" y="1933104"/>
                  <a:pt x="6604284" y="1929632"/>
                </a:cubicBezTo>
                <a:cubicBezTo>
                  <a:pt x="6580844" y="1932236"/>
                  <a:pt x="6564349" y="1934840"/>
                  <a:pt x="6554799" y="1937445"/>
                </a:cubicBezTo>
                <a:cubicBezTo>
                  <a:pt x="6549590" y="1938313"/>
                  <a:pt x="6545249" y="1937445"/>
                  <a:pt x="6541776" y="1934840"/>
                </a:cubicBezTo>
                <a:cubicBezTo>
                  <a:pt x="6539172" y="1933104"/>
                  <a:pt x="6536133" y="1930066"/>
                  <a:pt x="6532660" y="1925725"/>
                </a:cubicBezTo>
                <a:cubicBezTo>
                  <a:pt x="6530924" y="1923988"/>
                  <a:pt x="6529622" y="1922686"/>
                  <a:pt x="6528754" y="1921818"/>
                </a:cubicBezTo>
                <a:cubicBezTo>
                  <a:pt x="6526150" y="1918345"/>
                  <a:pt x="6525282" y="1916175"/>
                  <a:pt x="6526150" y="1915307"/>
                </a:cubicBezTo>
                <a:cubicBezTo>
                  <a:pt x="6526150" y="1914439"/>
                  <a:pt x="6528320" y="1913570"/>
                  <a:pt x="6532660" y="1912702"/>
                </a:cubicBezTo>
                <a:cubicBezTo>
                  <a:pt x="6539606" y="1912702"/>
                  <a:pt x="6558272" y="1910532"/>
                  <a:pt x="6588658" y="1906191"/>
                </a:cubicBezTo>
                <a:cubicBezTo>
                  <a:pt x="6593866" y="1904455"/>
                  <a:pt x="6599943" y="1903587"/>
                  <a:pt x="6606888" y="1903587"/>
                </a:cubicBezTo>
                <a:lnTo>
                  <a:pt x="6609493" y="1885355"/>
                </a:lnTo>
                <a:cubicBezTo>
                  <a:pt x="6609493" y="1883619"/>
                  <a:pt x="6609493" y="1881014"/>
                  <a:pt x="6609493" y="1877542"/>
                </a:cubicBezTo>
                <a:cubicBezTo>
                  <a:pt x="6610361" y="1870596"/>
                  <a:pt x="6610361" y="1865822"/>
                  <a:pt x="6609493" y="1863217"/>
                </a:cubicBezTo>
                <a:cubicBezTo>
                  <a:pt x="6585185" y="1870162"/>
                  <a:pt x="6569124" y="1873635"/>
                  <a:pt x="6561310" y="1873635"/>
                </a:cubicBezTo>
                <a:cubicBezTo>
                  <a:pt x="6558706" y="1874503"/>
                  <a:pt x="6556969" y="1874503"/>
                  <a:pt x="6556101" y="1873635"/>
                </a:cubicBezTo>
                <a:cubicBezTo>
                  <a:pt x="6556101" y="1871899"/>
                  <a:pt x="6557404" y="1870596"/>
                  <a:pt x="6560008" y="1869728"/>
                </a:cubicBezTo>
                <a:cubicBezTo>
                  <a:pt x="6592998" y="1847156"/>
                  <a:pt x="6616872" y="1827188"/>
                  <a:pt x="6631632" y="1809825"/>
                </a:cubicBezTo>
                <a:cubicBezTo>
                  <a:pt x="6632934" y="1807655"/>
                  <a:pt x="6634562" y="1806244"/>
                  <a:pt x="6636515" y="1805593"/>
                </a:cubicBezTo>
                <a:close/>
                <a:moveTo>
                  <a:pt x="3837979" y="1804616"/>
                </a:moveTo>
                <a:cubicBezTo>
                  <a:pt x="3849265" y="1809825"/>
                  <a:pt x="3857513" y="1816770"/>
                  <a:pt x="3862722" y="1825452"/>
                </a:cubicBezTo>
                <a:cubicBezTo>
                  <a:pt x="3865326" y="1832397"/>
                  <a:pt x="3865326" y="1837172"/>
                  <a:pt x="3862722" y="1839777"/>
                </a:cubicBezTo>
                <a:cubicBezTo>
                  <a:pt x="3859249" y="1842381"/>
                  <a:pt x="3852738" y="1848024"/>
                  <a:pt x="3843188" y="1856706"/>
                </a:cubicBezTo>
                <a:cubicBezTo>
                  <a:pt x="3836243" y="1862783"/>
                  <a:pt x="3831468" y="1867124"/>
                  <a:pt x="3828863" y="1869728"/>
                </a:cubicBezTo>
                <a:cubicBezTo>
                  <a:pt x="3811500" y="1883619"/>
                  <a:pt x="3791098" y="1894905"/>
                  <a:pt x="3767658" y="1903587"/>
                </a:cubicBezTo>
                <a:cubicBezTo>
                  <a:pt x="3765921" y="1903587"/>
                  <a:pt x="3764619" y="1903152"/>
                  <a:pt x="3763751" y="1902284"/>
                </a:cubicBezTo>
                <a:cubicBezTo>
                  <a:pt x="3763751" y="1902284"/>
                  <a:pt x="3764619" y="1901416"/>
                  <a:pt x="3766356" y="1899680"/>
                </a:cubicBezTo>
                <a:cubicBezTo>
                  <a:pt x="3780246" y="1889262"/>
                  <a:pt x="3797175" y="1870162"/>
                  <a:pt x="3817143" y="1842381"/>
                </a:cubicBezTo>
                <a:cubicBezTo>
                  <a:pt x="3825825" y="1829359"/>
                  <a:pt x="3830166" y="1818941"/>
                  <a:pt x="3830166" y="1811127"/>
                </a:cubicBezTo>
                <a:cubicBezTo>
                  <a:pt x="3831034" y="1805050"/>
                  <a:pt x="3833638" y="1802880"/>
                  <a:pt x="3837979" y="1804616"/>
                </a:cubicBezTo>
                <a:close/>
                <a:moveTo>
                  <a:pt x="4592389" y="1803965"/>
                </a:moveTo>
                <a:cubicBezTo>
                  <a:pt x="4594125" y="1803097"/>
                  <a:pt x="4596730" y="1803314"/>
                  <a:pt x="4600202" y="1804616"/>
                </a:cubicBezTo>
                <a:cubicBezTo>
                  <a:pt x="4614961" y="1808957"/>
                  <a:pt x="4626681" y="1817204"/>
                  <a:pt x="4635363" y="1829359"/>
                </a:cubicBezTo>
                <a:cubicBezTo>
                  <a:pt x="4637968" y="1832831"/>
                  <a:pt x="4637534" y="1836738"/>
                  <a:pt x="4634061" y="1841079"/>
                </a:cubicBezTo>
                <a:cubicBezTo>
                  <a:pt x="4632325" y="1842815"/>
                  <a:pt x="4628418" y="1846288"/>
                  <a:pt x="4622341" y="1851497"/>
                </a:cubicBezTo>
                <a:cubicBezTo>
                  <a:pt x="4616263" y="1857574"/>
                  <a:pt x="4611489" y="1862349"/>
                  <a:pt x="4608016" y="1865822"/>
                </a:cubicBezTo>
                <a:cubicBezTo>
                  <a:pt x="4588916" y="1885789"/>
                  <a:pt x="4572421" y="1901416"/>
                  <a:pt x="4558531" y="1912702"/>
                </a:cubicBezTo>
                <a:cubicBezTo>
                  <a:pt x="4563740" y="1911834"/>
                  <a:pt x="4577196" y="1910532"/>
                  <a:pt x="4598900" y="1908796"/>
                </a:cubicBezTo>
                <a:cubicBezTo>
                  <a:pt x="4621472" y="1906191"/>
                  <a:pt x="4637099" y="1904455"/>
                  <a:pt x="4645781" y="1903587"/>
                </a:cubicBezTo>
                <a:cubicBezTo>
                  <a:pt x="4642308" y="1897509"/>
                  <a:pt x="4637534" y="1889696"/>
                  <a:pt x="4631456" y="1880146"/>
                </a:cubicBezTo>
                <a:cubicBezTo>
                  <a:pt x="4630588" y="1877542"/>
                  <a:pt x="4629720" y="1875805"/>
                  <a:pt x="4628852" y="1874937"/>
                </a:cubicBezTo>
                <a:cubicBezTo>
                  <a:pt x="4627116" y="1872333"/>
                  <a:pt x="4626247" y="1870596"/>
                  <a:pt x="4626247" y="1869728"/>
                </a:cubicBezTo>
                <a:cubicBezTo>
                  <a:pt x="4627116" y="1868860"/>
                  <a:pt x="4629286" y="1868860"/>
                  <a:pt x="4632759" y="1869728"/>
                </a:cubicBezTo>
                <a:cubicBezTo>
                  <a:pt x="4656199" y="1874937"/>
                  <a:pt x="4674430" y="1883185"/>
                  <a:pt x="4687453" y="1894471"/>
                </a:cubicBezTo>
                <a:cubicBezTo>
                  <a:pt x="4699607" y="1904889"/>
                  <a:pt x="4700909" y="1919214"/>
                  <a:pt x="4691360" y="1937445"/>
                </a:cubicBezTo>
                <a:cubicBezTo>
                  <a:pt x="4685282" y="1944390"/>
                  <a:pt x="4678771" y="1945258"/>
                  <a:pt x="4671826" y="1940049"/>
                </a:cubicBezTo>
                <a:cubicBezTo>
                  <a:pt x="4665749" y="1932236"/>
                  <a:pt x="4659238" y="1923554"/>
                  <a:pt x="4652292" y="1914005"/>
                </a:cubicBezTo>
                <a:cubicBezTo>
                  <a:pt x="4604543" y="1930500"/>
                  <a:pt x="4572421" y="1942654"/>
                  <a:pt x="4555926" y="1950467"/>
                </a:cubicBezTo>
                <a:cubicBezTo>
                  <a:pt x="4549849" y="1953072"/>
                  <a:pt x="4544206" y="1952638"/>
                  <a:pt x="4538997" y="1949165"/>
                </a:cubicBezTo>
                <a:cubicBezTo>
                  <a:pt x="4532052" y="1943956"/>
                  <a:pt x="4526408" y="1935274"/>
                  <a:pt x="4522068" y="1923120"/>
                </a:cubicBezTo>
                <a:cubicBezTo>
                  <a:pt x="4519463" y="1917043"/>
                  <a:pt x="4520765" y="1913136"/>
                  <a:pt x="4525974" y="1911400"/>
                </a:cubicBezTo>
                <a:cubicBezTo>
                  <a:pt x="4537261" y="1910532"/>
                  <a:pt x="4545508" y="1905757"/>
                  <a:pt x="4550717" y="1897075"/>
                </a:cubicBezTo>
                <a:cubicBezTo>
                  <a:pt x="4561135" y="1882317"/>
                  <a:pt x="4571553" y="1864953"/>
                  <a:pt x="4581971" y="1844986"/>
                </a:cubicBezTo>
                <a:cubicBezTo>
                  <a:pt x="4590653" y="1828490"/>
                  <a:pt x="4593257" y="1816770"/>
                  <a:pt x="4589784" y="1809825"/>
                </a:cubicBezTo>
                <a:cubicBezTo>
                  <a:pt x="4589784" y="1806786"/>
                  <a:pt x="4590653" y="1804833"/>
                  <a:pt x="4592389" y="1803965"/>
                </a:cubicBezTo>
                <a:close/>
                <a:moveTo>
                  <a:pt x="5881129" y="1802663"/>
                </a:moveTo>
                <a:cubicBezTo>
                  <a:pt x="5882865" y="1801794"/>
                  <a:pt x="5885470" y="1802011"/>
                  <a:pt x="5888943" y="1803314"/>
                </a:cubicBezTo>
                <a:cubicBezTo>
                  <a:pt x="5901097" y="1808523"/>
                  <a:pt x="5911080" y="1815468"/>
                  <a:pt x="5918894" y="1824150"/>
                </a:cubicBezTo>
                <a:cubicBezTo>
                  <a:pt x="5921498" y="1826754"/>
                  <a:pt x="5921498" y="1830661"/>
                  <a:pt x="5918894" y="1835870"/>
                </a:cubicBezTo>
                <a:cubicBezTo>
                  <a:pt x="5918894" y="1836738"/>
                  <a:pt x="5918894" y="1837172"/>
                  <a:pt x="5918894" y="1837172"/>
                </a:cubicBezTo>
                <a:cubicBezTo>
                  <a:pt x="5916289" y="1840645"/>
                  <a:pt x="5914553" y="1844117"/>
                  <a:pt x="5913685" y="1847590"/>
                </a:cubicBezTo>
                <a:cubicBezTo>
                  <a:pt x="5958829" y="1891866"/>
                  <a:pt x="6009183" y="1921818"/>
                  <a:pt x="6064745" y="1937445"/>
                </a:cubicBezTo>
                <a:cubicBezTo>
                  <a:pt x="6069086" y="1939181"/>
                  <a:pt x="6071257" y="1940483"/>
                  <a:pt x="6071257" y="1941352"/>
                </a:cubicBezTo>
                <a:cubicBezTo>
                  <a:pt x="6072125" y="1943088"/>
                  <a:pt x="6070389" y="1944390"/>
                  <a:pt x="6066048" y="1945258"/>
                </a:cubicBezTo>
                <a:cubicBezTo>
                  <a:pt x="6064311" y="1945258"/>
                  <a:pt x="6062141" y="1945692"/>
                  <a:pt x="6059536" y="1946561"/>
                </a:cubicBezTo>
                <a:cubicBezTo>
                  <a:pt x="6039568" y="1950901"/>
                  <a:pt x="6017864" y="1954808"/>
                  <a:pt x="5994424" y="1958281"/>
                </a:cubicBezTo>
                <a:cubicBezTo>
                  <a:pt x="5987479" y="1959149"/>
                  <a:pt x="5981402" y="1957413"/>
                  <a:pt x="5976193" y="1953072"/>
                </a:cubicBezTo>
                <a:cubicBezTo>
                  <a:pt x="5967511" y="1946995"/>
                  <a:pt x="5959263" y="1940049"/>
                  <a:pt x="5951450" y="1932236"/>
                </a:cubicBezTo>
                <a:lnTo>
                  <a:pt x="5955357" y="1937445"/>
                </a:lnTo>
                <a:cubicBezTo>
                  <a:pt x="5958829" y="1941786"/>
                  <a:pt x="5957527" y="1945258"/>
                  <a:pt x="5951450" y="1947863"/>
                </a:cubicBezTo>
                <a:cubicBezTo>
                  <a:pt x="5949713" y="1947863"/>
                  <a:pt x="5946675" y="1948297"/>
                  <a:pt x="5942334" y="1949165"/>
                </a:cubicBezTo>
                <a:cubicBezTo>
                  <a:pt x="5939730" y="1950033"/>
                  <a:pt x="5931048" y="1951336"/>
                  <a:pt x="5916289" y="1953072"/>
                </a:cubicBezTo>
                <a:cubicBezTo>
                  <a:pt x="5919762" y="1957413"/>
                  <a:pt x="5921498" y="1962188"/>
                  <a:pt x="5921498" y="1967397"/>
                </a:cubicBezTo>
                <a:cubicBezTo>
                  <a:pt x="5920630" y="1968265"/>
                  <a:pt x="5920196" y="1970001"/>
                  <a:pt x="5920196" y="1972606"/>
                </a:cubicBezTo>
                <a:cubicBezTo>
                  <a:pt x="5926273" y="1970869"/>
                  <a:pt x="5931916" y="1970001"/>
                  <a:pt x="5937125" y="1970001"/>
                </a:cubicBezTo>
                <a:cubicBezTo>
                  <a:pt x="5947543" y="1967397"/>
                  <a:pt x="5955791" y="1972606"/>
                  <a:pt x="5961868" y="1985628"/>
                </a:cubicBezTo>
                <a:cubicBezTo>
                  <a:pt x="5964472" y="1990837"/>
                  <a:pt x="5963604" y="1993876"/>
                  <a:pt x="5959263" y="1994744"/>
                </a:cubicBezTo>
                <a:cubicBezTo>
                  <a:pt x="5954922" y="1995612"/>
                  <a:pt x="5947977" y="1996480"/>
                  <a:pt x="5938427" y="1997348"/>
                </a:cubicBezTo>
                <a:cubicBezTo>
                  <a:pt x="5928877" y="1999085"/>
                  <a:pt x="5921498" y="2000387"/>
                  <a:pt x="5916289" y="2001255"/>
                </a:cubicBezTo>
                <a:cubicBezTo>
                  <a:pt x="5916289" y="2010805"/>
                  <a:pt x="5915421" y="2020355"/>
                  <a:pt x="5913685" y="2029904"/>
                </a:cubicBezTo>
                <a:cubicBezTo>
                  <a:pt x="5918894" y="2029904"/>
                  <a:pt x="5923235" y="2029904"/>
                  <a:pt x="5926707" y="2029904"/>
                </a:cubicBezTo>
                <a:cubicBezTo>
                  <a:pt x="5927575" y="2029904"/>
                  <a:pt x="5928877" y="2029904"/>
                  <a:pt x="5930614" y="2029904"/>
                </a:cubicBezTo>
                <a:cubicBezTo>
                  <a:pt x="5941900" y="2029036"/>
                  <a:pt x="5954054" y="2027300"/>
                  <a:pt x="5967077" y="2024695"/>
                </a:cubicBezTo>
                <a:cubicBezTo>
                  <a:pt x="5974890" y="2023827"/>
                  <a:pt x="5982704" y="2025564"/>
                  <a:pt x="5990517" y="2029904"/>
                </a:cubicBezTo>
                <a:cubicBezTo>
                  <a:pt x="5997463" y="2035982"/>
                  <a:pt x="6003105" y="2042927"/>
                  <a:pt x="6007447" y="2050740"/>
                </a:cubicBezTo>
                <a:cubicBezTo>
                  <a:pt x="6009183" y="2058554"/>
                  <a:pt x="6006144" y="2062026"/>
                  <a:pt x="5998331" y="2061158"/>
                </a:cubicBezTo>
                <a:cubicBezTo>
                  <a:pt x="5969681" y="2055949"/>
                  <a:pt x="5938427" y="2054213"/>
                  <a:pt x="5904569" y="2055949"/>
                </a:cubicBezTo>
                <a:cubicBezTo>
                  <a:pt x="5875920" y="2055949"/>
                  <a:pt x="5851178" y="2058120"/>
                  <a:pt x="5830342" y="2062461"/>
                </a:cubicBezTo>
                <a:cubicBezTo>
                  <a:pt x="5822528" y="2064197"/>
                  <a:pt x="5817319" y="2063329"/>
                  <a:pt x="5814715" y="2059856"/>
                </a:cubicBezTo>
                <a:cubicBezTo>
                  <a:pt x="5809506" y="2056383"/>
                  <a:pt x="5804730" y="2051174"/>
                  <a:pt x="5800390" y="2044229"/>
                </a:cubicBezTo>
                <a:cubicBezTo>
                  <a:pt x="5798653" y="2042493"/>
                  <a:pt x="5797785" y="2040756"/>
                  <a:pt x="5797785" y="2039020"/>
                </a:cubicBezTo>
                <a:cubicBezTo>
                  <a:pt x="5798653" y="2038152"/>
                  <a:pt x="5800390" y="2037718"/>
                  <a:pt x="5802994" y="2037718"/>
                </a:cubicBezTo>
                <a:cubicBezTo>
                  <a:pt x="5808203" y="2036850"/>
                  <a:pt x="5815582" y="2036416"/>
                  <a:pt x="5825133" y="2036416"/>
                </a:cubicBezTo>
                <a:cubicBezTo>
                  <a:pt x="5834682" y="2035547"/>
                  <a:pt x="5841627" y="2035113"/>
                  <a:pt x="5845969" y="2035113"/>
                </a:cubicBezTo>
                <a:cubicBezTo>
                  <a:pt x="5846836" y="2035113"/>
                  <a:pt x="5847705" y="2035113"/>
                  <a:pt x="5848573" y="2035113"/>
                </a:cubicBezTo>
                <a:cubicBezTo>
                  <a:pt x="5858122" y="2033377"/>
                  <a:pt x="5868540" y="2032509"/>
                  <a:pt x="5879827" y="2032509"/>
                </a:cubicBezTo>
                <a:cubicBezTo>
                  <a:pt x="5879827" y="2023827"/>
                  <a:pt x="5880261" y="2014278"/>
                  <a:pt x="5881129" y="2003860"/>
                </a:cubicBezTo>
                <a:cubicBezTo>
                  <a:pt x="5875052" y="2004728"/>
                  <a:pt x="5868540" y="2005162"/>
                  <a:pt x="5861596" y="2005162"/>
                </a:cubicBezTo>
                <a:cubicBezTo>
                  <a:pt x="5852045" y="2006030"/>
                  <a:pt x="5843364" y="2001689"/>
                  <a:pt x="5835551" y="1992139"/>
                </a:cubicBezTo>
                <a:cubicBezTo>
                  <a:pt x="5832946" y="1986930"/>
                  <a:pt x="5833814" y="1984326"/>
                  <a:pt x="5838155" y="1984326"/>
                </a:cubicBezTo>
                <a:cubicBezTo>
                  <a:pt x="5843364" y="1983458"/>
                  <a:pt x="5850743" y="1982155"/>
                  <a:pt x="5860293" y="1980419"/>
                </a:cubicBezTo>
                <a:cubicBezTo>
                  <a:pt x="5869843" y="1979551"/>
                  <a:pt x="5876788" y="1978683"/>
                  <a:pt x="5881129" y="1977815"/>
                </a:cubicBezTo>
                <a:cubicBezTo>
                  <a:pt x="5881129" y="1976946"/>
                  <a:pt x="5881129" y="1975644"/>
                  <a:pt x="5881129" y="1973908"/>
                </a:cubicBezTo>
                <a:cubicBezTo>
                  <a:pt x="5880261" y="1973040"/>
                  <a:pt x="5879827" y="1972172"/>
                  <a:pt x="5879827" y="1971303"/>
                </a:cubicBezTo>
                <a:cubicBezTo>
                  <a:pt x="5879827" y="1966094"/>
                  <a:pt x="5879392" y="1961754"/>
                  <a:pt x="5878525" y="1958281"/>
                </a:cubicBezTo>
                <a:cubicBezTo>
                  <a:pt x="5877656" y="1958281"/>
                  <a:pt x="5875920" y="1958281"/>
                  <a:pt x="5873316" y="1958281"/>
                </a:cubicBezTo>
                <a:cubicBezTo>
                  <a:pt x="5869843" y="1959149"/>
                  <a:pt x="5867238" y="1959583"/>
                  <a:pt x="5865502" y="1959583"/>
                </a:cubicBezTo>
                <a:cubicBezTo>
                  <a:pt x="5855952" y="1958715"/>
                  <a:pt x="5847705" y="1953072"/>
                  <a:pt x="5840760" y="1942654"/>
                </a:cubicBezTo>
                <a:cubicBezTo>
                  <a:pt x="5839891" y="1941786"/>
                  <a:pt x="5839022" y="1940918"/>
                  <a:pt x="5838155" y="1940049"/>
                </a:cubicBezTo>
                <a:cubicBezTo>
                  <a:pt x="5837287" y="1939181"/>
                  <a:pt x="5836853" y="1938747"/>
                  <a:pt x="5836853" y="1938747"/>
                </a:cubicBezTo>
                <a:cubicBezTo>
                  <a:pt x="5821226" y="1951770"/>
                  <a:pt x="5802994" y="1961754"/>
                  <a:pt x="5782159" y="1968699"/>
                </a:cubicBezTo>
                <a:cubicBezTo>
                  <a:pt x="5776950" y="1970435"/>
                  <a:pt x="5774345" y="1970435"/>
                  <a:pt x="5774345" y="1968699"/>
                </a:cubicBezTo>
                <a:cubicBezTo>
                  <a:pt x="5773476" y="1967831"/>
                  <a:pt x="5775212" y="1965660"/>
                  <a:pt x="5779554" y="1962188"/>
                </a:cubicBezTo>
                <a:cubicBezTo>
                  <a:pt x="5815148" y="1935274"/>
                  <a:pt x="5845534" y="1896641"/>
                  <a:pt x="5870711" y="1846288"/>
                </a:cubicBezTo>
                <a:cubicBezTo>
                  <a:pt x="5877656" y="1834133"/>
                  <a:pt x="5880261" y="1821545"/>
                  <a:pt x="5878525" y="1808523"/>
                </a:cubicBezTo>
                <a:cubicBezTo>
                  <a:pt x="5878525" y="1805484"/>
                  <a:pt x="5879393" y="1803531"/>
                  <a:pt x="5881129" y="1802663"/>
                </a:cubicBezTo>
                <a:close/>
                <a:moveTo>
                  <a:pt x="5595202" y="1801686"/>
                </a:moveTo>
                <a:cubicBezTo>
                  <a:pt x="5596722" y="1801469"/>
                  <a:pt x="5598566" y="1801577"/>
                  <a:pt x="5600736" y="1802011"/>
                </a:cubicBezTo>
                <a:cubicBezTo>
                  <a:pt x="5613759" y="1805484"/>
                  <a:pt x="5625045" y="1811995"/>
                  <a:pt x="5634595" y="1821545"/>
                </a:cubicBezTo>
                <a:cubicBezTo>
                  <a:pt x="5638936" y="1826754"/>
                  <a:pt x="5639370" y="1832397"/>
                  <a:pt x="5635897" y="1838474"/>
                </a:cubicBezTo>
                <a:cubicBezTo>
                  <a:pt x="5629820" y="1848892"/>
                  <a:pt x="5624177" y="1861047"/>
                  <a:pt x="5618968" y="1874937"/>
                </a:cubicBezTo>
                <a:cubicBezTo>
                  <a:pt x="5618100" y="1876673"/>
                  <a:pt x="5616363" y="1880146"/>
                  <a:pt x="5613759" y="1885355"/>
                </a:cubicBezTo>
                <a:cubicBezTo>
                  <a:pt x="5612891" y="1887960"/>
                  <a:pt x="5612023" y="1889696"/>
                  <a:pt x="5611154" y="1890564"/>
                </a:cubicBezTo>
                <a:cubicBezTo>
                  <a:pt x="5616363" y="1888828"/>
                  <a:pt x="5623743" y="1886223"/>
                  <a:pt x="5633293" y="1882751"/>
                </a:cubicBezTo>
                <a:cubicBezTo>
                  <a:pt x="5645447" y="1878410"/>
                  <a:pt x="5654997" y="1874937"/>
                  <a:pt x="5661942" y="1872333"/>
                </a:cubicBezTo>
                <a:cubicBezTo>
                  <a:pt x="5672360" y="1867124"/>
                  <a:pt x="5683647" y="1872333"/>
                  <a:pt x="5695800" y="1887960"/>
                </a:cubicBezTo>
                <a:cubicBezTo>
                  <a:pt x="5699273" y="1894037"/>
                  <a:pt x="5697537" y="1898378"/>
                  <a:pt x="5690591" y="1900982"/>
                </a:cubicBezTo>
                <a:cubicBezTo>
                  <a:pt x="5668888" y="1904455"/>
                  <a:pt x="5646749" y="1908361"/>
                  <a:pt x="5624177" y="1912702"/>
                </a:cubicBezTo>
                <a:cubicBezTo>
                  <a:pt x="5625045" y="1912702"/>
                  <a:pt x="5625913" y="1913136"/>
                  <a:pt x="5626781" y="1914005"/>
                </a:cubicBezTo>
                <a:cubicBezTo>
                  <a:pt x="5638068" y="1915741"/>
                  <a:pt x="5647617" y="1922252"/>
                  <a:pt x="5655431" y="1933538"/>
                </a:cubicBezTo>
                <a:cubicBezTo>
                  <a:pt x="5658035" y="1937879"/>
                  <a:pt x="5658035" y="1942654"/>
                  <a:pt x="5655431" y="1947863"/>
                </a:cubicBezTo>
                <a:cubicBezTo>
                  <a:pt x="5654563" y="1950467"/>
                  <a:pt x="5652393" y="1956110"/>
                  <a:pt x="5648920" y="1964792"/>
                </a:cubicBezTo>
                <a:cubicBezTo>
                  <a:pt x="5648052" y="1969133"/>
                  <a:pt x="5647184" y="1972172"/>
                  <a:pt x="5646315" y="1973908"/>
                </a:cubicBezTo>
                <a:cubicBezTo>
                  <a:pt x="5643711" y="1981721"/>
                  <a:pt x="5640672" y="1989101"/>
                  <a:pt x="5637199" y="1996046"/>
                </a:cubicBezTo>
                <a:cubicBezTo>
                  <a:pt x="5649354" y="2006464"/>
                  <a:pt x="5666717" y="2018618"/>
                  <a:pt x="5689289" y="2032509"/>
                </a:cubicBezTo>
                <a:cubicBezTo>
                  <a:pt x="5692762" y="2034245"/>
                  <a:pt x="5697537" y="2036850"/>
                  <a:pt x="5703614" y="2040322"/>
                </a:cubicBezTo>
                <a:cubicBezTo>
                  <a:pt x="5716636" y="2047268"/>
                  <a:pt x="5725318" y="2052043"/>
                  <a:pt x="5729659" y="2054647"/>
                </a:cubicBezTo>
                <a:cubicBezTo>
                  <a:pt x="5733132" y="2056383"/>
                  <a:pt x="5734868" y="2058120"/>
                  <a:pt x="5734868" y="2059856"/>
                </a:cubicBezTo>
                <a:cubicBezTo>
                  <a:pt x="5734868" y="2061592"/>
                  <a:pt x="5733132" y="2062461"/>
                  <a:pt x="5729659" y="2062461"/>
                </a:cubicBezTo>
                <a:cubicBezTo>
                  <a:pt x="5727054" y="2062461"/>
                  <a:pt x="5723148" y="2062461"/>
                  <a:pt x="5717939" y="2062461"/>
                </a:cubicBezTo>
                <a:cubicBezTo>
                  <a:pt x="5696235" y="2064197"/>
                  <a:pt x="5677569" y="2065065"/>
                  <a:pt x="5661942" y="2065065"/>
                </a:cubicBezTo>
                <a:cubicBezTo>
                  <a:pt x="5658470" y="2065065"/>
                  <a:pt x="5654563" y="2063763"/>
                  <a:pt x="5650222" y="2061158"/>
                </a:cubicBezTo>
                <a:cubicBezTo>
                  <a:pt x="5637199" y="2048136"/>
                  <a:pt x="5625913" y="2035982"/>
                  <a:pt x="5616363" y="2024695"/>
                </a:cubicBezTo>
                <a:cubicBezTo>
                  <a:pt x="5594660" y="2042927"/>
                  <a:pt x="5560367" y="2055081"/>
                  <a:pt x="5513486" y="2061158"/>
                </a:cubicBezTo>
                <a:cubicBezTo>
                  <a:pt x="5510014" y="2062026"/>
                  <a:pt x="5508277" y="2061592"/>
                  <a:pt x="5508277" y="2059856"/>
                </a:cubicBezTo>
                <a:cubicBezTo>
                  <a:pt x="5508277" y="2058120"/>
                  <a:pt x="5509579" y="2056818"/>
                  <a:pt x="5512184" y="2055949"/>
                </a:cubicBezTo>
                <a:cubicBezTo>
                  <a:pt x="5556460" y="2035982"/>
                  <a:pt x="5584676" y="2016882"/>
                  <a:pt x="5596830" y="1998651"/>
                </a:cubicBezTo>
                <a:cubicBezTo>
                  <a:pt x="5592489" y="1991705"/>
                  <a:pt x="5589016" y="1985194"/>
                  <a:pt x="5586412" y="1979117"/>
                </a:cubicBezTo>
                <a:cubicBezTo>
                  <a:pt x="5585544" y="1977380"/>
                  <a:pt x="5584242" y="1975210"/>
                  <a:pt x="5582505" y="1972606"/>
                </a:cubicBezTo>
                <a:cubicBezTo>
                  <a:pt x="5576428" y="1961319"/>
                  <a:pt x="5572521" y="1954808"/>
                  <a:pt x="5570785" y="1953072"/>
                </a:cubicBezTo>
                <a:cubicBezTo>
                  <a:pt x="5568180" y="1951336"/>
                  <a:pt x="5566878" y="1950033"/>
                  <a:pt x="5566878" y="1949165"/>
                </a:cubicBezTo>
                <a:cubicBezTo>
                  <a:pt x="5561669" y="1950033"/>
                  <a:pt x="5556026" y="1951336"/>
                  <a:pt x="5549949" y="1953072"/>
                </a:cubicBezTo>
                <a:cubicBezTo>
                  <a:pt x="5545608" y="1953072"/>
                  <a:pt x="5542135" y="1953072"/>
                  <a:pt x="5539531" y="1953072"/>
                </a:cubicBezTo>
                <a:cubicBezTo>
                  <a:pt x="5539531" y="1956545"/>
                  <a:pt x="5539531" y="1962188"/>
                  <a:pt x="5539531" y="1970001"/>
                </a:cubicBezTo>
                <a:cubicBezTo>
                  <a:pt x="5538663" y="1977815"/>
                  <a:pt x="5538229" y="1983458"/>
                  <a:pt x="5538229" y="1986930"/>
                </a:cubicBezTo>
                <a:cubicBezTo>
                  <a:pt x="5538229" y="1988667"/>
                  <a:pt x="5537795" y="1989535"/>
                  <a:pt x="5536926" y="1989535"/>
                </a:cubicBezTo>
                <a:cubicBezTo>
                  <a:pt x="5540399" y="1988667"/>
                  <a:pt x="5545608" y="1987364"/>
                  <a:pt x="5552553" y="1985628"/>
                </a:cubicBezTo>
                <a:cubicBezTo>
                  <a:pt x="5557762" y="1984760"/>
                  <a:pt x="5566444" y="1982589"/>
                  <a:pt x="5578598" y="1979117"/>
                </a:cubicBezTo>
                <a:cubicBezTo>
                  <a:pt x="5581203" y="1979985"/>
                  <a:pt x="5582071" y="1981721"/>
                  <a:pt x="5581203" y="1984326"/>
                </a:cubicBezTo>
                <a:cubicBezTo>
                  <a:pt x="5538663" y="2009503"/>
                  <a:pt x="5501332" y="2032075"/>
                  <a:pt x="5469210" y="2052043"/>
                </a:cubicBezTo>
                <a:cubicBezTo>
                  <a:pt x="5462265" y="2055515"/>
                  <a:pt x="5456187" y="2055515"/>
                  <a:pt x="5450978" y="2052043"/>
                </a:cubicBezTo>
                <a:cubicBezTo>
                  <a:pt x="5439692" y="2042493"/>
                  <a:pt x="5432313" y="2032943"/>
                  <a:pt x="5428840" y="2023393"/>
                </a:cubicBezTo>
                <a:cubicBezTo>
                  <a:pt x="5427104" y="2018184"/>
                  <a:pt x="5428840" y="2015580"/>
                  <a:pt x="5434049" y="2015580"/>
                </a:cubicBezTo>
                <a:cubicBezTo>
                  <a:pt x="5436653" y="2014711"/>
                  <a:pt x="5441862" y="2013843"/>
                  <a:pt x="5449676" y="2012975"/>
                </a:cubicBezTo>
                <a:cubicBezTo>
                  <a:pt x="5456621" y="2011239"/>
                  <a:pt x="5461396" y="2010371"/>
                  <a:pt x="5464001" y="2010371"/>
                </a:cubicBezTo>
                <a:cubicBezTo>
                  <a:pt x="5464001" y="1990403"/>
                  <a:pt x="5463567" y="1974776"/>
                  <a:pt x="5462698" y="1963490"/>
                </a:cubicBezTo>
                <a:cubicBezTo>
                  <a:pt x="5461830" y="1948731"/>
                  <a:pt x="5459226" y="1938313"/>
                  <a:pt x="5454885" y="1932236"/>
                </a:cubicBezTo>
                <a:cubicBezTo>
                  <a:pt x="5451412" y="1925291"/>
                  <a:pt x="5452715" y="1920950"/>
                  <a:pt x="5458792" y="1919214"/>
                </a:cubicBezTo>
                <a:cubicBezTo>
                  <a:pt x="5471814" y="1920950"/>
                  <a:pt x="5483101" y="1925725"/>
                  <a:pt x="5492650" y="1933538"/>
                </a:cubicBezTo>
                <a:cubicBezTo>
                  <a:pt x="5497859" y="1937011"/>
                  <a:pt x="5498728" y="1942220"/>
                  <a:pt x="5495255" y="1949165"/>
                </a:cubicBezTo>
                <a:cubicBezTo>
                  <a:pt x="5493519" y="1955242"/>
                  <a:pt x="5492650" y="1963056"/>
                  <a:pt x="5492650" y="1972606"/>
                </a:cubicBezTo>
                <a:cubicBezTo>
                  <a:pt x="5494387" y="1981287"/>
                  <a:pt x="5494387" y="1990837"/>
                  <a:pt x="5492650" y="2001255"/>
                </a:cubicBezTo>
                <a:cubicBezTo>
                  <a:pt x="5494387" y="2000387"/>
                  <a:pt x="5497425" y="1999519"/>
                  <a:pt x="5501766" y="1998651"/>
                </a:cubicBezTo>
                <a:cubicBezTo>
                  <a:pt x="5505239" y="1997782"/>
                  <a:pt x="5507843" y="1997348"/>
                  <a:pt x="5509579" y="1997348"/>
                </a:cubicBezTo>
                <a:cubicBezTo>
                  <a:pt x="5507843" y="1991271"/>
                  <a:pt x="5507409" y="1986062"/>
                  <a:pt x="5508277" y="1981721"/>
                </a:cubicBezTo>
                <a:cubicBezTo>
                  <a:pt x="5508277" y="1956545"/>
                  <a:pt x="5507843" y="1937011"/>
                  <a:pt x="5506975" y="1923120"/>
                </a:cubicBezTo>
                <a:cubicBezTo>
                  <a:pt x="5506975" y="1910098"/>
                  <a:pt x="5505672" y="1900548"/>
                  <a:pt x="5503068" y="1894471"/>
                </a:cubicBezTo>
                <a:cubicBezTo>
                  <a:pt x="5497859" y="1895339"/>
                  <a:pt x="5493084" y="1896641"/>
                  <a:pt x="5488743" y="1898378"/>
                </a:cubicBezTo>
                <a:cubicBezTo>
                  <a:pt x="5479194" y="1899246"/>
                  <a:pt x="5468776" y="1894905"/>
                  <a:pt x="5457489" y="1885355"/>
                </a:cubicBezTo>
                <a:cubicBezTo>
                  <a:pt x="5454017" y="1880146"/>
                  <a:pt x="5455319" y="1876239"/>
                  <a:pt x="5461396" y="1873635"/>
                </a:cubicBezTo>
                <a:cubicBezTo>
                  <a:pt x="5474419" y="1871031"/>
                  <a:pt x="5490046" y="1867558"/>
                  <a:pt x="5508277" y="1863217"/>
                </a:cubicBezTo>
                <a:cubicBezTo>
                  <a:pt x="5519564" y="1859744"/>
                  <a:pt x="5530415" y="1855404"/>
                  <a:pt x="5540833" y="1850195"/>
                </a:cubicBezTo>
                <a:cubicBezTo>
                  <a:pt x="5552120" y="1847590"/>
                  <a:pt x="5562971" y="1851931"/>
                  <a:pt x="5573389" y="1863217"/>
                </a:cubicBezTo>
                <a:cubicBezTo>
                  <a:pt x="5575126" y="1867558"/>
                  <a:pt x="5574258" y="1871464"/>
                  <a:pt x="5570785" y="1874937"/>
                </a:cubicBezTo>
                <a:cubicBezTo>
                  <a:pt x="5566444" y="1876673"/>
                  <a:pt x="5559499" y="1878844"/>
                  <a:pt x="5549949" y="1881448"/>
                </a:cubicBezTo>
                <a:cubicBezTo>
                  <a:pt x="5543004" y="1883185"/>
                  <a:pt x="5537795" y="1884487"/>
                  <a:pt x="5534322" y="1885355"/>
                </a:cubicBezTo>
                <a:cubicBezTo>
                  <a:pt x="5535190" y="1885355"/>
                  <a:pt x="5536058" y="1885789"/>
                  <a:pt x="5536926" y="1886657"/>
                </a:cubicBezTo>
                <a:cubicBezTo>
                  <a:pt x="5538663" y="1887526"/>
                  <a:pt x="5539531" y="1888394"/>
                  <a:pt x="5539531" y="1889262"/>
                </a:cubicBezTo>
                <a:cubicBezTo>
                  <a:pt x="5547344" y="1894471"/>
                  <a:pt x="5549081" y="1900548"/>
                  <a:pt x="5544740" y="1907493"/>
                </a:cubicBezTo>
                <a:cubicBezTo>
                  <a:pt x="5542135" y="1912702"/>
                  <a:pt x="5540833" y="1919214"/>
                  <a:pt x="5540833" y="1927027"/>
                </a:cubicBezTo>
                <a:cubicBezTo>
                  <a:pt x="5547779" y="1925291"/>
                  <a:pt x="5553856" y="1923120"/>
                  <a:pt x="5559065" y="1920516"/>
                </a:cubicBezTo>
                <a:cubicBezTo>
                  <a:pt x="5560801" y="1920516"/>
                  <a:pt x="5564274" y="1920950"/>
                  <a:pt x="5569483" y="1921818"/>
                </a:cubicBezTo>
                <a:cubicBezTo>
                  <a:pt x="5581637" y="1889696"/>
                  <a:pt x="5589016" y="1864953"/>
                  <a:pt x="5591621" y="1847590"/>
                </a:cubicBezTo>
                <a:cubicBezTo>
                  <a:pt x="5594225" y="1831095"/>
                  <a:pt x="5593792" y="1819375"/>
                  <a:pt x="5590318" y="1812429"/>
                </a:cubicBezTo>
                <a:cubicBezTo>
                  <a:pt x="5589016" y="1805918"/>
                  <a:pt x="5590645" y="1802337"/>
                  <a:pt x="5595202" y="1801686"/>
                </a:cubicBezTo>
                <a:close/>
                <a:moveTo>
                  <a:pt x="8215088" y="1799407"/>
                </a:moveTo>
                <a:cubicBezTo>
                  <a:pt x="8229847" y="1802011"/>
                  <a:pt x="8242002" y="1808523"/>
                  <a:pt x="8251551" y="1818941"/>
                </a:cubicBezTo>
                <a:cubicBezTo>
                  <a:pt x="8254156" y="1821545"/>
                  <a:pt x="8254590" y="1825452"/>
                  <a:pt x="8252854" y="1830661"/>
                </a:cubicBezTo>
                <a:cubicBezTo>
                  <a:pt x="8252854" y="1830661"/>
                  <a:pt x="8252854" y="1831095"/>
                  <a:pt x="8252854" y="1831963"/>
                </a:cubicBezTo>
                <a:cubicBezTo>
                  <a:pt x="8251118" y="1837172"/>
                  <a:pt x="8249381" y="1849326"/>
                  <a:pt x="8247644" y="1868426"/>
                </a:cubicBezTo>
                <a:cubicBezTo>
                  <a:pt x="8248513" y="1868426"/>
                  <a:pt x="8249815" y="1867992"/>
                  <a:pt x="8251551" y="1867124"/>
                </a:cubicBezTo>
                <a:cubicBezTo>
                  <a:pt x="8253288" y="1867124"/>
                  <a:pt x="8254590" y="1867124"/>
                  <a:pt x="8255458" y="1867124"/>
                </a:cubicBezTo>
                <a:cubicBezTo>
                  <a:pt x="8259799" y="1865387"/>
                  <a:pt x="8264140" y="1865822"/>
                  <a:pt x="8268480" y="1868426"/>
                </a:cubicBezTo>
                <a:cubicBezTo>
                  <a:pt x="8274558" y="1870162"/>
                  <a:pt x="8278464" y="1873635"/>
                  <a:pt x="8280200" y="1878844"/>
                </a:cubicBezTo>
                <a:cubicBezTo>
                  <a:pt x="8281069" y="1879712"/>
                  <a:pt x="8281503" y="1881448"/>
                  <a:pt x="8281503" y="1884053"/>
                </a:cubicBezTo>
                <a:cubicBezTo>
                  <a:pt x="8284976" y="1884053"/>
                  <a:pt x="8288014" y="1884921"/>
                  <a:pt x="8290618" y="1886657"/>
                </a:cubicBezTo>
                <a:cubicBezTo>
                  <a:pt x="8296696" y="1884921"/>
                  <a:pt x="8305812" y="1882317"/>
                  <a:pt x="8317966" y="1878844"/>
                </a:cubicBezTo>
                <a:cubicBezTo>
                  <a:pt x="8322307" y="1877976"/>
                  <a:pt x="8325345" y="1877108"/>
                  <a:pt x="8327081" y="1876239"/>
                </a:cubicBezTo>
                <a:cubicBezTo>
                  <a:pt x="8348786" y="1870162"/>
                  <a:pt x="8361808" y="1865822"/>
                  <a:pt x="8366149" y="1863217"/>
                </a:cubicBezTo>
                <a:cubicBezTo>
                  <a:pt x="8371358" y="1860613"/>
                  <a:pt x="8376133" y="1860178"/>
                  <a:pt x="8380474" y="1861915"/>
                </a:cubicBezTo>
                <a:cubicBezTo>
                  <a:pt x="8392628" y="1867992"/>
                  <a:pt x="8401309" y="1876673"/>
                  <a:pt x="8406518" y="1887960"/>
                </a:cubicBezTo>
                <a:cubicBezTo>
                  <a:pt x="8409123" y="1892301"/>
                  <a:pt x="8409123" y="1897075"/>
                  <a:pt x="8406518" y="1902284"/>
                </a:cubicBezTo>
                <a:cubicBezTo>
                  <a:pt x="8395232" y="1913570"/>
                  <a:pt x="8387419" y="1923554"/>
                  <a:pt x="8383078" y="1932236"/>
                </a:cubicBezTo>
                <a:cubicBezTo>
                  <a:pt x="8385682" y="1933972"/>
                  <a:pt x="8387853" y="1937445"/>
                  <a:pt x="8389589" y="1942654"/>
                </a:cubicBezTo>
                <a:cubicBezTo>
                  <a:pt x="8392194" y="1949599"/>
                  <a:pt x="8390024" y="1953940"/>
                  <a:pt x="8383078" y="1955676"/>
                </a:cubicBezTo>
                <a:cubicBezTo>
                  <a:pt x="8373529" y="1957413"/>
                  <a:pt x="8358770" y="1959583"/>
                  <a:pt x="8338802" y="1962188"/>
                </a:cubicBezTo>
                <a:cubicBezTo>
                  <a:pt x="8324911" y="1963924"/>
                  <a:pt x="8314059" y="1965226"/>
                  <a:pt x="8306245" y="1966094"/>
                </a:cubicBezTo>
                <a:lnTo>
                  <a:pt x="8306245" y="1988233"/>
                </a:lnTo>
                <a:cubicBezTo>
                  <a:pt x="8305378" y="2012541"/>
                  <a:pt x="8315795" y="2023393"/>
                  <a:pt x="8337499" y="2020789"/>
                </a:cubicBezTo>
                <a:cubicBezTo>
                  <a:pt x="8347049" y="2021657"/>
                  <a:pt x="8360940" y="2021223"/>
                  <a:pt x="8379171" y="2019486"/>
                </a:cubicBezTo>
                <a:cubicBezTo>
                  <a:pt x="8393930" y="2017750"/>
                  <a:pt x="8403914" y="2009937"/>
                  <a:pt x="8409123" y="1996046"/>
                </a:cubicBezTo>
                <a:cubicBezTo>
                  <a:pt x="8412596" y="1987364"/>
                  <a:pt x="8415634" y="1977815"/>
                  <a:pt x="8418239" y="1967397"/>
                </a:cubicBezTo>
                <a:cubicBezTo>
                  <a:pt x="8418239" y="1967397"/>
                  <a:pt x="8418673" y="1966963"/>
                  <a:pt x="8419541" y="1966094"/>
                </a:cubicBezTo>
                <a:cubicBezTo>
                  <a:pt x="8420409" y="1962622"/>
                  <a:pt x="8421277" y="1963490"/>
                  <a:pt x="8422145" y="1968699"/>
                </a:cubicBezTo>
                <a:cubicBezTo>
                  <a:pt x="8425618" y="1982589"/>
                  <a:pt x="8431261" y="1995612"/>
                  <a:pt x="8439075" y="2007766"/>
                </a:cubicBezTo>
                <a:cubicBezTo>
                  <a:pt x="8445152" y="2019920"/>
                  <a:pt x="8446020" y="2029470"/>
                  <a:pt x="8441679" y="2036416"/>
                </a:cubicBezTo>
                <a:cubicBezTo>
                  <a:pt x="8425184" y="2049438"/>
                  <a:pt x="8403046" y="2056383"/>
                  <a:pt x="8375265" y="2057252"/>
                </a:cubicBezTo>
                <a:cubicBezTo>
                  <a:pt x="8369188" y="2057252"/>
                  <a:pt x="8360940" y="2056818"/>
                  <a:pt x="8350522" y="2055949"/>
                </a:cubicBezTo>
                <a:cubicBezTo>
                  <a:pt x="8341840" y="2055949"/>
                  <a:pt x="8335329" y="2055949"/>
                  <a:pt x="8330988" y="2055949"/>
                </a:cubicBezTo>
                <a:cubicBezTo>
                  <a:pt x="8311889" y="2054213"/>
                  <a:pt x="8297130" y="2047702"/>
                  <a:pt x="8286712" y="2036416"/>
                </a:cubicBezTo>
                <a:cubicBezTo>
                  <a:pt x="8278898" y="2028602"/>
                  <a:pt x="8275426" y="2014711"/>
                  <a:pt x="8276294" y="1994744"/>
                </a:cubicBezTo>
                <a:cubicBezTo>
                  <a:pt x="8276294" y="1990403"/>
                  <a:pt x="8276294" y="1983458"/>
                  <a:pt x="8276294" y="1973908"/>
                </a:cubicBezTo>
                <a:cubicBezTo>
                  <a:pt x="8275426" y="1952204"/>
                  <a:pt x="8275426" y="1936577"/>
                  <a:pt x="8276294" y="1927027"/>
                </a:cubicBezTo>
                <a:cubicBezTo>
                  <a:pt x="8278030" y="1911400"/>
                  <a:pt x="8276728" y="1899680"/>
                  <a:pt x="8272387" y="1891866"/>
                </a:cubicBezTo>
                <a:cubicBezTo>
                  <a:pt x="8270651" y="1891866"/>
                  <a:pt x="8267178" y="1892734"/>
                  <a:pt x="8261969" y="1894471"/>
                </a:cubicBezTo>
                <a:cubicBezTo>
                  <a:pt x="8257628" y="1895339"/>
                  <a:pt x="8254156" y="1896207"/>
                  <a:pt x="8251551" y="1897075"/>
                </a:cubicBezTo>
                <a:cubicBezTo>
                  <a:pt x="8248946" y="1897075"/>
                  <a:pt x="8247210" y="1897509"/>
                  <a:pt x="8246342" y="1898378"/>
                </a:cubicBezTo>
                <a:cubicBezTo>
                  <a:pt x="8245474" y="1907059"/>
                  <a:pt x="8245040" y="1916175"/>
                  <a:pt x="8245040" y="1925725"/>
                </a:cubicBezTo>
                <a:cubicBezTo>
                  <a:pt x="8246776" y="1924857"/>
                  <a:pt x="8248513" y="1923988"/>
                  <a:pt x="8250249" y="1923120"/>
                </a:cubicBezTo>
                <a:cubicBezTo>
                  <a:pt x="8254590" y="1920516"/>
                  <a:pt x="8260233" y="1917911"/>
                  <a:pt x="8267178" y="1915307"/>
                </a:cubicBezTo>
                <a:cubicBezTo>
                  <a:pt x="8270651" y="1913570"/>
                  <a:pt x="8272822" y="1913136"/>
                  <a:pt x="8273690" y="1914005"/>
                </a:cubicBezTo>
                <a:cubicBezTo>
                  <a:pt x="8274558" y="1914005"/>
                  <a:pt x="8274124" y="1915741"/>
                  <a:pt x="8272387" y="1919214"/>
                </a:cubicBezTo>
                <a:cubicBezTo>
                  <a:pt x="8271519" y="1920082"/>
                  <a:pt x="8270651" y="1921384"/>
                  <a:pt x="8269782" y="1923120"/>
                </a:cubicBezTo>
                <a:cubicBezTo>
                  <a:pt x="8260233" y="1934406"/>
                  <a:pt x="8251986" y="1943088"/>
                  <a:pt x="8245040" y="1949165"/>
                </a:cubicBezTo>
                <a:cubicBezTo>
                  <a:pt x="8244172" y="1963056"/>
                  <a:pt x="8244606" y="1985194"/>
                  <a:pt x="8246342" y="2015580"/>
                </a:cubicBezTo>
                <a:cubicBezTo>
                  <a:pt x="8246342" y="2022525"/>
                  <a:pt x="8246342" y="2028168"/>
                  <a:pt x="8246342" y="2032509"/>
                </a:cubicBezTo>
                <a:cubicBezTo>
                  <a:pt x="8245474" y="2045531"/>
                  <a:pt x="8238095" y="2056383"/>
                  <a:pt x="8224204" y="2065065"/>
                </a:cubicBezTo>
                <a:cubicBezTo>
                  <a:pt x="8214654" y="2068538"/>
                  <a:pt x="8209012" y="2065933"/>
                  <a:pt x="8207275" y="2057252"/>
                </a:cubicBezTo>
                <a:cubicBezTo>
                  <a:pt x="8206407" y="2044229"/>
                  <a:pt x="8197726" y="2030773"/>
                  <a:pt x="8181230" y="2016882"/>
                </a:cubicBezTo>
                <a:cubicBezTo>
                  <a:pt x="8178626" y="2015146"/>
                  <a:pt x="8177758" y="2013843"/>
                  <a:pt x="8178626" y="2012975"/>
                </a:cubicBezTo>
                <a:cubicBezTo>
                  <a:pt x="8178626" y="2012975"/>
                  <a:pt x="8180362" y="2012975"/>
                  <a:pt x="8183834" y="2012975"/>
                </a:cubicBezTo>
                <a:cubicBezTo>
                  <a:pt x="8191648" y="2012975"/>
                  <a:pt x="8199462" y="2013843"/>
                  <a:pt x="8207275" y="2015580"/>
                </a:cubicBezTo>
                <a:cubicBezTo>
                  <a:pt x="8211616" y="2015580"/>
                  <a:pt x="8213786" y="2013843"/>
                  <a:pt x="8213786" y="2010371"/>
                </a:cubicBezTo>
                <a:cubicBezTo>
                  <a:pt x="8213786" y="1995612"/>
                  <a:pt x="8213786" y="1982589"/>
                  <a:pt x="8213786" y="1971303"/>
                </a:cubicBezTo>
                <a:cubicBezTo>
                  <a:pt x="8208577" y="1974776"/>
                  <a:pt x="8201198" y="1980419"/>
                  <a:pt x="8191648" y="1988233"/>
                </a:cubicBezTo>
                <a:cubicBezTo>
                  <a:pt x="8189044" y="1990837"/>
                  <a:pt x="8186873" y="1993007"/>
                  <a:pt x="8185136" y="1994744"/>
                </a:cubicBezTo>
                <a:cubicBezTo>
                  <a:pt x="8179928" y="1999953"/>
                  <a:pt x="8175153" y="2000821"/>
                  <a:pt x="8170812" y="1997348"/>
                </a:cubicBezTo>
                <a:cubicBezTo>
                  <a:pt x="8158658" y="1985194"/>
                  <a:pt x="8152580" y="1975210"/>
                  <a:pt x="8152580" y="1967397"/>
                </a:cubicBezTo>
                <a:cubicBezTo>
                  <a:pt x="8151712" y="1963056"/>
                  <a:pt x="8153449" y="1960885"/>
                  <a:pt x="8157790" y="1960885"/>
                </a:cubicBezTo>
                <a:cubicBezTo>
                  <a:pt x="8162130" y="1960885"/>
                  <a:pt x="8167774" y="1959149"/>
                  <a:pt x="8174718" y="1955676"/>
                </a:cubicBezTo>
                <a:cubicBezTo>
                  <a:pt x="8178192" y="1954808"/>
                  <a:pt x="8180796" y="1953940"/>
                  <a:pt x="8182532" y="1953072"/>
                </a:cubicBezTo>
                <a:cubicBezTo>
                  <a:pt x="8186873" y="1951336"/>
                  <a:pt x="8194252" y="1948297"/>
                  <a:pt x="8204670" y="1943956"/>
                </a:cubicBezTo>
                <a:cubicBezTo>
                  <a:pt x="8209012" y="1941352"/>
                  <a:pt x="8212484" y="1939615"/>
                  <a:pt x="8215088" y="1938747"/>
                </a:cubicBezTo>
                <a:cubicBezTo>
                  <a:pt x="8215088" y="1926593"/>
                  <a:pt x="8215088" y="1914873"/>
                  <a:pt x="8215088" y="1903587"/>
                </a:cubicBezTo>
                <a:cubicBezTo>
                  <a:pt x="8213352" y="1904455"/>
                  <a:pt x="8211182" y="1905323"/>
                  <a:pt x="8208577" y="1906191"/>
                </a:cubicBezTo>
                <a:cubicBezTo>
                  <a:pt x="8201632" y="1907927"/>
                  <a:pt x="8196423" y="1909664"/>
                  <a:pt x="8192950" y="1911400"/>
                </a:cubicBezTo>
                <a:cubicBezTo>
                  <a:pt x="8187741" y="1912268"/>
                  <a:pt x="8183400" y="1912268"/>
                  <a:pt x="8179928" y="1911400"/>
                </a:cubicBezTo>
                <a:cubicBezTo>
                  <a:pt x="8172982" y="1907059"/>
                  <a:pt x="8167340" y="1900548"/>
                  <a:pt x="8162998" y="1891866"/>
                </a:cubicBezTo>
                <a:cubicBezTo>
                  <a:pt x="8162130" y="1890998"/>
                  <a:pt x="8161696" y="1889696"/>
                  <a:pt x="8161696" y="1887960"/>
                </a:cubicBezTo>
                <a:cubicBezTo>
                  <a:pt x="8162564" y="1887092"/>
                  <a:pt x="8163867" y="1886657"/>
                  <a:pt x="8165603" y="1886657"/>
                </a:cubicBezTo>
                <a:cubicBezTo>
                  <a:pt x="8174285" y="1884921"/>
                  <a:pt x="8190780" y="1881448"/>
                  <a:pt x="8215088" y="1876239"/>
                </a:cubicBezTo>
                <a:lnTo>
                  <a:pt x="8215088" y="1860613"/>
                </a:lnTo>
                <a:cubicBezTo>
                  <a:pt x="8215088" y="1835436"/>
                  <a:pt x="8212918" y="1818507"/>
                  <a:pt x="8208577" y="1809825"/>
                </a:cubicBezTo>
                <a:cubicBezTo>
                  <a:pt x="8207709" y="1802011"/>
                  <a:pt x="8209880" y="1798539"/>
                  <a:pt x="8215088" y="1799407"/>
                </a:cubicBezTo>
                <a:close/>
                <a:moveTo>
                  <a:pt x="1099915" y="1799407"/>
                </a:moveTo>
                <a:cubicBezTo>
                  <a:pt x="1114674" y="1802011"/>
                  <a:pt x="1126828" y="1808523"/>
                  <a:pt x="1136378" y="1818941"/>
                </a:cubicBezTo>
                <a:cubicBezTo>
                  <a:pt x="1138982" y="1821545"/>
                  <a:pt x="1139416" y="1825452"/>
                  <a:pt x="1137680" y="1830661"/>
                </a:cubicBezTo>
                <a:cubicBezTo>
                  <a:pt x="1137680" y="1830661"/>
                  <a:pt x="1137680" y="1831095"/>
                  <a:pt x="1137680" y="1831963"/>
                </a:cubicBezTo>
                <a:cubicBezTo>
                  <a:pt x="1135944" y="1837172"/>
                  <a:pt x="1134207" y="1849326"/>
                  <a:pt x="1132471" y="1868426"/>
                </a:cubicBezTo>
                <a:cubicBezTo>
                  <a:pt x="1133339" y="1868426"/>
                  <a:pt x="1134641" y="1867992"/>
                  <a:pt x="1136378" y="1867124"/>
                </a:cubicBezTo>
                <a:cubicBezTo>
                  <a:pt x="1138114" y="1867124"/>
                  <a:pt x="1139416" y="1867124"/>
                  <a:pt x="1140285" y="1867124"/>
                </a:cubicBezTo>
                <a:cubicBezTo>
                  <a:pt x="1144625" y="1865387"/>
                  <a:pt x="1148966" y="1865822"/>
                  <a:pt x="1153307" y="1868426"/>
                </a:cubicBezTo>
                <a:cubicBezTo>
                  <a:pt x="1159384" y="1870162"/>
                  <a:pt x="1163291" y="1873635"/>
                  <a:pt x="1165027" y="1878844"/>
                </a:cubicBezTo>
                <a:cubicBezTo>
                  <a:pt x="1165895" y="1879712"/>
                  <a:pt x="1166329" y="1881448"/>
                  <a:pt x="1166329" y="1884053"/>
                </a:cubicBezTo>
                <a:cubicBezTo>
                  <a:pt x="1169802" y="1884053"/>
                  <a:pt x="1172841" y="1884921"/>
                  <a:pt x="1175445" y="1886657"/>
                </a:cubicBezTo>
                <a:cubicBezTo>
                  <a:pt x="1181523" y="1884921"/>
                  <a:pt x="1190638" y="1882317"/>
                  <a:pt x="1202792" y="1878844"/>
                </a:cubicBezTo>
                <a:cubicBezTo>
                  <a:pt x="1207134" y="1877976"/>
                  <a:pt x="1210172" y="1877108"/>
                  <a:pt x="1211908" y="1876239"/>
                </a:cubicBezTo>
                <a:cubicBezTo>
                  <a:pt x="1233612" y="1870162"/>
                  <a:pt x="1246635" y="1865822"/>
                  <a:pt x="1250975" y="1863217"/>
                </a:cubicBezTo>
                <a:cubicBezTo>
                  <a:pt x="1256185" y="1860613"/>
                  <a:pt x="1260959" y="1860178"/>
                  <a:pt x="1265300" y="1861915"/>
                </a:cubicBezTo>
                <a:cubicBezTo>
                  <a:pt x="1277454" y="1867992"/>
                  <a:pt x="1286136" y="1876673"/>
                  <a:pt x="1291345" y="1887960"/>
                </a:cubicBezTo>
                <a:cubicBezTo>
                  <a:pt x="1293949" y="1892301"/>
                  <a:pt x="1293949" y="1897075"/>
                  <a:pt x="1291345" y="1902284"/>
                </a:cubicBezTo>
                <a:cubicBezTo>
                  <a:pt x="1280059" y="1913570"/>
                  <a:pt x="1272245" y="1923554"/>
                  <a:pt x="1267905" y="1932236"/>
                </a:cubicBezTo>
                <a:cubicBezTo>
                  <a:pt x="1270509" y="1933972"/>
                  <a:pt x="1272679" y="1937445"/>
                  <a:pt x="1274416" y="1942654"/>
                </a:cubicBezTo>
                <a:cubicBezTo>
                  <a:pt x="1277020" y="1949599"/>
                  <a:pt x="1274850" y="1953940"/>
                  <a:pt x="1267905" y="1955676"/>
                </a:cubicBezTo>
                <a:cubicBezTo>
                  <a:pt x="1258355" y="1957413"/>
                  <a:pt x="1243596" y="1959583"/>
                  <a:pt x="1223629" y="1962188"/>
                </a:cubicBezTo>
                <a:cubicBezTo>
                  <a:pt x="1209738" y="1963924"/>
                  <a:pt x="1198885" y="1965226"/>
                  <a:pt x="1191072" y="1966094"/>
                </a:cubicBezTo>
                <a:lnTo>
                  <a:pt x="1191072" y="1988233"/>
                </a:lnTo>
                <a:cubicBezTo>
                  <a:pt x="1190203" y="2012541"/>
                  <a:pt x="1200621" y="2023393"/>
                  <a:pt x="1222325" y="2020789"/>
                </a:cubicBezTo>
                <a:cubicBezTo>
                  <a:pt x="1231876" y="2021657"/>
                  <a:pt x="1245766" y="2021223"/>
                  <a:pt x="1263998" y="2019486"/>
                </a:cubicBezTo>
                <a:cubicBezTo>
                  <a:pt x="1278757" y="2017750"/>
                  <a:pt x="1288741" y="2009937"/>
                  <a:pt x="1293949" y="1996046"/>
                </a:cubicBezTo>
                <a:cubicBezTo>
                  <a:pt x="1297422" y="1987364"/>
                  <a:pt x="1300461" y="1977815"/>
                  <a:pt x="1303065" y="1967397"/>
                </a:cubicBezTo>
                <a:cubicBezTo>
                  <a:pt x="1303065" y="1967397"/>
                  <a:pt x="1303499" y="1966963"/>
                  <a:pt x="1304367" y="1966094"/>
                </a:cubicBezTo>
                <a:cubicBezTo>
                  <a:pt x="1305235" y="1962622"/>
                  <a:pt x="1306103" y="1963490"/>
                  <a:pt x="1306972" y="1968699"/>
                </a:cubicBezTo>
                <a:cubicBezTo>
                  <a:pt x="1310445" y="1982589"/>
                  <a:pt x="1316088" y="1995612"/>
                  <a:pt x="1323901" y="2007766"/>
                </a:cubicBezTo>
                <a:cubicBezTo>
                  <a:pt x="1329978" y="2019920"/>
                  <a:pt x="1330846" y="2029470"/>
                  <a:pt x="1326506" y="2036416"/>
                </a:cubicBezTo>
                <a:cubicBezTo>
                  <a:pt x="1310011" y="2049438"/>
                  <a:pt x="1287872" y="2056383"/>
                  <a:pt x="1260092" y="2057252"/>
                </a:cubicBezTo>
                <a:cubicBezTo>
                  <a:pt x="1254014" y="2057252"/>
                  <a:pt x="1245766" y="2056818"/>
                  <a:pt x="1235349" y="2055949"/>
                </a:cubicBezTo>
                <a:cubicBezTo>
                  <a:pt x="1226667" y="2055949"/>
                  <a:pt x="1220156" y="2055949"/>
                  <a:pt x="1215815" y="2055949"/>
                </a:cubicBezTo>
                <a:cubicBezTo>
                  <a:pt x="1196715" y="2054213"/>
                  <a:pt x="1181956" y="2047702"/>
                  <a:pt x="1171538" y="2036416"/>
                </a:cubicBezTo>
                <a:cubicBezTo>
                  <a:pt x="1163725" y="2028602"/>
                  <a:pt x="1160252" y="2014711"/>
                  <a:pt x="1161120" y="1994744"/>
                </a:cubicBezTo>
                <a:cubicBezTo>
                  <a:pt x="1161120" y="1990403"/>
                  <a:pt x="1161120" y="1983458"/>
                  <a:pt x="1161120" y="1973908"/>
                </a:cubicBezTo>
                <a:cubicBezTo>
                  <a:pt x="1160252" y="1952204"/>
                  <a:pt x="1160252" y="1936577"/>
                  <a:pt x="1161120" y="1927027"/>
                </a:cubicBezTo>
                <a:cubicBezTo>
                  <a:pt x="1162857" y="1911400"/>
                  <a:pt x="1161555" y="1899680"/>
                  <a:pt x="1157213" y="1891866"/>
                </a:cubicBezTo>
                <a:cubicBezTo>
                  <a:pt x="1155477" y="1891866"/>
                  <a:pt x="1152005" y="1892734"/>
                  <a:pt x="1146795" y="1894471"/>
                </a:cubicBezTo>
                <a:cubicBezTo>
                  <a:pt x="1142455" y="1895339"/>
                  <a:pt x="1138982" y="1896207"/>
                  <a:pt x="1136378" y="1897075"/>
                </a:cubicBezTo>
                <a:cubicBezTo>
                  <a:pt x="1133774" y="1897075"/>
                  <a:pt x="1132037" y="1897509"/>
                  <a:pt x="1131169" y="1898378"/>
                </a:cubicBezTo>
                <a:cubicBezTo>
                  <a:pt x="1130301" y="1907059"/>
                  <a:pt x="1129867" y="1916175"/>
                  <a:pt x="1129867" y="1925725"/>
                </a:cubicBezTo>
                <a:cubicBezTo>
                  <a:pt x="1131603" y="1924857"/>
                  <a:pt x="1133339" y="1923988"/>
                  <a:pt x="1135075" y="1923120"/>
                </a:cubicBezTo>
                <a:cubicBezTo>
                  <a:pt x="1139416" y="1920516"/>
                  <a:pt x="1145059" y="1917911"/>
                  <a:pt x="1152005" y="1915307"/>
                </a:cubicBezTo>
                <a:cubicBezTo>
                  <a:pt x="1155477" y="1913570"/>
                  <a:pt x="1157647" y="1913136"/>
                  <a:pt x="1158516" y="1914005"/>
                </a:cubicBezTo>
                <a:cubicBezTo>
                  <a:pt x="1159384" y="1914005"/>
                  <a:pt x="1158950" y="1915741"/>
                  <a:pt x="1157213" y="1919214"/>
                </a:cubicBezTo>
                <a:cubicBezTo>
                  <a:pt x="1156345" y="1920082"/>
                  <a:pt x="1155477" y="1921384"/>
                  <a:pt x="1154610" y="1923120"/>
                </a:cubicBezTo>
                <a:cubicBezTo>
                  <a:pt x="1145059" y="1934406"/>
                  <a:pt x="1136812" y="1943088"/>
                  <a:pt x="1129867" y="1949165"/>
                </a:cubicBezTo>
                <a:cubicBezTo>
                  <a:pt x="1128998" y="1963056"/>
                  <a:pt x="1129433" y="1985194"/>
                  <a:pt x="1131169" y="2015580"/>
                </a:cubicBezTo>
                <a:cubicBezTo>
                  <a:pt x="1131169" y="2022525"/>
                  <a:pt x="1131169" y="2028168"/>
                  <a:pt x="1131169" y="2032509"/>
                </a:cubicBezTo>
                <a:cubicBezTo>
                  <a:pt x="1130301" y="2045531"/>
                  <a:pt x="1122922" y="2056383"/>
                  <a:pt x="1109031" y="2065065"/>
                </a:cubicBezTo>
                <a:cubicBezTo>
                  <a:pt x="1099481" y="2068538"/>
                  <a:pt x="1093838" y="2065933"/>
                  <a:pt x="1092101" y="2057252"/>
                </a:cubicBezTo>
                <a:cubicBezTo>
                  <a:pt x="1091233" y="2044229"/>
                  <a:pt x="1082551" y="2030773"/>
                  <a:pt x="1066057" y="2016882"/>
                </a:cubicBezTo>
                <a:cubicBezTo>
                  <a:pt x="1063452" y="2015146"/>
                  <a:pt x="1062584" y="2013843"/>
                  <a:pt x="1063452" y="2012975"/>
                </a:cubicBezTo>
                <a:cubicBezTo>
                  <a:pt x="1063452" y="2012975"/>
                  <a:pt x="1065189" y="2012975"/>
                  <a:pt x="1068661" y="2012975"/>
                </a:cubicBezTo>
                <a:cubicBezTo>
                  <a:pt x="1076475" y="2012975"/>
                  <a:pt x="1084287" y="2013843"/>
                  <a:pt x="1092101" y="2015580"/>
                </a:cubicBezTo>
                <a:cubicBezTo>
                  <a:pt x="1096442" y="2015580"/>
                  <a:pt x="1098613" y="2013843"/>
                  <a:pt x="1098613" y="2010371"/>
                </a:cubicBezTo>
                <a:cubicBezTo>
                  <a:pt x="1098613" y="1995612"/>
                  <a:pt x="1098613" y="1982589"/>
                  <a:pt x="1098613" y="1971303"/>
                </a:cubicBezTo>
                <a:cubicBezTo>
                  <a:pt x="1093404" y="1974776"/>
                  <a:pt x="1086025" y="1980419"/>
                  <a:pt x="1076475" y="1988233"/>
                </a:cubicBezTo>
                <a:cubicBezTo>
                  <a:pt x="1073870" y="1990837"/>
                  <a:pt x="1071699" y="1993007"/>
                  <a:pt x="1069963" y="1994744"/>
                </a:cubicBezTo>
                <a:cubicBezTo>
                  <a:pt x="1064755" y="1999953"/>
                  <a:pt x="1059979" y="2000821"/>
                  <a:pt x="1055638" y="1997348"/>
                </a:cubicBezTo>
                <a:cubicBezTo>
                  <a:pt x="1043484" y="1985194"/>
                  <a:pt x="1037407" y="1975210"/>
                  <a:pt x="1037407" y="1967397"/>
                </a:cubicBezTo>
                <a:cubicBezTo>
                  <a:pt x="1036539" y="1963056"/>
                  <a:pt x="1038275" y="1960885"/>
                  <a:pt x="1042616" y="1960885"/>
                </a:cubicBezTo>
                <a:cubicBezTo>
                  <a:pt x="1046957" y="1960885"/>
                  <a:pt x="1052600" y="1959149"/>
                  <a:pt x="1059545" y="1955676"/>
                </a:cubicBezTo>
                <a:cubicBezTo>
                  <a:pt x="1063018" y="1954808"/>
                  <a:pt x="1065623" y="1953940"/>
                  <a:pt x="1067359" y="1953072"/>
                </a:cubicBezTo>
                <a:cubicBezTo>
                  <a:pt x="1071699" y="1951336"/>
                  <a:pt x="1079079" y="1948297"/>
                  <a:pt x="1089497" y="1943956"/>
                </a:cubicBezTo>
                <a:cubicBezTo>
                  <a:pt x="1093838" y="1941352"/>
                  <a:pt x="1097311" y="1939615"/>
                  <a:pt x="1099915" y="1938747"/>
                </a:cubicBezTo>
                <a:cubicBezTo>
                  <a:pt x="1099915" y="1926593"/>
                  <a:pt x="1099915" y="1914873"/>
                  <a:pt x="1099915" y="1903587"/>
                </a:cubicBezTo>
                <a:cubicBezTo>
                  <a:pt x="1098179" y="1904455"/>
                  <a:pt x="1096008" y="1905323"/>
                  <a:pt x="1093404" y="1906191"/>
                </a:cubicBezTo>
                <a:cubicBezTo>
                  <a:pt x="1086459" y="1907927"/>
                  <a:pt x="1081249" y="1909664"/>
                  <a:pt x="1077777" y="1911400"/>
                </a:cubicBezTo>
                <a:cubicBezTo>
                  <a:pt x="1072568" y="1912268"/>
                  <a:pt x="1068227" y="1912268"/>
                  <a:pt x="1064755" y="1911400"/>
                </a:cubicBezTo>
                <a:cubicBezTo>
                  <a:pt x="1057809" y="1907059"/>
                  <a:pt x="1052166" y="1900548"/>
                  <a:pt x="1047825" y="1891866"/>
                </a:cubicBezTo>
                <a:cubicBezTo>
                  <a:pt x="1046957" y="1890998"/>
                  <a:pt x="1046523" y="1889696"/>
                  <a:pt x="1046523" y="1887960"/>
                </a:cubicBezTo>
                <a:cubicBezTo>
                  <a:pt x="1047391" y="1887092"/>
                  <a:pt x="1048693" y="1886657"/>
                  <a:pt x="1050430" y="1886657"/>
                </a:cubicBezTo>
                <a:cubicBezTo>
                  <a:pt x="1059111" y="1884921"/>
                  <a:pt x="1075607" y="1881448"/>
                  <a:pt x="1099915" y="1876239"/>
                </a:cubicBezTo>
                <a:lnTo>
                  <a:pt x="1099915" y="1860613"/>
                </a:lnTo>
                <a:cubicBezTo>
                  <a:pt x="1099915" y="1835436"/>
                  <a:pt x="1097745" y="1818507"/>
                  <a:pt x="1093404" y="1809825"/>
                </a:cubicBezTo>
                <a:cubicBezTo>
                  <a:pt x="1092535" y="1802011"/>
                  <a:pt x="1094706" y="1798539"/>
                  <a:pt x="1099915" y="1799407"/>
                </a:cubicBezTo>
                <a:close/>
                <a:moveTo>
                  <a:pt x="1885578" y="1798105"/>
                </a:moveTo>
                <a:cubicBezTo>
                  <a:pt x="1902074" y="1803314"/>
                  <a:pt x="1913794" y="1810693"/>
                  <a:pt x="1920739" y="1820243"/>
                </a:cubicBezTo>
                <a:cubicBezTo>
                  <a:pt x="1924212" y="1824584"/>
                  <a:pt x="1923778" y="1828490"/>
                  <a:pt x="1919437" y="1831963"/>
                </a:cubicBezTo>
                <a:cubicBezTo>
                  <a:pt x="1919437" y="1833699"/>
                  <a:pt x="1917266" y="1838908"/>
                  <a:pt x="1912926" y="1847590"/>
                </a:cubicBezTo>
                <a:cubicBezTo>
                  <a:pt x="1911189" y="1849326"/>
                  <a:pt x="1910322" y="1850629"/>
                  <a:pt x="1910322" y="1851497"/>
                </a:cubicBezTo>
                <a:cubicBezTo>
                  <a:pt x="1906848" y="1859310"/>
                  <a:pt x="1902508" y="1866690"/>
                  <a:pt x="1897298" y="1873635"/>
                </a:cubicBezTo>
                <a:cubicBezTo>
                  <a:pt x="1899035" y="1873635"/>
                  <a:pt x="1901639" y="1873201"/>
                  <a:pt x="1905112" y="1872333"/>
                </a:cubicBezTo>
                <a:cubicBezTo>
                  <a:pt x="1908585" y="1872333"/>
                  <a:pt x="1911189" y="1872333"/>
                  <a:pt x="1912926" y="1872333"/>
                </a:cubicBezTo>
                <a:cubicBezTo>
                  <a:pt x="1921608" y="1870596"/>
                  <a:pt x="1931591" y="1867992"/>
                  <a:pt x="1942878" y="1864519"/>
                </a:cubicBezTo>
                <a:cubicBezTo>
                  <a:pt x="1948086" y="1861915"/>
                  <a:pt x="1953295" y="1862349"/>
                  <a:pt x="1958504" y="1865822"/>
                </a:cubicBezTo>
                <a:cubicBezTo>
                  <a:pt x="1970659" y="1872767"/>
                  <a:pt x="1978906" y="1880146"/>
                  <a:pt x="1983246" y="1887960"/>
                </a:cubicBezTo>
                <a:cubicBezTo>
                  <a:pt x="1985851" y="1891432"/>
                  <a:pt x="1985417" y="1897075"/>
                  <a:pt x="1981945" y="1904889"/>
                </a:cubicBezTo>
                <a:cubicBezTo>
                  <a:pt x="1979340" y="1910966"/>
                  <a:pt x="1977604" y="1921384"/>
                  <a:pt x="1976736" y="1936143"/>
                </a:cubicBezTo>
                <a:cubicBezTo>
                  <a:pt x="1974131" y="1971737"/>
                  <a:pt x="1969357" y="2000821"/>
                  <a:pt x="1962411" y="2023393"/>
                </a:cubicBezTo>
                <a:cubicBezTo>
                  <a:pt x="1955466" y="2045965"/>
                  <a:pt x="1945916" y="2060290"/>
                  <a:pt x="1933762" y="2066367"/>
                </a:cubicBezTo>
                <a:cubicBezTo>
                  <a:pt x="1925080" y="2068972"/>
                  <a:pt x="1918135" y="2065933"/>
                  <a:pt x="1912926" y="2057252"/>
                </a:cubicBezTo>
                <a:cubicBezTo>
                  <a:pt x="1905112" y="2039020"/>
                  <a:pt x="1893826" y="2024695"/>
                  <a:pt x="1879067" y="2014278"/>
                </a:cubicBezTo>
                <a:cubicBezTo>
                  <a:pt x="1877331" y="2012541"/>
                  <a:pt x="1876463" y="2011239"/>
                  <a:pt x="1876463" y="2010371"/>
                </a:cubicBezTo>
                <a:cubicBezTo>
                  <a:pt x="1876463" y="2009503"/>
                  <a:pt x="1877765" y="2009069"/>
                  <a:pt x="1880370" y="2009069"/>
                </a:cubicBezTo>
                <a:cubicBezTo>
                  <a:pt x="1890787" y="2011673"/>
                  <a:pt x="1902074" y="2013843"/>
                  <a:pt x="1914228" y="2015580"/>
                </a:cubicBezTo>
                <a:cubicBezTo>
                  <a:pt x="1921173" y="2016448"/>
                  <a:pt x="1925080" y="2014711"/>
                  <a:pt x="1925948" y="2010371"/>
                </a:cubicBezTo>
                <a:cubicBezTo>
                  <a:pt x="1934630" y="1991271"/>
                  <a:pt x="1938537" y="1954374"/>
                  <a:pt x="1937668" y="1899680"/>
                </a:cubicBezTo>
                <a:cubicBezTo>
                  <a:pt x="1937668" y="1896207"/>
                  <a:pt x="1935498" y="1894471"/>
                  <a:pt x="1931157" y="1894471"/>
                </a:cubicBezTo>
                <a:cubicBezTo>
                  <a:pt x="1925080" y="1894471"/>
                  <a:pt x="1915530" y="1896207"/>
                  <a:pt x="1902508" y="1899680"/>
                </a:cubicBezTo>
                <a:cubicBezTo>
                  <a:pt x="1899904" y="1900548"/>
                  <a:pt x="1898167" y="1900982"/>
                  <a:pt x="1897298" y="1900982"/>
                </a:cubicBezTo>
                <a:cubicBezTo>
                  <a:pt x="1896431" y="1900982"/>
                  <a:pt x="1895562" y="1900982"/>
                  <a:pt x="1894694" y="1900982"/>
                </a:cubicBezTo>
                <a:cubicBezTo>
                  <a:pt x="1891222" y="1901850"/>
                  <a:pt x="1888618" y="1901416"/>
                  <a:pt x="1886880" y="1899680"/>
                </a:cubicBezTo>
                <a:cubicBezTo>
                  <a:pt x="1885145" y="1899680"/>
                  <a:pt x="1882974" y="1898812"/>
                  <a:pt x="1880370" y="1897075"/>
                </a:cubicBezTo>
                <a:cubicBezTo>
                  <a:pt x="1879502" y="1897943"/>
                  <a:pt x="1877765" y="1899680"/>
                  <a:pt x="1875161" y="1902284"/>
                </a:cubicBezTo>
                <a:cubicBezTo>
                  <a:pt x="1869083" y="1910966"/>
                  <a:pt x="1863874" y="1917043"/>
                  <a:pt x="1859534" y="1920516"/>
                </a:cubicBezTo>
                <a:cubicBezTo>
                  <a:pt x="1870820" y="1922252"/>
                  <a:pt x="1882974" y="1925291"/>
                  <a:pt x="1895996" y="1929632"/>
                </a:cubicBezTo>
                <a:cubicBezTo>
                  <a:pt x="1909019" y="1932236"/>
                  <a:pt x="1915964" y="1942220"/>
                  <a:pt x="1916832" y="1959583"/>
                </a:cubicBezTo>
                <a:cubicBezTo>
                  <a:pt x="1913360" y="1977815"/>
                  <a:pt x="1904678" y="1982589"/>
                  <a:pt x="1890787" y="1973908"/>
                </a:cubicBezTo>
                <a:cubicBezTo>
                  <a:pt x="1882106" y="1966963"/>
                  <a:pt x="1870820" y="1952638"/>
                  <a:pt x="1856929" y="1930934"/>
                </a:cubicBezTo>
                <a:cubicBezTo>
                  <a:pt x="1855192" y="1928329"/>
                  <a:pt x="1853890" y="1926593"/>
                  <a:pt x="1853023" y="1925725"/>
                </a:cubicBezTo>
                <a:cubicBezTo>
                  <a:pt x="1848682" y="1930066"/>
                  <a:pt x="1844341" y="1933538"/>
                  <a:pt x="1840000" y="1936143"/>
                </a:cubicBezTo>
                <a:cubicBezTo>
                  <a:pt x="1840000" y="1936143"/>
                  <a:pt x="1839566" y="1936143"/>
                  <a:pt x="1838698" y="1936143"/>
                </a:cubicBezTo>
                <a:cubicBezTo>
                  <a:pt x="1838698" y="1946561"/>
                  <a:pt x="1838698" y="1956545"/>
                  <a:pt x="1838698" y="1966094"/>
                </a:cubicBezTo>
                <a:cubicBezTo>
                  <a:pt x="1839566" y="1975644"/>
                  <a:pt x="1839566" y="1986930"/>
                  <a:pt x="1838698" y="1999953"/>
                </a:cubicBezTo>
                <a:cubicBezTo>
                  <a:pt x="1838698" y="2006030"/>
                  <a:pt x="1838698" y="2010371"/>
                  <a:pt x="1838698" y="2012975"/>
                </a:cubicBezTo>
                <a:cubicBezTo>
                  <a:pt x="1837830" y="2025129"/>
                  <a:pt x="1832620" y="2031207"/>
                  <a:pt x="1823071" y="2031207"/>
                </a:cubicBezTo>
                <a:cubicBezTo>
                  <a:pt x="1812653" y="2030338"/>
                  <a:pt x="1806576" y="2023393"/>
                  <a:pt x="1804839" y="2010371"/>
                </a:cubicBezTo>
                <a:cubicBezTo>
                  <a:pt x="1789212" y="2012107"/>
                  <a:pt x="1777926" y="2012975"/>
                  <a:pt x="1770981" y="2012975"/>
                </a:cubicBezTo>
                <a:lnTo>
                  <a:pt x="1769679" y="2012975"/>
                </a:lnTo>
                <a:cubicBezTo>
                  <a:pt x="1769679" y="2019920"/>
                  <a:pt x="1768376" y="2024695"/>
                  <a:pt x="1765772" y="2027300"/>
                </a:cubicBezTo>
                <a:cubicBezTo>
                  <a:pt x="1760563" y="2030773"/>
                  <a:pt x="1754920" y="2030773"/>
                  <a:pt x="1748843" y="2027300"/>
                </a:cubicBezTo>
                <a:cubicBezTo>
                  <a:pt x="1741897" y="2019486"/>
                  <a:pt x="1738425" y="2012107"/>
                  <a:pt x="1738425" y="2005162"/>
                </a:cubicBezTo>
                <a:cubicBezTo>
                  <a:pt x="1739293" y="1993876"/>
                  <a:pt x="1738858" y="1970869"/>
                  <a:pt x="1737122" y="1936143"/>
                </a:cubicBezTo>
                <a:cubicBezTo>
                  <a:pt x="1737122" y="1913570"/>
                  <a:pt x="1734084" y="1898812"/>
                  <a:pt x="1728007" y="1891866"/>
                </a:cubicBezTo>
                <a:cubicBezTo>
                  <a:pt x="1725402" y="1885789"/>
                  <a:pt x="1726705" y="1882317"/>
                  <a:pt x="1731914" y="1881448"/>
                </a:cubicBezTo>
                <a:cubicBezTo>
                  <a:pt x="1734518" y="1881448"/>
                  <a:pt x="1740161" y="1882317"/>
                  <a:pt x="1748843" y="1884053"/>
                </a:cubicBezTo>
                <a:cubicBezTo>
                  <a:pt x="1752315" y="1884921"/>
                  <a:pt x="1754920" y="1885355"/>
                  <a:pt x="1756656" y="1885355"/>
                </a:cubicBezTo>
                <a:cubicBezTo>
                  <a:pt x="1758393" y="1881882"/>
                  <a:pt x="1760997" y="1877108"/>
                  <a:pt x="1764470" y="1871031"/>
                </a:cubicBezTo>
                <a:cubicBezTo>
                  <a:pt x="1767942" y="1864953"/>
                  <a:pt x="1770547" y="1860178"/>
                  <a:pt x="1772284" y="1856706"/>
                </a:cubicBezTo>
                <a:cubicBezTo>
                  <a:pt x="1779228" y="1838474"/>
                  <a:pt x="1781833" y="1827188"/>
                  <a:pt x="1780097" y="1822847"/>
                </a:cubicBezTo>
                <a:cubicBezTo>
                  <a:pt x="1778360" y="1816770"/>
                  <a:pt x="1781833" y="1813298"/>
                  <a:pt x="1790515" y="1812429"/>
                </a:cubicBezTo>
                <a:cubicBezTo>
                  <a:pt x="1800064" y="1815034"/>
                  <a:pt x="1809180" y="1821111"/>
                  <a:pt x="1817862" y="1830661"/>
                </a:cubicBezTo>
                <a:cubicBezTo>
                  <a:pt x="1823071" y="1837606"/>
                  <a:pt x="1822637" y="1844551"/>
                  <a:pt x="1816560" y="1851497"/>
                </a:cubicBezTo>
                <a:cubicBezTo>
                  <a:pt x="1813955" y="1854101"/>
                  <a:pt x="1808746" y="1859310"/>
                  <a:pt x="1800932" y="1867124"/>
                </a:cubicBezTo>
                <a:cubicBezTo>
                  <a:pt x="1792251" y="1874937"/>
                  <a:pt x="1786174" y="1880580"/>
                  <a:pt x="1782701" y="1884053"/>
                </a:cubicBezTo>
                <a:cubicBezTo>
                  <a:pt x="1786174" y="1883185"/>
                  <a:pt x="1790949" y="1881448"/>
                  <a:pt x="1797026" y="1878844"/>
                </a:cubicBezTo>
                <a:cubicBezTo>
                  <a:pt x="1801367" y="1877108"/>
                  <a:pt x="1803971" y="1876239"/>
                  <a:pt x="1804839" y="1876239"/>
                </a:cubicBezTo>
                <a:cubicBezTo>
                  <a:pt x="1811785" y="1873635"/>
                  <a:pt x="1817862" y="1874069"/>
                  <a:pt x="1823071" y="1877542"/>
                </a:cubicBezTo>
                <a:cubicBezTo>
                  <a:pt x="1825675" y="1879278"/>
                  <a:pt x="1828714" y="1881014"/>
                  <a:pt x="1832186" y="1882751"/>
                </a:cubicBezTo>
                <a:cubicBezTo>
                  <a:pt x="1835660" y="1885355"/>
                  <a:pt x="1838698" y="1887092"/>
                  <a:pt x="1841302" y="1887960"/>
                </a:cubicBezTo>
                <a:cubicBezTo>
                  <a:pt x="1845643" y="1892301"/>
                  <a:pt x="1846511" y="1897075"/>
                  <a:pt x="1843906" y="1902284"/>
                </a:cubicBezTo>
                <a:cubicBezTo>
                  <a:pt x="1843038" y="1904021"/>
                  <a:pt x="1841736" y="1910966"/>
                  <a:pt x="1840000" y="1923120"/>
                </a:cubicBezTo>
                <a:cubicBezTo>
                  <a:pt x="1855627" y="1898812"/>
                  <a:pt x="1867348" y="1871031"/>
                  <a:pt x="1875161" y="1839777"/>
                </a:cubicBezTo>
                <a:cubicBezTo>
                  <a:pt x="1877765" y="1829359"/>
                  <a:pt x="1878633" y="1817638"/>
                  <a:pt x="1877765" y="1804616"/>
                </a:cubicBezTo>
                <a:cubicBezTo>
                  <a:pt x="1876897" y="1798539"/>
                  <a:pt x="1879502" y="1796368"/>
                  <a:pt x="1885578" y="1798105"/>
                </a:cubicBezTo>
                <a:close/>
                <a:moveTo>
                  <a:pt x="2510495" y="1797047"/>
                </a:moveTo>
                <a:cubicBezTo>
                  <a:pt x="2511743" y="1797101"/>
                  <a:pt x="2513235" y="1797454"/>
                  <a:pt x="2514971" y="1798105"/>
                </a:cubicBezTo>
                <a:cubicBezTo>
                  <a:pt x="2531467" y="1805050"/>
                  <a:pt x="2541451" y="1812863"/>
                  <a:pt x="2544923" y="1821545"/>
                </a:cubicBezTo>
                <a:cubicBezTo>
                  <a:pt x="2548396" y="1825886"/>
                  <a:pt x="2548396" y="1829359"/>
                  <a:pt x="2544923" y="1831963"/>
                </a:cubicBezTo>
                <a:cubicBezTo>
                  <a:pt x="2543187" y="1833699"/>
                  <a:pt x="2541451" y="1836738"/>
                  <a:pt x="2539714" y="1841079"/>
                </a:cubicBezTo>
                <a:cubicBezTo>
                  <a:pt x="2538846" y="1842815"/>
                  <a:pt x="2538412" y="1843683"/>
                  <a:pt x="2538412" y="1843683"/>
                </a:cubicBezTo>
                <a:cubicBezTo>
                  <a:pt x="2562721" y="1874937"/>
                  <a:pt x="2600486" y="1898378"/>
                  <a:pt x="2651707" y="1914005"/>
                </a:cubicBezTo>
                <a:cubicBezTo>
                  <a:pt x="2655180" y="1915741"/>
                  <a:pt x="2656916" y="1917043"/>
                  <a:pt x="2656916" y="1917911"/>
                </a:cubicBezTo>
                <a:cubicBezTo>
                  <a:pt x="2656916" y="1919648"/>
                  <a:pt x="2655180" y="1920516"/>
                  <a:pt x="2651707" y="1920516"/>
                </a:cubicBezTo>
                <a:cubicBezTo>
                  <a:pt x="2628267" y="1923120"/>
                  <a:pt x="2605261" y="1924857"/>
                  <a:pt x="2582688" y="1925725"/>
                </a:cubicBezTo>
                <a:cubicBezTo>
                  <a:pt x="2580084" y="1925725"/>
                  <a:pt x="2577045" y="1925291"/>
                  <a:pt x="2573573" y="1924423"/>
                </a:cubicBezTo>
                <a:cubicBezTo>
                  <a:pt x="2577045" y="1927027"/>
                  <a:pt x="2580518" y="1930066"/>
                  <a:pt x="2583991" y="1933538"/>
                </a:cubicBezTo>
                <a:cubicBezTo>
                  <a:pt x="2586595" y="1936143"/>
                  <a:pt x="2586595" y="1939615"/>
                  <a:pt x="2583991" y="1943956"/>
                </a:cubicBezTo>
                <a:cubicBezTo>
                  <a:pt x="2583991" y="1945692"/>
                  <a:pt x="2583123" y="1947863"/>
                  <a:pt x="2581386" y="1950467"/>
                </a:cubicBezTo>
                <a:cubicBezTo>
                  <a:pt x="2579650" y="1954808"/>
                  <a:pt x="2578348" y="1958715"/>
                  <a:pt x="2577479" y="1962188"/>
                </a:cubicBezTo>
                <a:cubicBezTo>
                  <a:pt x="2576611" y="1963056"/>
                  <a:pt x="2576177" y="1964792"/>
                  <a:pt x="2576177" y="1967397"/>
                </a:cubicBezTo>
                <a:cubicBezTo>
                  <a:pt x="2575309" y="1970001"/>
                  <a:pt x="2574875" y="1971737"/>
                  <a:pt x="2574875" y="1972606"/>
                </a:cubicBezTo>
                <a:cubicBezTo>
                  <a:pt x="2598315" y="2006464"/>
                  <a:pt x="2629135" y="2032509"/>
                  <a:pt x="2667334" y="2050740"/>
                </a:cubicBezTo>
                <a:cubicBezTo>
                  <a:pt x="2669939" y="2051609"/>
                  <a:pt x="2671241" y="2052911"/>
                  <a:pt x="2671241" y="2054647"/>
                </a:cubicBezTo>
                <a:cubicBezTo>
                  <a:pt x="2671241" y="2055515"/>
                  <a:pt x="2669939" y="2055949"/>
                  <a:pt x="2667334" y="2055949"/>
                </a:cubicBezTo>
                <a:cubicBezTo>
                  <a:pt x="2648235" y="2059422"/>
                  <a:pt x="2629569" y="2061158"/>
                  <a:pt x="2611338" y="2061158"/>
                </a:cubicBezTo>
                <a:cubicBezTo>
                  <a:pt x="2605261" y="2062026"/>
                  <a:pt x="2600486" y="2060290"/>
                  <a:pt x="2597013" y="2055949"/>
                </a:cubicBezTo>
                <a:cubicBezTo>
                  <a:pt x="2586595" y="2041191"/>
                  <a:pt x="2577914" y="2025564"/>
                  <a:pt x="2570968" y="2009069"/>
                </a:cubicBezTo>
                <a:cubicBezTo>
                  <a:pt x="2568364" y="2004728"/>
                  <a:pt x="2566193" y="2000821"/>
                  <a:pt x="2564457" y="1997348"/>
                </a:cubicBezTo>
                <a:cubicBezTo>
                  <a:pt x="2563589" y="1998216"/>
                  <a:pt x="2562721" y="1999519"/>
                  <a:pt x="2561852" y="2001255"/>
                </a:cubicBezTo>
                <a:cubicBezTo>
                  <a:pt x="2557512" y="2009069"/>
                  <a:pt x="2554039" y="2014278"/>
                  <a:pt x="2551434" y="2016882"/>
                </a:cubicBezTo>
                <a:cubicBezTo>
                  <a:pt x="2534071" y="2040322"/>
                  <a:pt x="2510197" y="2057252"/>
                  <a:pt x="2479811" y="2067670"/>
                </a:cubicBezTo>
                <a:cubicBezTo>
                  <a:pt x="2476338" y="2068538"/>
                  <a:pt x="2474168" y="2068538"/>
                  <a:pt x="2473300" y="2067670"/>
                </a:cubicBezTo>
                <a:cubicBezTo>
                  <a:pt x="2473300" y="2066801"/>
                  <a:pt x="2474602" y="2065065"/>
                  <a:pt x="2477206" y="2062461"/>
                </a:cubicBezTo>
                <a:lnTo>
                  <a:pt x="2508460" y="2031207"/>
                </a:lnTo>
                <a:lnTo>
                  <a:pt x="2498043" y="2032183"/>
                </a:lnTo>
                <a:cubicBezTo>
                  <a:pt x="2494570" y="2030664"/>
                  <a:pt x="2491097" y="2027300"/>
                  <a:pt x="2487624" y="2022091"/>
                </a:cubicBezTo>
                <a:cubicBezTo>
                  <a:pt x="2481547" y="2011673"/>
                  <a:pt x="2476772" y="2002991"/>
                  <a:pt x="2473300" y="1996046"/>
                </a:cubicBezTo>
                <a:cubicBezTo>
                  <a:pt x="2471563" y="1997782"/>
                  <a:pt x="2469393" y="2000387"/>
                  <a:pt x="2466788" y="2003860"/>
                </a:cubicBezTo>
                <a:cubicBezTo>
                  <a:pt x="2463316" y="2007332"/>
                  <a:pt x="2460277" y="2010371"/>
                  <a:pt x="2457673" y="2012975"/>
                </a:cubicBezTo>
                <a:cubicBezTo>
                  <a:pt x="2438573" y="2032075"/>
                  <a:pt x="2419040" y="2045097"/>
                  <a:pt x="2399072" y="2052043"/>
                </a:cubicBezTo>
                <a:cubicBezTo>
                  <a:pt x="2392126" y="2055515"/>
                  <a:pt x="2391258" y="2054647"/>
                  <a:pt x="2396467" y="2049438"/>
                </a:cubicBezTo>
                <a:cubicBezTo>
                  <a:pt x="2398204" y="2046834"/>
                  <a:pt x="2401242" y="2043361"/>
                  <a:pt x="2405583" y="2039020"/>
                </a:cubicBezTo>
                <a:cubicBezTo>
                  <a:pt x="2431628" y="2008634"/>
                  <a:pt x="2448557" y="1983024"/>
                  <a:pt x="2456370" y="1962188"/>
                </a:cubicBezTo>
                <a:cubicBezTo>
                  <a:pt x="2456370" y="1961319"/>
                  <a:pt x="2456805" y="1960451"/>
                  <a:pt x="2457673" y="1959583"/>
                </a:cubicBezTo>
                <a:cubicBezTo>
                  <a:pt x="2464618" y="1944824"/>
                  <a:pt x="2467222" y="1933104"/>
                  <a:pt x="2465486" y="1924423"/>
                </a:cubicBezTo>
                <a:cubicBezTo>
                  <a:pt x="2465486" y="1917477"/>
                  <a:pt x="2468525" y="1914873"/>
                  <a:pt x="2474602" y="1916609"/>
                </a:cubicBezTo>
                <a:cubicBezTo>
                  <a:pt x="2485888" y="1921818"/>
                  <a:pt x="2495438" y="1928329"/>
                  <a:pt x="2503251" y="1936143"/>
                </a:cubicBezTo>
                <a:cubicBezTo>
                  <a:pt x="2508460" y="1943088"/>
                  <a:pt x="2508460" y="1949165"/>
                  <a:pt x="2503251" y="1954374"/>
                </a:cubicBezTo>
                <a:cubicBezTo>
                  <a:pt x="2498911" y="1958715"/>
                  <a:pt x="2494136" y="1964792"/>
                  <a:pt x="2488927" y="1972606"/>
                </a:cubicBezTo>
                <a:cubicBezTo>
                  <a:pt x="2486322" y="1977815"/>
                  <a:pt x="2483718" y="1982155"/>
                  <a:pt x="2481113" y="1985628"/>
                </a:cubicBezTo>
                <a:cubicBezTo>
                  <a:pt x="2483718" y="1986496"/>
                  <a:pt x="2487190" y="1987364"/>
                  <a:pt x="2491531" y="1988233"/>
                </a:cubicBezTo>
                <a:cubicBezTo>
                  <a:pt x="2495872" y="1989969"/>
                  <a:pt x="2498911" y="1991271"/>
                  <a:pt x="2500647" y="1992139"/>
                </a:cubicBezTo>
                <a:cubicBezTo>
                  <a:pt x="2511065" y="1996480"/>
                  <a:pt x="2516274" y="2003860"/>
                  <a:pt x="2516274" y="2014278"/>
                </a:cubicBezTo>
                <a:cubicBezTo>
                  <a:pt x="2517142" y="2018618"/>
                  <a:pt x="2516274" y="2022091"/>
                  <a:pt x="2513669" y="2024695"/>
                </a:cubicBezTo>
                <a:cubicBezTo>
                  <a:pt x="2524955" y="2009069"/>
                  <a:pt x="2533637" y="1991271"/>
                  <a:pt x="2539714" y="1971303"/>
                </a:cubicBezTo>
                <a:cubicBezTo>
                  <a:pt x="2546659" y="1946127"/>
                  <a:pt x="2547962" y="1929197"/>
                  <a:pt x="2543621" y="1920516"/>
                </a:cubicBezTo>
                <a:cubicBezTo>
                  <a:pt x="2542753" y="1914439"/>
                  <a:pt x="2544923" y="1911400"/>
                  <a:pt x="2550132" y="1911400"/>
                </a:cubicBezTo>
                <a:cubicBezTo>
                  <a:pt x="2551000" y="1912268"/>
                  <a:pt x="2552737" y="1913136"/>
                  <a:pt x="2555341" y="1914005"/>
                </a:cubicBezTo>
                <a:cubicBezTo>
                  <a:pt x="2560550" y="1916609"/>
                  <a:pt x="2564023" y="1918345"/>
                  <a:pt x="2565759" y="1919214"/>
                </a:cubicBezTo>
                <a:cubicBezTo>
                  <a:pt x="2565759" y="1918345"/>
                  <a:pt x="2565759" y="1917911"/>
                  <a:pt x="2565759" y="1917911"/>
                </a:cubicBezTo>
                <a:cubicBezTo>
                  <a:pt x="2557946" y="1910098"/>
                  <a:pt x="2545791" y="1892734"/>
                  <a:pt x="2529296" y="1865822"/>
                </a:cubicBezTo>
                <a:cubicBezTo>
                  <a:pt x="2528428" y="1863217"/>
                  <a:pt x="2527560" y="1861481"/>
                  <a:pt x="2526692" y="1860613"/>
                </a:cubicBezTo>
                <a:cubicBezTo>
                  <a:pt x="2519746" y="1871031"/>
                  <a:pt x="2512367" y="1880146"/>
                  <a:pt x="2504554" y="1887960"/>
                </a:cubicBezTo>
                <a:cubicBezTo>
                  <a:pt x="2483718" y="1908796"/>
                  <a:pt x="2458975" y="1923120"/>
                  <a:pt x="2430325" y="1930934"/>
                </a:cubicBezTo>
                <a:cubicBezTo>
                  <a:pt x="2427721" y="1931802"/>
                  <a:pt x="2426419" y="1931802"/>
                  <a:pt x="2426419" y="1930934"/>
                </a:cubicBezTo>
                <a:cubicBezTo>
                  <a:pt x="2425551" y="1929197"/>
                  <a:pt x="2426419" y="1927895"/>
                  <a:pt x="2429023" y="1927027"/>
                </a:cubicBezTo>
                <a:cubicBezTo>
                  <a:pt x="2459409" y="1904455"/>
                  <a:pt x="2481981" y="1877108"/>
                  <a:pt x="2496740" y="1844986"/>
                </a:cubicBezTo>
                <a:cubicBezTo>
                  <a:pt x="2506290" y="1827622"/>
                  <a:pt x="2509329" y="1814166"/>
                  <a:pt x="2505856" y="1804616"/>
                </a:cubicBezTo>
                <a:cubicBezTo>
                  <a:pt x="2505205" y="1799407"/>
                  <a:pt x="2506751" y="1796884"/>
                  <a:pt x="2510495" y="1797047"/>
                </a:cubicBezTo>
                <a:close/>
                <a:moveTo>
                  <a:pt x="2202434" y="1795500"/>
                </a:moveTo>
                <a:cubicBezTo>
                  <a:pt x="2203302" y="1794632"/>
                  <a:pt x="2204604" y="1794632"/>
                  <a:pt x="2206341" y="1795500"/>
                </a:cubicBezTo>
                <a:cubicBezTo>
                  <a:pt x="2216759" y="1797236"/>
                  <a:pt x="2228044" y="1799841"/>
                  <a:pt x="2240199" y="1803314"/>
                </a:cubicBezTo>
                <a:cubicBezTo>
                  <a:pt x="2252353" y="1810259"/>
                  <a:pt x="2256694" y="1821111"/>
                  <a:pt x="2253221" y="1835870"/>
                </a:cubicBezTo>
                <a:cubicBezTo>
                  <a:pt x="2247144" y="1845420"/>
                  <a:pt x="2238897" y="1846722"/>
                  <a:pt x="2228479" y="1839777"/>
                </a:cubicBezTo>
                <a:cubicBezTo>
                  <a:pt x="2224138" y="1834568"/>
                  <a:pt x="2218495" y="1825886"/>
                  <a:pt x="2211549" y="1813732"/>
                </a:cubicBezTo>
                <a:cubicBezTo>
                  <a:pt x="2208077" y="1807654"/>
                  <a:pt x="2205472" y="1803314"/>
                  <a:pt x="2203736" y="1800709"/>
                </a:cubicBezTo>
                <a:cubicBezTo>
                  <a:pt x="2202868" y="1798105"/>
                  <a:pt x="2202434" y="1796368"/>
                  <a:pt x="2202434" y="1795500"/>
                </a:cubicBezTo>
                <a:close/>
                <a:moveTo>
                  <a:pt x="6986252" y="1794198"/>
                </a:moveTo>
                <a:cubicBezTo>
                  <a:pt x="7003614" y="1798539"/>
                  <a:pt x="7017939" y="1808089"/>
                  <a:pt x="7029226" y="1822847"/>
                </a:cubicBezTo>
                <a:cubicBezTo>
                  <a:pt x="7031830" y="1827188"/>
                  <a:pt x="7032264" y="1832831"/>
                  <a:pt x="7030528" y="1839777"/>
                </a:cubicBezTo>
                <a:cubicBezTo>
                  <a:pt x="7027055" y="1850195"/>
                  <a:pt x="7024017" y="1860613"/>
                  <a:pt x="7021412" y="1871031"/>
                </a:cubicBezTo>
                <a:cubicBezTo>
                  <a:pt x="7022280" y="1871031"/>
                  <a:pt x="7023582" y="1871031"/>
                  <a:pt x="7025319" y="1871031"/>
                </a:cubicBezTo>
                <a:cubicBezTo>
                  <a:pt x="7034000" y="1869294"/>
                  <a:pt x="7038775" y="1867992"/>
                  <a:pt x="7039644" y="1867124"/>
                </a:cubicBezTo>
                <a:cubicBezTo>
                  <a:pt x="7045720" y="1865387"/>
                  <a:pt x="7050930" y="1865822"/>
                  <a:pt x="7055270" y="1868426"/>
                </a:cubicBezTo>
                <a:cubicBezTo>
                  <a:pt x="7072634" y="1877976"/>
                  <a:pt x="7083486" y="1887960"/>
                  <a:pt x="7087827" y="1898378"/>
                </a:cubicBezTo>
                <a:cubicBezTo>
                  <a:pt x="7090432" y="1902718"/>
                  <a:pt x="7089997" y="1907493"/>
                  <a:pt x="7086524" y="1912702"/>
                </a:cubicBezTo>
                <a:cubicBezTo>
                  <a:pt x="7081316" y="1927461"/>
                  <a:pt x="7073936" y="1956979"/>
                  <a:pt x="7064386" y="2001255"/>
                </a:cubicBezTo>
                <a:cubicBezTo>
                  <a:pt x="7056573" y="2042927"/>
                  <a:pt x="7040946" y="2064631"/>
                  <a:pt x="7017506" y="2066367"/>
                </a:cubicBezTo>
                <a:cubicBezTo>
                  <a:pt x="7012296" y="2066367"/>
                  <a:pt x="7007956" y="2062895"/>
                  <a:pt x="7004483" y="2055949"/>
                </a:cubicBezTo>
                <a:cubicBezTo>
                  <a:pt x="7002746" y="2044663"/>
                  <a:pt x="6994065" y="2029904"/>
                  <a:pt x="6978438" y="2011673"/>
                </a:cubicBezTo>
                <a:cubicBezTo>
                  <a:pt x="6958470" y="2037718"/>
                  <a:pt x="6929821" y="2057686"/>
                  <a:pt x="6892490" y="2071576"/>
                </a:cubicBezTo>
                <a:cubicBezTo>
                  <a:pt x="6888149" y="2073313"/>
                  <a:pt x="6885544" y="2073747"/>
                  <a:pt x="6884676" y="2072879"/>
                </a:cubicBezTo>
                <a:cubicBezTo>
                  <a:pt x="6883808" y="2072010"/>
                  <a:pt x="6885110" y="2069840"/>
                  <a:pt x="6888583" y="2066367"/>
                </a:cubicBezTo>
                <a:cubicBezTo>
                  <a:pt x="6913760" y="2048136"/>
                  <a:pt x="6934162" y="2023827"/>
                  <a:pt x="6949788" y="1993442"/>
                </a:cubicBezTo>
                <a:cubicBezTo>
                  <a:pt x="6941976" y="1999519"/>
                  <a:pt x="6934162" y="1998216"/>
                  <a:pt x="6926348" y="1989535"/>
                </a:cubicBezTo>
                <a:cubicBezTo>
                  <a:pt x="6924612" y="1986930"/>
                  <a:pt x="6922442" y="1983458"/>
                  <a:pt x="6919837" y="1979117"/>
                </a:cubicBezTo>
                <a:cubicBezTo>
                  <a:pt x="6906814" y="1986930"/>
                  <a:pt x="6892490" y="1995178"/>
                  <a:pt x="6876863" y="2003860"/>
                </a:cubicBezTo>
                <a:cubicBezTo>
                  <a:pt x="6869050" y="2009069"/>
                  <a:pt x="6861236" y="2014711"/>
                  <a:pt x="6853422" y="2020789"/>
                </a:cubicBezTo>
                <a:cubicBezTo>
                  <a:pt x="6850818" y="2023393"/>
                  <a:pt x="6846477" y="2023393"/>
                  <a:pt x="6840400" y="2020789"/>
                </a:cubicBezTo>
                <a:cubicBezTo>
                  <a:pt x="6832586" y="2016448"/>
                  <a:pt x="6825641" y="2009937"/>
                  <a:pt x="6819564" y="2001255"/>
                </a:cubicBezTo>
                <a:cubicBezTo>
                  <a:pt x="6814355" y="1995178"/>
                  <a:pt x="6814789" y="1991271"/>
                  <a:pt x="6820866" y="1989535"/>
                </a:cubicBezTo>
                <a:cubicBezTo>
                  <a:pt x="6834757" y="1983458"/>
                  <a:pt x="6845609" y="1972606"/>
                  <a:pt x="6853422" y="1956979"/>
                </a:cubicBezTo>
                <a:cubicBezTo>
                  <a:pt x="6854290" y="1954374"/>
                  <a:pt x="6855592" y="1950901"/>
                  <a:pt x="6857330" y="1946561"/>
                </a:cubicBezTo>
                <a:cubicBezTo>
                  <a:pt x="6860802" y="1939615"/>
                  <a:pt x="6862972" y="1933972"/>
                  <a:pt x="6863840" y="1929632"/>
                </a:cubicBezTo>
                <a:cubicBezTo>
                  <a:pt x="6861236" y="1930500"/>
                  <a:pt x="6857330" y="1931802"/>
                  <a:pt x="6852120" y="1933538"/>
                </a:cubicBezTo>
                <a:cubicBezTo>
                  <a:pt x="6846912" y="1934406"/>
                  <a:pt x="6840834" y="1936143"/>
                  <a:pt x="6833889" y="1938747"/>
                </a:cubicBezTo>
                <a:cubicBezTo>
                  <a:pt x="6830416" y="1939615"/>
                  <a:pt x="6826509" y="1940049"/>
                  <a:pt x="6822168" y="1940049"/>
                </a:cubicBezTo>
                <a:cubicBezTo>
                  <a:pt x="6814355" y="1938313"/>
                  <a:pt x="6806542" y="1932670"/>
                  <a:pt x="6798728" y="1923120"/>
                </a:cubicBezTo>
                <a:cubicBezTo>
                  <a:pt x="6795255" y="1918779"/>
                  <a:pt x="6795690" y="1916175"/>
                  <a:pt x="6800030" y="1915307"/>
                </a:cubicBezTo>
                <a:cubicBezTo>
                  <a:pt x="6800030" y="1915307"/>
                  <a:pt x="6800464" y="1915307"/>
                  <a:pt x="6801332" y="1915307"/>
                </a:cubicBezTo>
                <a:cubicBezTo>
                  <a:pt x="6810014" y="1913570"/>
                  <a:pt x="6823471" y="1910532"/>
                  <a:pt x="6841702" y="1906191"/>
                </a:cubicBezTo>
                <a:cubicBezTo>
                  <a:pt x="6859934" y="1902718"/>
                  <a:pt x="6873390" y="1900114"/>
                  <a:pt x="6882072" y="1898378"/>
                </a:cubicBezTo>
                <a:cubicBezTo>
                  <a:pt x="6887281" y="1897509"/>
                  <a:pt x="6894660" y="1895773"/>
                  <a:pt x="6904210" y="1893169"/>
                </a:cubicBezTo>
                <a:cubicBezTo>
                  <a:pt x="6907682" y="1892301"/>
                  <a:pt x="6910287" y="1891432"/>
                  <a:pt x="6912024" y="1890564"/>
                </a:cubicBezTo>
                <a:cubicBezTo>
                  <a:pt x="6916364" y="1888828"/>
                  <a:pt x="6920271" y="1888828"/>
                  <a:pt x="6923744" y="1890564"/>
                </a:cubicBezTo>
                <a:cubicBezTo>
                  <a:pt x="6931558" y="1892301"/>
                  <a:pt x="6938068" y="1896641"/>
                  <a:pt x="6943278" y="1903587"/>
                </a:cubicBezTo>
                <a:cubicBezTo>
                  <a:pt x="6946750" y="1908796"/>
                  <a:pt x="6945448" y="1912268"/>
                  <a:pt x="6939371" y="1914005"/>
                </a:cubicBezTo>
                <a:cubicBezTo>
                  <a:pt x="6937634" y="1914005"/>
                  <a:pt x="6934596" y="1914439"/>
                  <a:pt x="6930255" y="1915307"/>
                </a:cubicBezTo>
                <a:cubicBezTo>
                  <a:pt x="6920705" y="1917043"/>
                  <a:pt x="6912892" y="1918345"/>
                  <a:pt x="6906814" y="1919214"/>
                </a:cubicBezTo>
                <a:cubicBezTo>
                  <a:pt x="6907682" y="1919214"/>
                  <a:pt x="6909419" y="1919648"/>
                  <a:pt x="6912024" y="1920516"/>
                </a:cubicBezTo>
                <a:cubicBezTo>
                  <a:pt x="6913760" y="1921384"/>
                  <a:pt x="6915062" y="1922252"/>
                  <a:pt x="6915930" y="1923120"/>
                </a:cubicBezTo>
                <a:cubicBezTo>
                  <a:pt x="6920271" y="1925725"/>
                  <a:pt x="6919837" y="1929632"/>
                  <a:pt x="6914628" y="1934840"/>
                </a:cubicBezTo>
                <a:cubicBezTo>
                  <a:pt x="6913760" y="1935709"/>
                  <a:pt x="6912458" y="1937011"/>
                  <a:pt x="6910722" y="1938747"/>
                </a:cubicBezTo>
                <a:cubicBezTo>
                  <a:pt x="6908117" y="1940483"/>
                  <a:pt x="6906380" y="1941786"/>
                  <a:pt x="6905512" y="1942654"/>
                </a:cubicBezTo>
                <a:cubicBezTo>
                  <a:pt x="6919403" y="1943522"/>
                  <a:pt x="6931991" y="1946561"/>
                  <a:pt x="6943278" y="1951770"/>
                </a:cubicBezTo>
                <a:cubicBezTo>
                  <a:pt x="6953696" y="1957847"/>
                  <a:pt x="6957602" y="1968265"/>
                  <a:pt x="6954998" y="1983024"/>
                </a:cubicBezTo>
                <a:cubicBezTo>
                  <a:pt x="6967152" y="1955242"/>
                  <a:pt x="6974965" y="1930066"/>
                  <a:pt x="6978438" y="1907493"/>
                </a:cubicBezTo>
                <a:cubicBezTo>
                  <a:pt x="6977570" y="1907493"/>
                  <a:pt x="6975400" y="1907927"/>
                  <a:pt x="6971927" y="1908796"/>
                </a:cubicBezTo>
                <a:cubicBezTo>
                  <a:pt x="6973663" y="1907927"/>
                  <a:pt x="6972795" y="1908361"/>
                  <a:pt x="6969322" y="1910098"/>
                </a:cubicBezTo>
                <a:cubicBezTo>
                  <a:pt x="6964982" y="1912702"/>
                  <a:pt x="6960640" y="1912702"/>
                  <a:pt x="6956300" y="1910098"/>
                </a:cubicBezTo>
                <a:cubicBezTo>
                  <a:pt x="6950222" y="1906625"/>
                  <a:pt x="6943711" y="1900548"/>
                  <a:pt x="6936766" y="1891866"/>
                </a:cubicBezTo>
                <a:cubicBezTo>
                  <a:pt x="6934162" y="1889262"/>
                  <a:pt x="6935030" y="1887092"/>
                  <a:pt x="6939371" y="1885355"/>
                </a:cubicBezTo>
                <a:cubicBezTo>
                  <a:pt x="6943711" y="1884487"/>
                  <a:pt x="6951091" y="1883619"/>
                  <a:pt x="6961509" y="1882751"/>
                </a:cubicBezTo>
                <a:cubicBezTo>
                  <a:pt x="6970190" y="1881014"/>
                  <a:pt x="6977136" y="1879712"/>
                  <a:pt x="6982345" y="1878844"/>
                </a:cubicBezTo>
                <a:cubicBezTo>
                  <a:pt x="6982345" y="1876239"/>
                  <a:pt x="6982778" y="1872767"/>
                  <a:pt x="6983647" y="1868426"/>
                </a:cubicBezTo>
                <a:cubicBezTo>
                  <a:pt x="6983647" y="1864085"/>
                  <a:pt x="6983647" y="1861047"/>
                  <a:pt x="6983647" y="1859310"/>
                </a:cubicBezTo>
                <a:cubicBezTo>
                  <a:pt x="6983647" y="1838474"/>
                  <a:pt x="6981042" y="1819809"/>
                  <a:pt x="6975834" y="1803314"/>
                </a:cubicBezTo>
                <a:cubicBezTo>
                  <a:pt x="6974097" y="1796368"/>
                  <a:pt x="6977570" y="1793330"/>
                  <a:pt x="6986252" y="1794198"/>
                </a:cubicBezTo>
                <a:close/>
                <a:moveTo>
                  <a:pt x="6196272" y="1792896"/>
                </a:moveTo>
                <a:cubicBezTo>
                  <a:pt x="6212767" y="1792896"/>
                  <a:pt x="6226658" y="1794632"/>
                  <a:pt x="6237944" y="1798105"/>
                </a:cubicBezTo>
                <a:cubicBezTo>
                  <a:pt x="6248362" y="1803314"/>
                  <a:pt x="6250967" y="1814600"/>
                  <a:pt x="6245758" y="1831963"/>
                </a:cubicBezTo>
                <a:cubicBezTo>
                  <a:pt x="6245758" y="1833699"/>
                  <a:pt x="6244890" y="1835436"/>
                  <a:pt x="6243153" y="1837172"/>
                </a:cubicBezTo>
                <a:cubicBezTo>
                  <a:pt x="6242285" y="1838040"/>
                  <a:pt x="6241851" y="1838474"/>
                  <a:pt x="6241851" y="1838474"/>
                </a:cubicBezTo>
                <a:cubicBezTo>
                  <a:pt x="6247060" y="1836738"/>
                  <a:pt x="6252269" y="1836738"/>
                  <a:pt x="6257478" y="1838474"/>
                </a:cubicBezTo>
                <a:cubicBezTo>
                  <a:pt x="6257478" y="1838474"/>
                  <a:pt x="6257912" y="1838908"/>
                  <a:pt x="6258780" y="1839777"/>
                </a:cubicBezTo>
                <a:cubicBezTo>
                  <a:pt x="6263121" y="1842381"/>
                  <a:pt x="6267028" y="1846288"/>
                  <a:pt x="6270500" y="1851497"/>
                </a:cubicBezTo>
                <a:cubicBezTo>
                  <a:pt x="6273973" y="1857574"/>
                  <a:pt x="6271802" y="1861481"/>
                  <a:pt x="6263989" y="1863217"/>
                </a:cubicBezTo>
                <a:lnTo>
                  <a:pt x="6250766" y="1864319"/>
                </a:lnTo>
                <a:lnTo>
                  <a:pt x="6244455" y="1865822"/>
                </a:lnTo>
                <a:cubicBezTo>
                  <a:pt x="6251401" y="1868426"/>
                  <a:pt x="6256610" y="1871464"/>
                  <a:pt x="6260082" y="1874937"/>
                </a:cubicBezTo>
                <a:cubicBezTo>
                  <a:pt x="6263555" y="1877542"/>
                  <a:pt x="6263989" y="1881448"/>
                  <a:pt x="6261385" y="1886657"/>
                </a:cubicBezTo>
                <a:cubicBezTo>
                  <a:pt x="6255308" y="1890998"/>
                  <a:pt x="6250532" y="1895339"/>
                  <a:pt x="6247060" y="1899680"/>
                </a:cubicBezTo>
                <a:cubicBezTo>
                  <a:pt x="6248796" y="1899680"/>
                  <a:pt x="6250967" y="1899246"/>
                  <a:pt x="6253571" y="1898378"/>
                </a:cubicBezTo>
                <a:cubicBezTo>
                  <a:pt x="6257912" y="1896641"/>
                  <a:pt x="6260517" y="1895773"/>
                  <a:pt x="6261385" y="1895773"/>
                </a:cubicBezTo>
                <a:cubicBezTo>
                  <a:pt x="6266593" y="1893169"/>
                  <a:pt x="6271368" y="1893169"/>
                  <a:pt x="6275709" y="1895773"/>
                </a:cubicBezTo>
                <a:cubicBezTo>
                  <a:pt x="6282655" y="1900114"/>
                  <a:pt x="6286995" y="1904889"/>
                  <a:pt x="6288732" y="1910098"/>
                </a:cubicBezTo>
                <a:cubicBezTo>
                  <a:pt x="6289600" y="1915307"/>
                  <a:pt x="6287864" y="1918345"/>
                  <a:pt x="6283523" y="1919214"/>
                </a:cubicBezTo>
                <a:cubicBezTo>
                  <a:pt x="6268764" y="1920950"/>
                  <a:pt x="6247928" y="1923988"/>
                  <a:pt x="6221015" y="1928329"/>
                </a:cubicBezTo>
                <a:cubicBezTo>
                  <a:pt x="6217542" y="1929197"/>
                  <a:pt x="6214938" y="1929632"/>
                  <a:pt x="6213201" y="1929632"/>
                </a:cubicBezTo>
                <a:cubicBezTo>
                  <a:pt x="6208860" y="1930500"/>
                  <a:pt x="6201915" y="1931802"/>
                  <a:pt x="6192365" y="1933538"/>
                </a:cubicBezTo>
                <a:cubicBezTo>
                  <a:pt x="6168925" y="1938747"/>
                  <a:pt x="6153732" y="1942220"/>
                  <a:pt x="6146787" y="1943956"/>
                </a:cubicBezTo>
                <a:cubicBezTo>
                  <a:pt x="6140710" y="1943956"/>
                  <a:pt x="6136803" y="1943088"/>
                  <a:pt x="6135067" y="1941352"/>
                </a:cubicBezTo>
                <a:cubicBezTo>
                  <a:pt x="6128990" y="1937011"/>
                  <a:pt x="6123781" y="1931368"/>
                  <a:pt x="6119440" y="1924423"/>
                </a:cubicBezTo>
                <a:cubicBezTo>
                  <a:pt x="6117703" y="1922686"/>
                  <a:pt x="6117269" y="1920950"/>
                  <a:pt x="6118137" y="1919214"/>
                </a:cubicBezTo>
                <a:cubicBezTo>
                  <a:pt x="6119005" y="1918345"/>
                  <a:pt x="6120742" y="1917911"/>
                  <a:pt x="6123346" y="1917911"/>
                </a:cubicBezTo>
                <a:cubicBezTo>
                  <a:pt x="6125951" y="1917911"/>
                  <a:pt x="6131160" y="1917477"/>
                  <a:pt x="6138973" y="1916609"/>
                </a:cubicBezTo>
                <a:cubicBezTo>
                  <a:pt x="6151996" y="1915741"/>
                  <a:pt x="6161546" y="1914873"/>
                  <a:pt x="6167623" y="1914005"/>
                </a:cubicBezTo>
                <a:cubicBezTo>
                  <a:pt x="6178041" y="1912268"/>
                  <a:pt x="6186722" y="1910966"/>
                  <a:pt x="6193668" y="1910098"/>
                </a:cubicBezTo>
                <a:cubicBezTo>
                  <a:pt x="6187591" y="1900548"/>
                  <a:pt x="6181947" y="1891432"/>
                  <a:pt x="6176739" y="1882751"/>
                </a:cubicBezTo>
                <a:cubicBezTo>
                  <a:pt x="6175871" y="1881014"/>
                  <a:pt x="6175436" y="1879712"/>
                  <a:pt x="6175436" y="1878844"/>
                </a:cubicBezTo>
                <a:cubicBezTo>
                  <a:pt x="6176304" y="1877976"/>
                  <a:pt x="6178041" y="1877542"/>
                  <a:pt x="6180645" y="1877542"/>
                </a:cubicBezTo>
                <a:cubicBezTo>
                  <a:pt x="6183250" y="1877542"/>
                  <a:pt x="6187156" y="1877976"/>
                  <a:pt x="6192365" y="1878844"/>
                </a:cubicBezTo>
                <a:cubicBezTo>
                  <a:pt x="6197574" y="1878844"/>
                  <a:pt x="6201047" y="1879278"/>
                  <a:pt x="6202783" y="1880146"/>
                </a:cubicBezTo>
                <a:cubicBezTo>
                  <a:pt x="6213201" y="1884487"/>
                  <a:pt x="6216674" y="1893169"/>
                  <a:pt x="6213201" y="1906191"/>
                </a:cubicBezTo>
                <a:cubicBezTo>
                  <a:pt x="6213201" y="1906191"/>
                  <a:pt x="6214069" y="1906191"/>
                  <a:pt x="6215806" y="1906191"/>
                </a:cubicBezTo>
                <a:cubicBezTo>
                  <a:pt x="6215806" y="1906191"/>
                  <a:pt x="6216674" y="1906191"/>
                  <a:pt x="6218410" y="1906191"/>
                </a:cubicBezTo>
                <a:cubicBezTo>
                  <a:pt x="6220147" y="1905323"/>
                  <a:pt x="6221449" y="1904889"/>
                  <a:pt x="6222317" y="1904889"/>
                </a:cubicBezTo>
                <a:cubicBezTo>
                  <a:pt x="6228394" y="1890998"/>
                  <a:pt x="6231433" y="1878410"/>
                  <a:pt x="6231433" y="1867124"/>
                </a:cubicBezTo>
                <a:cubicBezTo>
                  <a:pt x="6230565" y="1867124"/>
                  <a:pt x="6228828" y="1867558"/>
                  <a:pt x="6226224" y="1868426"/>
                </a:cubicBezTo>
                <a:cubicBezTo>
                  <a:pt x="6223619" y="1868426"/>
                  <a:pt x="6221883" y="1868860"/>
                  <a:pt x="6221015" y="1869728"/>
                </a:cubicBezTo>
                <a:cubicBezTo>
                  <a:pt x="6214069" y="1870596"/>
                  <a:pt x="6203218" y="1872333"/>
                  <a:pt x="6188459" y="1874937"/>
                </a:cubicBezTo>
                <a:cubicBezTo>
                  <a:pt x="6186722" y="1875805"/>
                  <a:pt x="6185420" y="1876239"/>
                  <a:pt x="6184552" y="1876239"/>
                </a:cubicBezTo>
                <a:cubicBezTo>
                  <a:pt x="6178475" y="1877976"/>
                  <a:pt x="6170662" y="1873635"/>
                  <a:pt x="6161112" y="1863217"/>
                </a:cubicBezTo>
                <a:cubicBezTo>
                  <a:pt x="6159375" y="1861481"/>
                  <a:pt x="6158507" y="1859744"/>
                  <a:pt x="6158507" y="1858008"/>
                </a:cubicBezTo>
                <a:cubicBezTo>
                  <a:pt x="6159375" y="1857140"/>
                  <a:pt x="6161112" y="1856272"/>
                  <a:pt x="6163716" y="1855404"/>
                </a:cubicBezTo>
                <a:cubicBezTo>
                  <a:pt x="6196706" y="1850195"/>
                  <a:pt x="6221449" y="1844986"/>
                  <a:pt x="6237944" y="1839777"/>
                </a:cubicBezTo>
                <a:cubicBezTo>
                  <a:pt x="6233603" y="1839777"/>
                  <a:pt x="6230131" y="1838474"/>
                  <a:pt x="6227526" y="1835870"/>
                </a:cubicBezTo>
                <a:cubicBezTo>
                  <a:pt x="6214504" y="1823716"/>
                  <a:pt x="6203218" y="1811127"/>
                  <a:pt x="6193668" y="1798105"/>
                </a:cubicBezTo>
                <a:cubicBezTo>
                  <a:pt x="6191931" y="1794632"/>
                  <a:pt x="6192800" y="1792896"/>
                  <a:pt x="6196272" y="1792896"/>
                </a:cubicBezTo>
                <a:close/>
                <a:moveTo>
                  <a:pt x="4305486" y="1792896"/>
                </a:moveTo>
                <a:cubicBezTo>
                  <a:pt x="4319376" y="1792896"/>
                  <a:pt x="4332398" y="1800709"/>
                  <a:pt x="4344553" y="1816336"/>
                </a:cubicBezTo>
                <a:cubicBezTo>
                  <a:pt x="4348025" y="1820677"/>
                  <a:pt x="4348894" y="1825886"/>
                  <a:pt x="4347157" y="1831963"/>
                </a:cubicBezTo>
                <a:cubicBezTo>
                  <a:pt x="4343685" y="1843249"/>
                  <a:pt x="4341514" y="1861047"/>
                  <a:pt x="4340646" y="1885355"/>
                </a:cubicBezTo>
                <a:cubicBezTo>
                  <a:pt x="4343251" y="1924423"/>
                  <a:pt x="4344553" y="1966528"/>
                  <a:pt x="4344553" y="2011673"/>
                </a:cubicBezTo>
                <a:cubicBezTo>
                  <a:pt x="4346289" y="2043795"/>
                  <a:pt x="4337607" y="2064197"/>
                  <a:pt x="4318508" y="2072879"/>
                </a:cubicBezTo>
                <a:cubicBezTo>
                  <a:pt x="4308958" y="2077219"/>
                  <a:pt x="4302447" y="2074181"/>
                  <a:pt x="4298974" y="2063763"/>
                </a:cubicBezTo>
                <a:cubicBezTo>
                  <a:pt x="4290293" y="2044663"/>
                  <a:pt x="4279875" y="2031207"/>
                  <a:pt x="4267720" y="2023393"/>
                </a:cubicBezTo>
                <a:cubicBezTo>
                  <a:pt x="4265984" y="2021657"/>
                  <a:pt x="4265116" y="2019920"/>
                  <a:pt x="4265116" y="2018184"/>
                </a:cubicBezTo>
                <a:cubicBezTo>
                  <a:pt x="4265984" y="2017316"/>
                  <a:pt x="4267286" y="2016882"/>
                  <a:pt x="4269023" y="2016882"/>
                </a:cubicBezTo>
                <a:cubicBezTo>
                  <a:pt x="4275968" y="2016882"/>
                  <a:pt x="4287254" y="2019052"/>
                  <a:pt x="4302881" y="2023393"/>
                </a:cubicBezTo>
                <a:cubicBezTo>
                  <a:pt x="4307222" y="2025129"/>
                  <a:pt x="4309392" y="2022959"/>
                  <a:pt x="4309392" y="2016882"/>
                </a:cubicBezTo>
                <a:cubicBezTo>
                  <a:pt x="4309392" y="1948297"/>
                  <a:pt x="4308524" y="1894905"/>
                  <a:pt x="4306788" y="1856706"/>
                </a:cubicBezTo>
                <a:cubicBezTo>
                  <a:pt x="4305920" y="1830661"/>
                  <a:pt x="4302881" y="1812863"/>
                  <a:pt x="4297672" y="1803314"/>
                </a:cubicBezTo>
                <a:cubicBezTo>
                  <a:pt x="4295068" y="1796368"/>
                  <a:pt x="4297672" y="1792896"/>
                  <a:pt x="4305486" y="1792896"/>
                </a:cubicBezTo>
                <a:close/>
                <a:moveTo>
                  <a:pt x="416477" y="1792896"/>
                </a:moveTo>
                <a:cubicBezTo>
                  <a:pt x="417780" y="1792462"/>
                  <a:pt x="419299" y="1792462"/>
                  <a:pt x="421035" y="1792896"/>
                </a:cubicBezTo>
                <a:cubicBezTo>
                  <a:pt x="436663" y="1796368"/>
                  <a:pt x="450553" y="1803748"/>
                  <a:pt x="462708" y="1815034"/>
                </a:cubicBezTo>
                <a:cubicBezTo>
                  <a:pt x="465312" y="1817638"/>
                  <a:pt x="465312" y="1821545"/>
                  <a:pt x="462708" y="1826754"/>
                </a:cubicBezTo>
                <a:cubicBezTo>
                  <a:pt x="460103" y="1829359"/>
                  <a:pt x="457933" y="1836304"/>
                  <a:pt x="456196" y="1847590"/>
                </a:cubicBezTo>
                <a:cubicBezTo>
                  <a:pt x="456196" y="1847590"/>
                  <a:pt x="456196" y="1848458"/>
                  <a:pt x="456196" y="1850195"/>
                </a:cubicBezTo>
                <a:cubicBezTo>
                  <a:pt x="469219" y="1842381"/>
                  <a:pt x="486147" y="1831529"/>
                  <a:pt x="506984" y="1817638"/>
                </a:cubicBezTo>
                <a:cubicBezTo>
                  <a:pt x="508720" y="1815902"/>
                  <a:pt x="511759" y="1813298"/>
                  <a:pt x="516100" y="1809825"/>
                </a:cubicBezTo>
                <a:cubicBezTo>
                  <a:pt x="523045" y="1805484"/>
                  <a:pt x="526952" y="1802445"/>
                  <a:pt x="527820" y="1800709"/>
                </a:cubicBezTo>
                <a:cubicBezTo>
                  <a:pt x="531292" y="1795500"/>
                  <a:pt x="534765" y="1793764"/>
                  <a:pt x="538237" y="1795500"/>
                </a:cubicBezTo>
                <a:cubicBezTo>
                  <a:pt x="551260" y="1801577"/>
                  <a:pt x="561244" y="1808523"/>
                  <a:pt x="568190" y="1816336"/>
                </a:cubicBezTo>
                <a:cubicBezTo>
                  <a:pt x="571662" y="1822413"/>
                  <a:pt x="570794" y="1826754"/>
                  <a:pt x="565585" y="1829359"/>
                </a:cubicBezTo>
                <a:cubicBezTo>
                  <a:pt x="556035" y="1833699"/>
                  <a:pt x="543012" y="1838474"/>
                  <a:pt x="526517" y="1843683"/>
                </a:cubicBezTo>
                <a:cubicBezTo>
                  <a:pt x="509154" y="1850629"/>
                  <a:pt x="486147" y="1855838"/>
                  <a:pt x="457499" y="1859310"/>
                </a:cubicBezTo>
                <a:lnTo>
                  <a:pt x="456196" y="1859310"/>
                </a:lnTo>
                <a:cubicBezTo>
                  <a:pt x="456196" y="1862783"/>
                  <a:pt x="456196" y="1866256"/>
                  <a:pt x="456196" y="1869728"/>
                </a:cubicBezTo>
                <a:cubicBezTo>
                  <a:pt x="457064" y="1875805"/>
                  <a:pt x="460971" y="1879712"/>
                  <a:pt x="467917" y="1881448"/>
                </a:cubicBezTo>
                <a:cubicBezTo>
                  <a:pt x="493961" y="1881448"/>
                  <a:pt x="520440" y="1880146"/>
                  <a:pt x="547354" y="1877542"/>
                </a:cubicBezTo>
                <a:cubicBezTo>
                  <a:pt x="559507" y="1876673"/>
                  <a:pt x="566887" y="1871899"/>
                  <a:pt x="569491" y="1863217"/>
                </a:cubicBezTo>
                <a:cubicBezTo>
                  <a:pt x="572964" y="1850195"/>
                  <a:pt x="576437" y="1839342"/>
                  <a:pt x="579909" y="1830661"/>
                </a:cubicBezTo>
                <a:cubicBezTo>
                  <a:pt x="580778" y="1828924"/>
                  <a:pt x="581646" y="1828056"/>
                  <a:pt x="582514" y="1828056"/>
                </a:cubicBezTo>
                <a:cubicBezTo>
                  <a:pt x="583382" y="1827188"/>
                  <a:pt x="583816" y="1827622"/>
                  <a:pt x="583816" y="1829359"/>
                </a:cubicBezTo>
                <a:cubicBezTo>
                  <a:pt x="586421" y="1845854"/>
                  <a:pt x="592498" y="1859310"/>
                  <a:pt x="602048" y="1869728"/>
                </a:cubicBezTo>
                <a:cubicBezTo>
                  <a:pt x="605521" y="1873201"/>
                  <a:pt x="607257" y="1876673"/>
                  <a:pt x="607257" y="1880146"/>
                </a:cubicBezTo>
                <a:cubicBezTo>
                  <a:pt x="607257" y="1885355"/>
                  <a:pt x="605086" y="1890130"/>
                  <a:pt x="600746" y="1894471"/>
                </a:cubicBezTo>
                <a:cubicBezTo>
                  <a:pt x="590328" y="1900548"/>
                  <a:pt x="576871" y="1904889"/>
                  <a:pt x="560376" y="1907493"/>
                </a:cubicBezTo>
                <a:cubicBezTo>
                  <a:pt x="549958" y="1909230"/>
                  <a:pt x="535633" y="1910098"/>
                  <a:pt x="517402" y="1910098"/>
                </a:cubicBezTo>
                <a:cubicBezTo>
                  <a:pt x="494829" y="1910098"/>
                  <a:pt x="477466" y="1909664"/>
                  <a:pt x="465312" y="1908796"/>
                </a:cubicBezTo>
                <a:cubicBezTo>
                  <a:pt x="439267" y="1904455"/>
                  <a:pt x="425376" y="1890998"/>
                  <a:pt x="423640" y="1868426"/>
                </a:cubicBezTo>
                <a:cubicBezTo>
                  <a:pt x="422771" y="1861481"/>
                  <a:pt x="422338" y="1851063"/>
                  <a:pt x="422338" y="1837172"/>
                </a:cubicBezTo>
                <a:cubicBezTo>
                  <a:pt x="423206" y="1827622"/>
                  <a:pt x="420167" y="1816336"/>
                  <a:pt x="413222" y="1803314"/>
                </a:cubicBezTo>
                <a:cubicBezTo>
                  <a:pt x="411485" y="1799841"/>
                  <a:pt x="411485" y="1797236"/>
                  <a:pt x="413222" y="1795500"/>
                </a:cubicBezTo>
                <a:cubicBezTo>
                  <a:pt x="414090" y="1794198"/>
                  <a:pt x="415175" y="1793330"/>
                  <a:pt x="416477" y="1792896"/>
                </a:cubicBezTo>
                <a:close/>
                <a:moveTo>
                  <a:pt x="3213143" y="1792570"/>
                </a:moveTo>
                <a:cubicBezTo>
                  <a:pt x="3214445" y="1792353"/>
                  <a:pt x="3215964" y="1792462"/>
                  <a:pt x="3217701" y="1792896"/>
                </a:cubicBezTo>
                <a:cubicBezTo>
                  <a:pt x="3232459" y="1797236"/>
                  <a:pt x="3245048" y="1803748"/>
                  <a:pt x="3255466" y="1812429"/>
                </a:cubicBezTo>
                <a:cubicBezTo>
                  <a:pt x="3258939" y="1816770"/>
                  <a:pt x="3259807" y="1821111"/>
                  <a:pt x="3258071" y="1825452"/>
                </a:cubicBezTo>
                <a:cubicBezTo>
                  <a:pt x="3254598" y="1838474"/>
                  <a:pt x="3253295" y="1850629"/>
                  <a:pt x="3254164" y="1861915"/>
                </a:cubicBezTo>
                <a:cubicBezTo>
                  <a:pt x="3254164" y="1864519"/>
                  <a:pt x="3254164" y="1867992"/>
                  <a:pt x="3254164" y="1872333"/>
                </a:cubicBezTo>
                <a:cubicBezTo>
                  <a:pt x="3255900" y="1871464"/>
                  <a:pt x="3258939" y="1870596"/>
                  <a:pt x="3263280" y="1869728"/>
                </a:cubicBezTo>
                <a:cubicBezTo>
                  <a:pt x="3268489" y="1867124"/>
                  <a:pt x="3272829" y="1865387"/>
                  <a:pt x="3276302" y="1864519"/>
                </a:cubicBezTo>
                <a:cubicBezTo>
                  <a:pt x="3282379" y="1861915"/>
                  <a:pt x="3286720" y="1862349"/>
                  <a:pt x="3289325" y="1865822"/>
                </a:cubicBezTo>
                <a:cubicBezTo>
                  <a:pt x="3294533" y="1867558"/>
                  <a:pt x="3299308" y="1870596"/>
                  <a:pt x="3303649" y="1874937"/>
                </a:cubicBezTo>
                <a:cubicBezTo>
                  <a:pt x="3307122" y="1881882"/>
                  <a:pt x="3304951" y="1886223"/>
                  <a:pt x="3297138" y="1887960"/>
                </a:cubicBezTo>
                <a:cubicBezTo>
                  <a:pt x="3295401" y="1888828"/>
                  <a:pt x="3292363" y="1889696"/>
                  <a:pt x="3288022" y="1890564"/>
                </a:cubicBezTo>
                <a:cubicBezTo>
                  <a:pt x="3280209" y="1893169"/>
                  <a:pt x="3269791" y="1895773"/>
                  <a:pt x="3256768" y="1898378"/>
                </a:cubicBezTo>
                <a:cubicBezTo>
                  <a:pt x="3257636" y="1900114"/>
                  <a:pt x="3258071" y="1902284"/>
                  <a:pt x="3258071" y="1904889"/>
                </a:cubicBezTo>
                <a:cubicBezTo>
                  <a:pt x="3258939" y="1908361"/>
                  <a:pt x="3259373" y="1910966"/>
                  <a:pt x="3259373" y="1912702"/>
                </a:cubicBezTo>
                <a:cubicBezTo>
                  <a:pt x="3268922" y="1910098"/>
                  <a:pt x="3277170" y="1906625"/>
                  <a:pt x="3284116" y="1902284"/>
                </a:cubicBezTo>
                <a:cubicBezTo>
                  <a:pt x="3289325" y="1899680"/>
                  <a:pt x="3295401" y="1899246"/>
                  <a:pt x="3302347" y="1900982"/>
                </a:cubicBezTo>
                <a:cubicBezTo>
                  <a:pt x="3311028" y="1903587"/>
                  <a:pt x="3316672" y="1906625"/>
                  <a:pt x="3319276" y="1910098"/>
                </a:cubicBezTo>
                <a:cubicBezTo>
                  <a:pt x="3323617" y="1916175"/>
                  <a:pt x="3322749" y="1920516"/>
                  <a:pt x="3316672" y="1923120"/>
                </a:cubicBezTo>
                <a:cubicBezTo>
                  <a:pt x="3308858" y="1925725"/>
                  <a:pt x="3301478" y="1928329"/>
                  <a:pt x="3294533" y="1930934"/>
                </a:cubicBezTo>
                <a:cubicBezTo>
                  <a:pt x="3294533" y="1930934"/>
                  <a:pt x="3295401" y="1930934"/>
                  <a:pt x="3297138" y="1930934"/>
                </a:cubicBezTo>
                <a:cubicBezTo>
                  <a:pt x="3306687" y="1934406"/>
                  <a:pt x="3314935" y="1941352"/>
                  <a:pt x="3321881" y="1951770"/>
                </a:cubicBezTo>
                <a:cubicBezTo>
                  <a:pt x="3324485" y="1957847"/>
                  <a:pt x="3323617" y="1962622"/>
                  <a:pt x="3319276" y="1966094"/>
                </a:cubicBezTo>
                <a:cubicBezTo>
                  <a:pt x="3318408" y="1966094"/>
                  <a:pt x="3315803" y="1967831"/>
                  <a:pt x="3311462" y="1971303"/>
                </a:cubicBezTo>
                <a:cubicBezTo>
                  <a:pt x="3307122" y="1973908"/>
                  <a:pt x="3303649" y="1976078"/>
                  <a:pt x="3301044" y="1977815"/>
                </a:cubicBezTo>
                <a:cubicBezTo>
                  <a:pt x="3295836" y="1983024"/>
                  <a:pt x="3290627" y="1986930"/>
                  <a:pt x="3285418" y="1989535"/>
                </a:cubicBezTo>
                <a:cubicBezTo>
                  <a:pt x="3293231" y="2002557"/>
                  <a:pt x="3302781" y="2012975"/>
                  <a:pt x="3314067" y="2020789"/>
                </a:cubicBezTo>
                <a:cubicBezTo>
                  <a:pt x="3317540" y="2024261"/>
                  <a:pt x="3320144" y="2023827"/>
                  <a:pt x="3321881" y="2019486"/>
                </a:cubicBezTo>
                <a:cubicBezTo>
                  <a:pt x="3322749" y="2018618"/>
                  <a:pt x="3323617" y="2016882"/>
                  <a:pt x="3324485" y="2014278"/>
                </a:cubicBezTo>
                <a:cubicBezTo>
                  <a:pt x="3329694" y="2004728"/>
                  <a:pt x="3332732" y="1996914"/>
                  <a:pt x="3333601" y="1990837"/>
                </a:cubicBezTo>
                <a:cubicBezTo>
                  <a:pt x="3334469" y="1987364"/>
                  <a:pt x="3335771" y="1985628"/>
                  <a:pt x="3337508" y="1985628"/>
                </a:cubicBezTo>
                <a:cubicBezTo>
                  <a:pt x="3338376" y="1985628"/>
                  <a:pt x="3339244" y="1987364"/>
                  <a:pt x="3340112" y="1990837"/>
                </a:cubicBezTo>
                <a:cubicBezTo>
                  <a:pt x="3340980" y="1996046"/>
                  <a:pt x="3342282" y="2003860"/>
                  <a:pt x="3344019" y="2014278"/>
                </a:cubicBezTo>
                <a:cubicBezTo>
                  <a:pt x="3344887" y="2021223"/>
                  <a:pt x="3345755" y="2026432"/>
                  <a:pt x="3346623" y="2029904"/>
                </a:cubicBezTo>
                <a:cubicBezTo>
                  <a:pt x="3346623" y="2032509"/>
                  <a:pt x="3347057" y="2036850"/>
                  <a:pt x="3347926" y="2042927"/>
                </a:cubicBezTo>
                <a:cubicBezTo>
                  <a:pt x="3347926" y="2049872"/>
                  <a:pt x="3348359" y="2054213"/>
                  <a:pt x="3349228" y="2055949"/>
                </a:cubicBezTo>
                <a:cubicBezTo>
                  <a:pt x="3349228" y="2068104"/>
                  <a:pt x="3343585" y="2073747"/>
                  <a:pt x="3332299" y="2072879"/>
                </a:cubicBezTo>
                <a:cubicBezTo>
                  <a:pt x="3307990" y="2064197"/>
                  <a:pt x="3283681" y="2041191"/>
                  <a:pt x="3259373" y="2003860"/>
                </a:cubicBezTo>
                <a:cubicBezTo>
                  <a:pt x="3254164" y="2006464"/>
                  <a:pt x="3248955" y="2009069"/>
                  <a:pt x="3243746" y="2011673"/>
                </a:cubicBezTo>
                <a:cubicBezTo>
                  <a:pt x="3218569" y="2022091"/>
                  <a:pt x="3195129" y="2027734"/>
                  <a:pt x="3173425" y="2028602"/>
                </a:cubicBezTo>
                <a:cubicBezTo>
                  <a:pt x="3170820" y="2028602"/>
                  <a:pt x="3169518" y="2027734"/>
                  <a:pt x="3169518" y="2025998"/>
                </a:cubicBezTo>
                <a:cubicBezTo>
                  <a:pt x="3169518" y="2024261"/>
                  <a:pt x="3170820" y="2022959"/>
                  <a:pt x="3173425" y="2022091"/>
                </a:cubicBezTo>
                <a:cubicBezTo>
                  <a:pt x="3200337" y="2009937"/>
                  <a:pt x="3224646" y="1995612"/>
                  <a:pt x="3246350" y="1979117"/>
                </a:cubicBezTo>
                <a:cubicBezTo>
                  <a:pt x="3243746" y="1973040"/>
                  <a:pt x="3241575" y="1966094"/>
                  <a:pt x="3239839" y="1958281"/>
                </a:cubicBezTo>
                <a:cubicBezTo>
                  <a:pt x="3238103" y="1955676"/>
                  <a:pt x="3237235" y="1952204"/>
                  <a:pt x="3237235" y="1947863"/>
                </a:cubicBezTo>
                <a:cubicBezTo>
                  <a:pt x="3231157" y="1950467"/>
                  <a:pt x="3224646" y="1952638"/>
                  <a:pt x="3217701" y="1954374"/>
                </a:cubicBezTo>
                <a:cubicBezTo>
                  <a:pt x="3212492" y="1956110"/>
                  <a:pt x="3207283" y="1955242"/>
                  <a:pt x="3202074" y="1951770"/>
                </a:cubicBezTo>
                <a:cubicBezTo>
                  <a:pt x="3201205" y="1950901"/>
                  <a:pt x="3200337" y="1950033"/>
                  <a:pt x="3199470" y="1949165"/>
                </a:cubicBezTo>
                <a:cubicBezTo>
                  <a:pt x="3198601" y="1948297"/>
                  <a:pt x="3197299" y="1946995"/>
                  <a:pt x="3195563" y="1945258"/>
                </a:cubicBezTo>
                <a:cubicBezTo>
                  <a:pt x="3194694" y="1945258"/>
                  <a:pt x="3194261" y="1945692"/>
                  <a:pt x="3194261" y="1946561"/>
                </a:cubicBezTo>
                <a:cubicBezTo>
                  <a:pt x="3170820" y="1959583"/>
                  <a:pt x="3154759" y="1968265"/>
                  <a:pt x="3146077" y="1972606"/>
                </a:cubicBezTo>
                <a:cubicBezTo>
                  <a:pt x="3138264" y="1976078"/>
                  <a:pt x="3132621" y="1979117"/>
                  <a:pt x="3129148" y="1981721"/>
                </a:cubicBezTo>
                <a:cubicBezTo>
                  <a:pt x="3128280" y="1982589"/>
                  <a:pt x="3127412" y="1983458"/>
                  <a:pt x="3126543" y="1984326"/>
                </a:cubicBezTo>
                <a:cubicBezTo>
                  <a:pt x="3122203" y="1986930"/>
                  <a:pt x="3117862" y="1986496"/>
                  <a:pt x="3113521" y="1983024"/>
                </a:cubicBezTo>
                <a:cubicBezTo>
                  <a:pt x="3104839" y="1976078"/>
                  <a:pt x="3098328" y="1968265"/>
                  <a:pt x="3093988" y="1959583"/>
                </a:cubicBezTo>
                <a:cubicBezTo>
                  <a:pt x="3093988" y="1954374"/>
                  <a:pt x="3095724" y="1950901"/>
                  <a:pt x="3099197" y="1949165"/>
                </a:cubicBezTo>
                <a:cubicBezTo>
                  <a:pt x="3109615" y="1949165"/>
                  <a:pt x="3119598" y="1943088"/>
                  <a:pt x="3129148" y="1930934"/>
                </a:cubicBezTo>
                <a:cubicBezTo>
                  <a:pt x="3130884" y="1929197"/>
                  <a:pt x="3133055" y="1926159"/>
                  <a:pt x="3135659" y="1921818"/>
                </a:cubicBezTo>
                <a:cubicBezTo>
                  <a:pt x="3139132" y="1918345"/>
                  <a:pt x="3141736" y="1915741"/>
                  <a:pt x="3143473" y="1914005"/>
                </a:cubicBezTo>
                <a:cubicBezTo>
                  <a:pt x="3133055" y="1917477"/>
                  <a:pt x="3123939" y="1921384"/>
                  <a:pt x="3116126" y="1925725"/>
                </a:cubicBezTo>
                <a:cubicBezTo>
                  <a:pt x="3110917" y="1928329"/>
                  <a:pt x="3106576" y="1928329"/>
                  <a:pt x="3103103" y="1925725"/>
                </a:cubicBezTo>
                <a:cubicBezTo>
                  <a:pt x="3097894" y="1920516"/>
                  <a:pt x="3093553" y="1914005"/>
                  <a:pt x="3090081" y="1906191"/>
                </a:cubicBezTo>
                <a:cubicBezTo>
                  <a:pt x="3087476" y="1900114"/>
                  <a:pt x="3088344" y="1896641"/>
                  <a:pt x="3092685" y="1895773"/>
                </a:cubicBezTo>
                <a:cubicBezTo>
                  <a:pt x="3102235" y="1893169"/>
                  <a:pt x="3110048" y="1887526"/>
                  <a:pt x="3116126" y="1878844"/>
                </a:cubicBezTo>
                <a:cubicBezTo>
                  <a:pt x="3118730" y="1875371"/>
                  <a:pt x="3124373" y="1866690"/>
                  <a:pt x="3133055" y="1852799"/>
                </a:cubicBezTo>
                <a:cubicBezTo>
                  <a:pt x="3133923" y="1851931"/>
                  <a:pt x="3134357" y="1851063"/>
                  <a:pt x="3134357" y="1850195"/>
                </a:cubicBezTo>
                <a:cubicBezTo>
                  <a:pt x="3140434" y="1838908"/>
                  <a:pt x="3143907" y="1828056"/>
                  <a:pt x="3144775" y="1817638"/>
                </a:cubicBezTo>
                <a:cubicBezTo>
                  <a:pt x="3144775" y="1810693"/>
                  <a:pt x="3148248" y="1808523"/>
                  <a:pt x="3155193" y="1811127"/>
                </a:cubicBezTo>
                <a:cubicBezTo>
                  <a:pt x="3163875" y="1815468"/>
                  <a:pt x="3172556" y="1823281"/>
                  <a:pt x="3181238" y="1834568"/>
                </a:cubicBezTo>
                <a:cubicBezTo>
                  <a:pt x="3184711" y="1839777"/>
                  <a:pt x="3184276" y="1843683"/>
                  <a:pt x="3179936" y="1846288"/>
                </a:cubicBezTo>
                <a:cubicBezTo>
                  <a:pt x="3178199" y="1848024"/>
                  <a:pt x="3174293" y="1851497"/>
                  <a:pt x="3168216" y="1856706"/>
                </a:cubicBezTo>
                <a:cubicBezTo>
                  <a:pt x="3162138" y="1862783"/>
                  <a:pt x="3157363" y="1867558"/>
                  <a:pt x="3153891" y="1871031"/>
                </a:cubicBezTo>
                <a:cubicBezTo>
                  <a:pt x="3143473" y="1881448"/>
                  <a:pt x="3134791" y="1889696"/>
                  <a:pt x="3127846" y="1895773"/>
                </a:cubicBezTo>
                <a:cubicBezTo>
                  <a:pt x="3137395" y="1894905"/>
                  <a:pt x="3147380" y="1894471"/>
                  <a:pt x="3157798" y="1894471"/>
                </a:cubicBezTo>
                <a:cubicBezTo>
                  <a:pt x="3163875" y="1884053"/>
                  <a:pt x="3168216" y="1874937"/>
                  <a:pt x="3170820" y="1867124"/>
                </a:cubicBezTo>
                <a:cubicBezTo>
                  <a:pt x="3172556" y="1861047"/>
                  <a:pt x="3175161" y="1858442"/>
                  <a:pt x="3178634" y="1859310"/>
                </a:cubicBezTo>
                <a:cubicBezTo>
                  <a:pt x="3190788" y="1862783"/>
                  <a:pt x="3199903" y="1869294"/>
                  <a:pt x="3205981" y="1878844"/>
                </a:cubicBezTo>
                <a:cubicBezTo>
                  <a:pt x="3205981" y="1878844"/>
                  <a:pt x="3206414" y="1879278"/>
                  <a:pt x="3207283" y="1880146"/>
                </a:cubicBezTo>
                <a:cubicBezTo>
                  <a:pt x="3208151" y="1881882"/>
                  <a:pt x="3208151" y="1883185"/>
                  <a:pt x="3207283" y="1884053"/>
                </a:cubicBezTo>
                <a:cubicBezTo>
                  <a:pt x="3209887" y="1884053"/>
                  <a:pt x="3213794" y="1883185"/>
                  <a:pt x="3219003" y="1881448"/>
                </a:cubicBezTo>
                <a:cubicBezTo>
                  <a:pt x="3221607" y="1880580"/>
                  <a:pt x="3223344" y="1880146"/>
                  <a:pt x="3224212" y="1880146"/>
                </a:cubicBezTo>
                <a:cubicBezTo>
                  <a:pt x="3224212" y="1877542"/>
                  <a:pt x="3223778" y="1873635"/>
                  <a:pt x="3222910" y="1868426"/>
                </a:cubicBezTo>
                <a:cubicBezTo>
                  <a:pt x="3221173" y="1857140"/>
                  <a:pt x="3220305" y="1848892"/>
                  <a:pt x="3220305" y="1843683"/>
                </a:cubicBezTo>
                <a:cubicBezTo>
                  <a:pt x="3218569" y="1821979"/>
                  <a:pt x="3215096" y="1808089"/>
                  <a:pt x="3209887" y="1802011"/>
                </a:cubicBezTo>
                <a:cubicBezTo>
                  <a:pt x="3208151" y="1798539"/>
                  <a:pt x="3208151" y="1795934"/>
                  <a:pt x="3209887" y="1794198"/>
                </a:cubicBezTo>
                <a:cubicBezTo>
                  <a:pt x="3210755" y="1793330"/>
                  <a:pt x="3211841" y="1792787"/>
                  <a:pt x="3213143" y="1792570"/>
                </a:cubicBezTo>
                <a:close/>
                <a:moveTo>
                  <a:pt x="3602189" y="1790617"/>
                </a:moveTo>
                <a:cubicBezTo>
                  <a:pt x="3604142" y="1790834"/>
                  <a:pt x="3605770" y="1791593"/>
                  <a:pt x="3607072" y="1792896"/>
                </a:cubicBezTo>
                <a:cubicBezTo>
                  <a:pt x="3607941" y="1793764"/>
                  <a:pt x="3609677" y="1795066"/>
                  <a:pt x="3612281" y="1796802"/>
                </a:cubicBezTo>
                <a:cubicBezTo>
                  <a:pt x="3622699" y="1803748"/>
                  <a:pt x="3629210" y="1808957"/>
                  <a:pt x="3631815" y="1812429"/>
                </a:cubicBezTo>
                <a:cubicBezTo>
                  <a:pt x="3632683" y="1814166"/>
                  <a:pt x="3632683" y="1816336"/>
                  <a:pt x="3631815" y="1818941"/>
                </a:cubicBezTo>
                <a:cubicBezTo>
                  <a:pt x="3630947" y="1820677"/>
                  <a:pt x="3630513" y="1821979"/>
                  <a:pt x="3630513" y="1822847"/>
                </a:cubicBezTo>
                <a:cubicBezTo>
                  <a:pt x="3630513" y="1823716"/>
                  <a:pt x="3630079" y="1825018"/>
                  <a:pt x="3629210" y="1826754"/>
                </a:cubicBezTo>
                <a:cubicBezTo>
                  <a:pt x="3628342" y="1829359"/>
                  <a:pt x="3627474" y="1831095"/>
                  <a:pt x="3626606" y="1831963"/>
                </a:cubicBezTo>
                <a:cubicBezTo>
                  <a:pt x="3641365" y="1830227"/>
                  <a:pt x="3653085" y="1828924"/>
                  <a:pt x="3661767" y="1828056"/>
                </a:cubicBezTo>
                <a:cubicBezTo>
                  <a:pt x="3668712" y="1827188"/>
                  <a:pt x="3674355" y="1827622"/>
                  <a:pt x="3678696" y="1829359"/>
                </a:cubicBezTo>
                <a:cubicBezTo>
                  <a:pt x="3688246" y="1836304"/>
                  <a:pt x="3693889" y="1841947"/>
                  <a:pt x="3695625" y="1846288"/>
                </a:cubicBezTo>
                <a:cubicBezTo>
                  <a:pt x="3697362" y="1853233"/>
                  <a:pt x="3694323" y="1856706"/>
                  <a:pt x="3686509" y="1856706"/>
                </a:cubicBezTo>
                <a:cubicBezTo>
                  <a:pt x="3667410" y="1856706"/>
                  <a:pt x="3644837" y="1857140"/>
                  <a:pt x="3618792" y="1858008"/>
                </a:cubicBezTo>
                <a:cubicBezTo>
                  <a:pt x="3617924" y="1864953"/>
                  <a:pt x="3616622" y="1872333"/>
                  <a:pt x="3614886" y="1880146"/>
                </a:cubicBezTo>
                <a:cubicBezTo>
                  <a:pt x="3613150" y="1891432"/>
                  <a:pt x="3608375" y="1899246"/>
                  <a:pt x="3600561" y="1903587"/>
                </a:cubicBezTo>
                <a:cubicBezTo>
                  <a:pt x="3596220" y="1904455"/>
                  <a:pt x="3592314" y="1903587"/>
                  <a:pt x="3588841" y="1900982"/>
                </a:cubicBezTo>
                <a:cubicBezTo>
                  <a:pt x="3588841" y="1900114"/>
                  <a:pt x="3588407" y="1899246"/>
                  <a:pt x="3587539" y="1898378"/>
                </a:cubicBezTo>
                <a:cubicBezTo>
                  <a:pt x="3586670" y="1897509"/>
                  <a:pt x="3585802" y="1896641"/>
                  <a:pt x="3584934" y="1895773"/>
                </a:cubicBezTo>
                <a:cubicBezTo>
                  <a:pt x="3554548" y="1897509"/>
                  <a:pt x="3526767" y="1901850"/>
                  <a:pt x="3501590" y="1908796"/>
                </a:cubicBezTo>
                <a:cubicBezTo>
                  <a:pt x="3497250" y="1911400"/>
                  <a:pt x="3492909" y="1911400"/>
                  <a:pt x="3488568" y="1908796"/>
                </a:cubicBezTo>
                <a:cubicBezTo>
                  <a:pt x="3484227" y="1906191"/>
                  <a:pt x="3480754" y="1903587"/>
                  <a:pt x="3478150" y="1900982"/>
                </a:cubicBezTo>
                <a:cubicBezTo>
                  <a:pt x="3473809" y="1898378"/>
                  <a:pt x="3472941" y="1894905"/>
                  <a:pt x="3475545" y="1890564"/>
                </a:cubicBezTo>
                <a:cubicBezTo>
                  <a:pt x="3476414" y="1889696"/>
                  <a:pt x="3477716" y="1887960"/>
                  <a:pt x="3479452" y="1885355"/>
                </a:cubicBezTo>
                <a:cubicBezTo>
                  <a:pt x="3483793" y="1881014"/>
                  <a:pt x="3486832" y="1877108"/>
                  <a:pt x="3488568" y="1873635"/>
                </a:cubicBezTo>
                <a:cubicBezTo>
                  <a:pt x="3488568" y="1872767"/>
                  <a:pt x="3488568" y="1872333"/>
                  <a:pt x="3488568" y="1872333"/>
                </a:cubicBezTo>
                <a:cubicBezTo>
                  <a:pt x="3483359" y="1873201"/>
                  <a:pt x="3476414" y="1874503"/>
                  <a:pt x="3467732" y="1876239"/>
                </a:cubicBezTo>
                <a:cubicBezTo>
                  <a:pt x="3452973" y="1878844"/>
                  <a:pt x="3443858" y="1880580"/>
                  <a:pt x="3440385" y="1881448"/>
                </a:cubicBezTo>
                <a:cubicBezTo>
                  <a:pt x="3434308" y="1883185"/>
                  <a:pt x="3430401" y="1883185"/>
                  <a:pt x="3428665" y="1881448"/>
                </a:cubicBezTo>
                <a:cubicBezTo>
                  <a:pt x="3405224" y="1866690"/>
                  <a:pt x="3400449" y="1858442"/>
                  <a:pt x="3414340" y="1856706"/>
                </a:cubicBezTo>
                <a:cubicBezTo>
                  <a:pt x="3418681" y="1856706"/>
                  <a:pt x="3430401" y="1855404"/>
                  <a:pt x="3449501" y="1852799"/>
                </a:cubicBezTo>
                <a:cubicBezTo>
                  <a:pt x="3468600" y="1850195"/>
                  <a:pt x="3483359" y="1848458"/>
                  <a:pt x="3493777" y="1847590"/>
                </a:cubicBezTo>
                <a:cubicBezTo>
                  <a:pt x="3493777" y="1840645"/>
                  <a:pt x="3493777" y="1835002"/>
                  <a:pt x="3493777" y="1830661"/>
                </a:cubicBezTo>
                <a:cubicBezTo>
                  <a:pt x="3493777" y="1821111"/>
                  <a:pt x="3492041" y="1814166"/>
                  <a:pt x="3488568" y="1809825"/>
                </a:cubicBezTo>
                <a:cubicBezTo>
                  <a:pt x="3486832" y="1804616"/>
                  <a:pt x="3489002" y="1802011"/>
                  <a:pt x="3495079" y="1802011"/>
                </a:cubicBezTo>
                <a:cubicBezTo>
                  <a:pt x="3497684" y="1802011"/>
                  <a:pt x="3502024" y="1802880"/>
                  <a:pt x="3508102" y="1804616"/>
                </a:cubicBezTo>
                <a:cubicBezTo>
                  <a:pt x="3510706" y="1805484"/>
                  <a:pt x="3512877" y="1805918"/>
                  <a:pt x="3514613" y="1805918"/>
                </a:cubicBezTo>
                <a:cubicBezTo>
                  <a:pt x="3527636" y="1805918"/>
                  <a:pt x="3545433" y="1803314"/>
                  <a:pt x="3568005" y="1798105"/>
                </a:cubicBezTo>
                <a:cubicBezTo>
                  <a:pt x="3581027" y="1795500"/>
                  <a:pt x="3589709" y="1793330"/>
                  <a:pt x="3594050" y="1791593"/>
                </a:cubicBezTo>
                <a:cubicBezTo>
                  <a:pt x="3594050" y="1791593"/>
                  <a:pt x="3594484" y="1791593"/>
                  <a:pt x="3595352" y="1791593"/>
                </a:cubicBezTo>
                <a:cubicBezTo>
                  <a:pt x="3597957" y="1790725"/>
                  <a:pt x="3600235" y="1790400"/>
                  <a:pt x="3602189" y="1790617"/>
                </a:cubicBezTo>
                <a:close/>
                <a:moveTo>
                  <a:pt x="2891730" y="1788989"/>
                </a:moveTo>
                <a:cubicBezTo>
                  <a:pt x="2893466" y="1789857"/>
                  <a:pt x="2896071" y="1791593"/>
                  <a:pt x="2899543" y="1794198"/>
                </a:cubicBezTo>
                <a:cubicBezTo>
                  <a:pt x="2911698" y="1801143"/>
                  <a:pt x="2919077" y="1807220"/>
                  <a:pt x="2921682" y="1812429"/>
                </a:cubicBezTo>
                <a:cubicBezTo>
                  <a:pt x="2925154" y="1817638"/>
                  <a:pt x="2924286" y="1822847"/>
                  <a:pt x="2919077" y="1828056"/>
                </a:cubicBezTo>
                <a:cubicBezTo>
                  <a:pt x="2919077" y="1828924"/>
                  <a:pt x="2917775" y="1830661"/>
                  <a:pt x="2915170" y="1833265"/>
                </a:cubicBezTo>
                <a:cubicBezTo>
                  <a:pt x="2913434" y="1836738"/>
                  <a:pt x="2911698" y="1839777"/>
                  <a:pt x="2909961" y="1842381"/>
                </a:cubicBezTo>
                <a:cubicBezTo>
                  <a:pt x="2916907" y="1840645"/>
                  <a:pt x="2922984" y="1838474"/>
                  <a:pt x="2928193" y="1835870"/>
                </a:cubicBezTo>
                <a:cubicBezTo>
                  <a:pt x="2929061" y="1835870"/>
                  <a:pt x="2929495" y="1835870"/>
                  <a:pt x="2929495" y="1835870"/>
                </a:cubicBezTo>
                <a:cubicBezTo>
                  <a:pt x="2933836" y="1834133"/>
                  <a:pt x="2937743" y="1834133"/>
                  <a:pt x="2941215" y="1835870"/>
                </a:cubicBezTo>
                <a:cubicBezTo>
                  <a:pt x="2949029" y="1839342"/>
                  <a:pt x="2956842" y="1844986"/>
                  <a:pt x="2964656" y="1852799"/>
                </a:cubicBezTo>
                <a:cubicBezTo>
                  <a:pt x="2968128" y="1857140"/>
                  <a:pt x="2967694" y="1861481"/>
                  <a:pt x="2963353" y="1865822"/>
                </a:cubicBezTo>
                <a:cubicBezTo>
                  <a:pt x="2952067" y="1880580"/>
                  <a:pt x="2941215" y="1895773"/>
                  <a:pt x="2930797" y="1911400"/>
                </a:cubicBezTo>
                <a:cubicBezTo>
                  <a:pt x="2929061" y="1913136"/>
                  <a:pt x="2927325" y="1914873"/>
                  <a:pt x="2925588" y="1916609"/>
                </a:cubicBezTo>
                <a:cubicBezTo>
                  <a:pt x="2968128" y="1941786"/>
                  <a:pt x="3005025" y="1957847"/>
                  <a:pt x="3036279" y="1964792"/>
                </a:cubicBezTo>
                <a:cubicBezTo>
                  <a:pt x="3038016" y="1964792"/>
                  <a:pt x="3038884" y="1965660"/>
                  <a:pt x="3038884" y="1967397"/>
                </a:cubicBezTo>
                <a:cubicBezTo>
                  <a:pt x="3038884" y="1969133"/>
                  <a:pt x="3037581" y="1970001"/>
                  <a:pt x="3034977" y="1970001"/>
                </a:cubicBezTo>
                <a:cubicBezTo>
                  <a:pt x="3022823" y="1973474"/>
                  <a:pt x="3001119" y="1976946"/>
                  <a:pt x="2969865" y="1980419"/>
                </a:cubicBezTo>
                <a:cubicBezTo>
                  <a:pt x="2962051" y="1982155"/>
                  <a:pt x="2954672" y="1981287"/>
                  <a:pt x="2947726" y="1977815"/>
                </a:cubicBezTo>
                <a:cubicBezTo>
                  <a:pt x="2948595" y="1977815"/>
                  <a:pt x="2949463" y="1978249"/>
                  <a:pt x="2950331" y="1979117"/>
                </a:cubicBezTo>
                <a:cubicBezTo>
                  <a:pt x="2955540" y="1983458"/>
                  <a:pt x="2959447" y="1987364"/>
                  <a:pt x="2962051" y="1990837"/>
                </a:cubicBezTo>
                <a:cubicBezTo>
                  <a:pt x="2965524" y="1995178"/>
                  <a:pt x="2965958" y="1999953"/>
                  <a:pt x="2963353" y="2005162"/>
                </a:cubicBezTo>
                <a:cubicBezTo>
                  <a:pt x="2957276" y="2012975"/>
                  <a:pt x="2953370" y="2020355"/>
                  <a:pt x="2951633" y="2027300"/>
                </a:cubicBezTo>
                <a:cubicBezTo>
                  <a:pt x="2953370" y="2029036"/>
                  <a:pt x="2955540" y="2032075"/>
                  <a:pt x="2958144" y="2036416"/>
                </a:cubicBezTo>
                <a:cubicBezTo>
                  <a:pt x="2959013" y="2037284"/>
                  <a:pt x="2959447" y="2038152"/>
                  <a:pt x="2959447" y="2039020"/>
                </a:cubicBezTo>
                <a:cubicBezTo>
                  <a:pt x="2961183" y="2047702"/>
                  <a:pt x="2958144" y="2052477"/>
                  <a:pt x="2950331" y="2053345"/>
                </a:cubicBezTo>
                <a:cubicBezTo>
                  <a:pt x="2942517" y="2054213"/>
                  <a:pt x="2930797" y="2055081"/>
                  <a:pt x="2915170" y="2055949"/>
                </a:cubicBezTo>
                <a:cubicBezTo>
                  <a:pt x="2900412" y="2057686"/>
                  <a:pt x="2889560" y="2058554"/>
                  <a:pt x="2882614" y="2058554"/>
                </a:cubicBezTo>
                <a:cubicBezTo>
                  <a:pt x="2882614" y="2063763"/>
                  <a:pt x="2881746" y="2068538"/>
                  <a:pt x="2880010" y="2072879"/>
                </a:cubicBezTo>
                <a:cubicBezTo>
                  <a:pt x="2875669" y="2077219"/>
                  <a:pt x="2870894" y="2077653"/>
                  <a:pt x="2865685" y="2074181"/>
                </a:cubicBezTo>
                <a:cubicBezTo>
                  <a:pt x="2858740" y="2072444"/>
                  <a:pt x="2854399" y="2064631"/>
                  <a:pt x="2852662" y="2050740"/>
                </a:cubicBezTo>
                <a:cubicBezTo>
                  <a:pt x="2849190" y="2016882"/>
                  <a:pt x="2843981" y="1995178"/>
                  <a:pt x="2837036" y="1985628"/>
                </a:cubicBezTo>
                <a:cubicBezTo>
                  <a:pt x="2817936" y="1997782"/>
                  <a:pt x="2798402" y="2010371"/>
                  <a:pt x="2778434" y="2023393"/>
                </a:cubicBezTo>
                <a:cubicBezTo>
                  <a:pt x="2775830" y="2025129"/>
                  <a:pt x="2771923" y="2027734"/>
                  <a:pt x="2766714" y="2031207"/>
                </a:cubicBezTo>
                <a:cubicBezTo>
                  <a:pt x="2764110" y="2032943"/>
                  <a:pt x="2759769" y="2036416"/>
                  <a:pt x="2753692" y="2041625"/>
                </a:cubicBezTo>
                <a:cubicBezTo>
                  <a:pt x="2749351" y="2044229"/>
                  <a:pt x="2745010" y="2044229"/>
                  <a:pt x="2740669" y="2041625"/>
                </a:cubicBezTo>
                <a:cubicBezTo>
                  <a:pt x="2727647" y="2033811"/>
                  <a:pt x="2719399" y="2025129"/>
                  <a:pt x="2715927" y="2015580"/>
                </a:cubicBezTo>
                <a:cubicBezTo>
                  <a:pt x="2715059" y="2008634"/>
                  <a:pt x="2716795" y="2005162"/>
                  <a:pt x="2721136" y="2005162"/>
                </a:cubicBezTo>
                <a:cubicBezTo>
                  <a:pt x="2722872" y="2006030"/>
                  <a:pt x="2728515" y="2005596"/>
                  <a:pt x="2738065" y="2003860"/>
                </a:cubicBezTo>
                <a:cubicBezTo>
                  <a:pt x="2742406" y="2002991"/>
                  <a:pt x="2745444" y="2002557"/>
                  <a:pt x="2747181" y="2002557"/>
                </a:cubicBezTo>
                <a:cubicBezTo>
                  <a:pt x="2747181" y="1999085"/>
                  <a:pt x="2746747" y="1991271"/>
                  <a:pt x="2745878" y="1979117"/>
                </a:cubicBezTo>
                <a:cubicBezTo>
                  <a:pt x="2745010" y="1971303"/>
                  <a:pt x="2744576" y="1966528"/>
                  <a:pt x="2744576" y="1964792"/>
                </a:cubicBezTo>
                <a:cubicBezTo>
                  <a:pt x="2741972" y="1944824"/>
                  <a:pt x="2738065" y="1931368"/>
                  <a:pt x="2732856" y="1924423"/>
                </a:cubicBezTo>
                <a:cubicBezTo>
                  <a:pt x="2731988" y="1919214"/>
                  <a:pt x="2734592" y="1916609"/>
                  <a:pt x="2740669" y="1916609"/>
                </a:cubicBezTo>
                <a:cubicBezTo>
                  <a:pt x="2752824" y="1916609"/>
                  <a:pt x="2762808" y="1920516"/>
                  <a:pt x="2770621" y="1928329"/>
                </a:cubicBezTo>
                <a:cubicBezTo>
                  <a:pt x="2774962" y="1931802"/>
                  <a:pt x="2776264" y="1936143"/>
                  <a:pt x="2774528" y="1941352"/>
                </a:cubicBezTo>
                <a:cubicBezTo>
                  <a:pt x="2772792" y="1943956"/>
                  <a:pt x="2772358" y="1953072"/>
                  <a:pt x="2773225" y="1968699"/>
                </a:cubicBezTo>
                <a:cubicBezTo>
                  <a:pt x="2773225" y="1971303"/>
                  <a:pt x="2773225" y="1973040"/>
                  <a:pt x="2773225" y="1973908"/>
                </a:cubicBezTo>
                <a:cubicBezTo>
                  <a:pt x="2773225" y="1982589"/>
                  <a:pt x="2773225" y="1989969"/>
                  <a:pt x="2773225" y="1996046"/>
                </a:cubicBezTo>
                <a:lnTo>
                  <a:pt x="2781039" y="1994744"/>
                </a:lnTo>
                <a:lnTo>
                  <a:pt x="2783643" y="1993442"/>
                </a:lnTo>
                <a:cubicBezTo>
                  <a:pt x="2783643" y="1975210"/>
                  <a:pt x="2783643" y="1958715"/>
                  <a:pt x="2783643" y="1943956"/>
                </a:cubicBezTo>
                <a:cubicBezTo>
                  <a:pt x="2783643" y="1939615"/>
                  <a:pt x="2783209" y="1933538"/>
                  <a:pt x="2782341" y="1925725"/>
                </a:cubicBezTo>
                <a:cubicBezTo>
                  <a:pt x="2782341" y="1917043"/>
                  <a:pt x="2781907" y="1910966"/>
                  <a:pt x="2781039" y="1907493"/>
                </a:cubicBezTo>
                <a:cubicBezTo>
                  <a:pt x="2781039" y="1907493"/>
                  <a:pt x="2780605" y="1907493"/>
                  <a:pt x="2779737" y="1907493"/>
                </a:cubicBezTo>
                <a:cubicBezTo>
                  <a:pt x="2778869" y="1908361"/>
                  <a:pt x="2778000" y="1908796"/>
                  <a:pt x="2777132" y="1908796"/>
                </a:cubicBezTo>
                <a:cubicBezTo>
                  <a:pt x="2767583" y="1909664"/>
                  <a:pt x="2761940" y="1904021"/>
                  <a:pt x="2760203" y="1891866"/>
                </a:cubicBezTo>
                <a:cubicBezTo>
                  <a:pt x="2752390" y="1862349"/>
                  <a:pt x="2746312" y="1846288"/>
                  <a:pt x="2741972" y="1843683"/>
                </a:cubicBezTo>
                <a:cubicBezTo>
                  <a:pt x="2737631" y="1836738"/>
                  <a:pt x="2738933" y="1832397"/>
                  <a:pt x="2745878" y="1830661"/>
                </a:cubicBezTo>
                <a:cubicBezTo>
                  <a:pt x="2752824" y="1830661"/>
                  <a:pt x="2759769" y="1832397"/>
                  <a:pt x="2766714" y="1835870"/>
                </a:cubicBezTo>
                <a:cubicBezTo>
                  <a:pt x="2774528" y="1834133"/>
                  <a:pt x="2782341" y="1832831"/>
                  <a:pt x="2790155" y="1831963"/>
                </a:cubicBezTo>
                <a:cubicBezTo>
                  <a:pt x="2793627" y="1831095"/>
                  <a:pt x="2798836" y="1829359"/>
                  <a:pt x="2805782" y="1826754"/>
                </a:cubicBezTo>
                <a:cubicBezTo>
                  <a:pt x="2812727" y="1825018"/>
                  <a:pt x="2817068" y="1823716"/>
                  <a:pt x="2818804" y="1822847"/>
                </a:cubicBezTo>
                <a:cubicBezTo>
                  <a:pt x="2822277" y="1821111"/>
                  <a:pt x="2825315" y="1821111"/>
                  <a:pt x="2827920" y="1822847"/>
                </a:cubicBezTo>
                <a:cubicBezTo>
                  <a:pt x="2835733" y="1828056"/>
                  <a:pt x="2842245" y="1834133"/>
                  <a:pt x="2847454" y="1841079"/>
                </a:cubicBezTo>
                <a:cubicBezTo>
                  <a:pt x="2850926" y="1846288"/>
                  <a:pt x="2851360" y="1851063"/>
                  <a:pt x="2848756" y="1855404"/>
                </a:cubicBezTo>
                <a:cubicBezTo>
                  <a:pt x="2841811" y="1863217"/>
                  <a:pt x="2836602" y="1870596"/>
                  <a:pt x="2833129" y="1877542"/>
                </a:cubicBezTo>
                <a:cubicBezTo>
                  <a:pt x="2834865" y="1880146"/>
                  <a:pt x="2836167" y="1882317"/>
                  <a:pt x="2837036" y="1884053"/>
                </a:cubicBezTo>
                <a:cubicBezTo>
                  <a:pt x="2839640" y="1887526"/>
                  <a:pt x="2837470" y="1890564"/>
                  <a:pt x="2830524" y="1893169"/>
                </a:cubicBezTo>
                <a:cubicBezTo>
                  <a:pt x="2827920" y="1893169"/>
                  <a:pt x="2820540" y="1894037"/>
                  <a:pt x="2808386" y="1895773"/>
                </a:cubicBezTo>
                <a:cubicBezTo>
                  <a:pt x="2810991" y="1897509"/>
                  <a:pt x="2813595" y="1899680"/>
                  <a:pt x="2816200" y="1902284"/>
                </a:cubicBezTo>
                <a:cubicBezTo>
                  <a:pt x="2820540" y="1904889"/>
                  <a:pt x="2821409" y="1909230"/>
                  <a:pt x="2818804" y="1915307"/>
                </a:cubicBezTo>
                <a:cubicBezTo>
                  <a:pt x="2817936" y="1917911"/>
                  <a:pt x="2816634" y="1921818"/>
                  <a:pt x="2814897" y="1927027"/>
                </a:cubicBezTo>
                <a:cubicBezTo>
                  <a:pt x="2820975" y="1925291"/>
                  <a:pt x="2825315" y="1923554"/>
                  <a:pt x="2827920" y="1921818"/>
                </a:cubicBezTo>
                <a:cubicBezTo>
                  <a:pt x="2832261" y="1920082"/>
                  <a:pt x="2835733" y="1920082"/>
                  <a:pt x="2838338" y="1921818"/>
                </a:cubicBezTo>
                <a:cubicBezTo>
                  <a:pt x="2840942" y="1922686"/>
                  <a:pt x="2843547" y="1924423"/>
                  <a:pt x="2846151" y="1927027"/>
                </a:cubicBezTo>
                <a:cubicBezTo>
                  <a:pt x="2847888" y="1928763"/>
                  <a:pt x="2849190" y="1930066"/>
                  <a:pt x="2850058" y="1930934"/>
                </a:cubicBezTo>
                <a:cubicBezTo>
                  <a:pt x="2852662" y="1938747"/>
                  <a:pt x="2850058" y="1943522"/>
                  <a:pt x="2842245" y="1945258"/>
                </a:cubicBezTo>
                <a:cubicBezTo>
                  <a:pt x="2841377" y="1945258"/>
                  <a:pt x="2840074" y="1945692"/>
                  <a:pt x="2838338" y="1946561"/>
                </a:cubicBezTo>
                <a:cubicBezTo>
                  <a:pt x="2827920" y="1948297"/>
                  <a:pt x="2819238" y="1949599"/>
                  <a:pt x="2812293" y="1950467"/>
                </a:cubicBezTo>
                <a:cubicBezTo>
                  <a:pt x="2812293" y="1955676"/>
                  <a:pt x="2812293" y="1963924"/>
                  <a:pt x="2812293" y="1975210"/>
                </a:cubicBezTo>
                <a:cubicBezTo>
                  <a:pt x="2836602" y="1963924"/>
                  <a:pt x="2860476" y="1944824"/>
                  <a:pt x="2883916" y="1917911"/>
                </a:cubicBezTo>
                <a:cubicBezTo>
                  <a:pt x="2883048" y="1917043"/>
                  <a:pt x="2881746" y="1915307"/>
                  <a:pt x="2880010" y="1912702"/>
                </a:cubicBezTo>
                <a:cubicBezTo>
                  <a:pt x="2875669" y="1908361"/>
                  <a:pt x="2871328" y="1902718"/>
                  <a:pt x="2866987" y="1895773"/>
                </a:cubicBezTo>
                <a:cubicBezTo>
                  <a:pt x="2855701" y="1904455"/>
                  <a:pt x="2843113" y="1912268"/>
                  <a:pt x="2829222" y="1919214"/>
                </a:cubicBezTo>
                <a:cubicBezTo>
                  <a:pt x="2826618" y="1920950"/>
                  <a:pt x="2824881" y="1921384"/>
                  <a:pt x="2824013" y="1920516"/>
                </a:cubicBezTo>
                <a:cubicBezTo>
                  <a:pt x="2823145" y="1919648"/>
                  <a:pt x="2823579" y="1917911"/>
                  <a:pt x="2825315" y="1915307"/>
                </a:cubicBezTo>
                <a:cubicBezTo>
                  <a:pt x="2839206" y="1900548"/>
                  <a:pt x="2854833" y="1875371"/>
                  <a:pt x="2872196" y="1839777"/>
                </a:cubicBezTo>
                <a:cubicBezTo>
                  <a:pt x="2880010" y="1822413"/>
                  <a:pt x="2883048" y="1807654"/>
                  <a:pt x="2881312" y="1795500"/>
                </a:cubicBezTo>
                <a:cubicBezTo>
                  <a:pt x="2880444" y="1790291"/>
                  <a:pt x="2883916" y="1788121"/>
                  <a:pt x="2891730" y="1788989"/>
                </a:cubicBezTo>
                <a:close/>
                <a:moveTo>
                  <a:pt x="130225" y="1786385"/>
                </a:moveTo>
                <a:cubicBezTo>
                  <a:pt x="155402" y="1786385"/>
                  <a:pt x="172765" y="1791593"/>
                  <a:pt x="182315" y="1802011"/>
                </a:cubicBezTo>
                <a:cubicBezTo>
                  <a:pt x="191865" y="1814166"/>
                  <a:pt x="190997" y="1826320"/>
                  <a:pt x="179711" y="1838474"/>
                </a:cubicBezTo>
                <a:cubicBezTo>
                  <a:pt x="171897" y="1841947"/>
                  <a:pt x="163216" y="1838908"/>
                  <a:pt x="153666" y="1829359"/>
                </a:cubicBezTo>
                <a:cubicBezTo>
                  <a:pt x="151061" y="1825886"/>
                  <a:pt x="147154" y="1820243"/>
                  <a:pt x="141946" y="1812429"/>
                </a:cubicBezTo>
                <a:cubicBezTo>
                  <a:pt x="135000" y="1802880"/>
                  <a:pt x="129791" y="1795934"/>
                  <a:pt x="126319" y="1791593"/>
                </a:cubicBezTo>
                <a:cubicBezTo>
                  <a:pt x="124582" y="1789857"/>
                  <a:pt x="124148" y="1788555"/>
                  <a:pt x="125016" y="1787687"/>
                </a:cubicBezTo>
                <a:cubicBezTo>
                  <a:pt x="125884" y="1786818"/>
                  <a:pt x="127621" y="1786385"/>
                  <a:pt x="130225" y="1786385"/>
                </a:cubicBezTo>
                <a:close/>
                <a:moveTo>
                  <a:pt x="1483836" y="1785082"/>
                </a:moveTo>
                <a:cubicBezTo>
                  <a:pt x="1485138" y="1784648"/>
                  <a:pt x="1486657" y="1784648"/>
                  <a:pt x="1488394" y="1785082"/>
                </a:cubicBezTo>
                <a:cubicBezTo>
                  <a:pt x="1505757" y="1786818"/>
                  <a:pt x="1519648" y="1792896"/>
                  <a:pt x="1530065" y="1803314"/>
                </a:cubicBezTo>
                <a:cubicBezTo>
                  <a:pt x="1532670" y="1805918"/>
                  <a:pt x="1533104" y="1809825"/>
                  <a:pt x="1531368" y="1815034"/>
                </a:cubicBezTo>
                <a:cubicBezTo>
                  <a:pt x="1529632" y="1817638"/>
                  <a:pt x="1528329" y="1824150"/>
                  <a:pt x="1527461" y="1834568"/>
                </a:cubicBezTo>
                <a:cubicBezTo>
                  <a:pt x="1526593" y="1837172"/>
                  <a:pt x="1526158" y="1838908"/>
                  <a:pt x="1526158" y="1839777"/>
                </a:cubicBezTo>
                <a:cubicBezTo>
                  <a:pt x="1526158" y="1851063"/>
                  <a:pt x="1525724" y="1859310"/>
                  <a:pt x="1524856" y="1864519"/>
                </a:cubicBezTo>
                <a:cubicBezTo>
                  <a:pt x="1533538" y="1854101"/>
                  <a:pt x="1540483" y="1842381"/>
                  <a:pt x="1545692" y="1829359"/>
                </a:cubicBezTo>
                <a:cubicBezTo>
                  <a:pt x="1550033" y="1822413"/>
                  <a:pt x="1552204" y="1815034"/>
                  <a:pt x="1552204" y="1807220"/>
                </a:cubicBezTo>
                <a:cubicBezTo>
                  <a:pt x="1552204" y="1802011"/>
                  <a:pt x="1555242" y="1799841"/>
                  <a:pt x="1561319" y="1800709"/>
                </a:cubicBezTo>
                <a:cubicBezTo>
                  <a:pt x="1573474" y="1804182"/>
                  <a:pt x="1584760" y="1810259"/>
                  <a:pt x="1595178" y="1818941"/>
                </a:cubicBezTo>
                <a:cubicBezTo>
                  <a:pt x="1598650" y="1822413"/>
                  <a:pt x="1598650" y="1826320"/>
                  <a:pt x="1595178" y="1830661"/>
                </a:cubicBezTo>
                <a:cubicBezTo>
                  <a:pt x="1579551" y="1842815"/>
                  <a:pt x="1561753" y="1855404"/>
                  <a:pt x="1541786" y="1868426"/>
                </a:cubicBezTo>
                <a:cubicBezTo>
                  <a:pt x="1544390" y="1867558"/>
                  <a:pt x="1548297" y="1866690"/>
                  <a:pt x="1553506" y="1865822"/>
                </a:cubicBezTo>
                <a:cubicBezTo>
                  <a:pt x="1557847" y="1864953"/>
                  <a:pt x="1561319" y="1864519"/>
                  <a:pt x="1563924" y="1864519"/>
                </a:cubicBezTo>
                <a:cubicBezTo>
                  <a:pt x="1574342" y="1862783"/>
                  <a:pt x="1584760" y="1860178"/>
                  <a:pt x="1595178" y="1856706"/>
                </a:cubicBezTo>
                <a:cubicBezTo>
                  <a:pt x="1602123" y="1854969"/>
                  <a:pt x="1608200" y="1856272"/>
                  <a:pt x="1613409" y="1860613"/>
                </a:cubicBezTo>
                <a:cubicBezTo>
                  <a:pt x="1623827" y="1866690"/>
                  <a:pt x="1632943" y="1874503"/>
                  <a:pt x="1640756" y="1884053"/>
                </a:cubicBezTo>
                <a:cubicBezTo>
                  <a:pt x="1645098" y="1890998"/>
                  <a:pt x="1643795" y="1895339"/>
                  <a:pt x="1636849" y="1897075"/>
                </a:cubicBezTo>
                <a:cubicBezTo>
                  <a:pt x="1614278" y="1900548"/>
                  <a:pt x="1594744" y="1909230"/>
                  <a:pt x="1578248" y="1923120"/>
                </a:cubicBezTo>
                <a:cubicBezTo>
                  <a:pt x="1578248" y="1923988"/>
                  <a:pt x="1578248" y="1924423"/>
                  <a:pt x="1578248" y="1924423"/>
                </a:cubicBezTo>
                <a:cubicBezTo>
                  <a:pt x="1581721" y="1927895"/>
                  <a:pt x="1580853" y="1932670"/>
                  <a:pt x="1575644" y="1938747"/>
                </a:cubicBezTo>
                <a:cubicBezTo>
                  <a:pt x="1570435" y="1944824"/>
                  <a:pt x="1566094" y="1951336"/>
                  <a:pt x="1562622" y="1958281"/>
                </a:cubicBezTo>
                <a:cubicBezTo>
                  <a:pt x="1565226" y="1960017"/>
                  <a:pt x="1567830" y="1963490"/>
                  <a:pt x="1570435" y="1968699"/>
                </a:cubicBezTo>
                <a:cubicBezTo>
                  <a:pt x="1572171" y="1973040"/>
                  <a:pt x="1570435" y="1975644"/>
                  <a:pt x="1565226" y="1976512"/>
                </a:cubicBezTo>
                <a:cubicBezTo>
                  <a:pt x="1563490" y="1977380"/>
                  <a:pt x="1560451" y="1977815"/>
                  <a:pt x="1556110" y="1977815"/>
                </a:cubicBezTo>
                <a:cubicBezTo>
                  <a:pt x="1552638" y="1978683"/>
                  <a:pt x="1550033" y="1979117"/>
                  <a:pt x="1548297" y="1979117"/>
                </a:cubicBezTo>
                <a:cubicBezTo>
                  <a:pt x="1553506" y="1982589"/>
                  <a:pt x="1556978" y="1985628"/>
                  <a:pt x="1558715" y="1988233"/>
                </a:cubicBezTo>
                <a:cubicBezTo>
                  <a:pt x="1561319" y="1991705"/>
                  <a:pt x="1561319" y="1995612"/>
                  <a:pt x="1558715" y="1999953"/>
                </a:cubicBezTo>
                <a:cubicBezTo>
                  <a:pt x="1553506" y="2007766"/>
                  <a:pt x="1550901" y="2016882"/>
                  <a:pt x="1550901" y="2027300"/>
                </a:cubicBezTo>
                <a:cubicBezTo>
                  <a:pt x="1550901" y="2037718"/>
                  <a:pt x="1555676" y="2043361"/>
                  <a:pt x="1565226" y="2044229"/>
                </a:cubicBezTo>
                <a:cubicBezTo>
                  <a:pt x="1583458" y="2044229"/>
                  <a:pt x="1595178" y="2043361"/>
                  <a:pt x="1600387" y="2041625"/>
                </a:cubicBezTo>
                <a:cubicBezTo>
                  <a:pt x="1606464" y="2039020"/>
                  <a:pt x="1611673" y="2030338"/>
                  <a:pt x="1616014" y="2015580"/>
                </a:cubicBezTo>
                <a:cubicBezTo>
                  <a:pt x="1618618" y="2007766"/>
                  <a:pt x="1620789" y="1999953"/>
                  <a:pt x="1622525" y="1992139"/>
                </a:cubicBezTo>
                <a:cubicBezTo>
                  <a:pt x="1624261" y="1987798"/>
                  <a:pt x="1625563" y="1985628"/>
                  <a:pt x="1626431" y="1985628"/>
                </a:cubicBezTo>
                <a:cubicBezTo>
                  <a:pt x="1627300" y="1985628"/>
                  <a:pt x="1628168" y="1987364"/>
                  <a:pt x="1629036" y="1990837"/>
                </a:cubicBezTo>
                <a:cubicBezTo>
                  <a:pt x="1632508" y="2004728"/>
                  <a:pt x="1639020" y="2018618"/>
                  <a:pt x="1648570" y="2032509"/>
                </a:cubicBezTo>
                <a:cubicBezTo>
                  <a:pt x="1651174" y="2035982"/>
                  <a:pt x="1652910" y="2039888"/>
                  <a:pt x="1653779" y="2044229"/>
                </a:cubicBezTo>
                <a:cubicBezTo>
                  <a:pt x="1653779" y="2048570"/>
                  <a:pt x="1652476" y="2052477"/>
                  <a:pt x="1649872" y="2055949"/>
                </a:cubicBezTo>
                <a:cubicBezTo>
                  <a:pt x="1639454" y="2070708"/>
                  <a:pt x="1618618" y="2078956"/>
                  <a:pt x="1587364" y="2080692"/>
                </a:cubicBezTo>
                <a:cubicBezTo>
                  <a:pt x="1558715" y="2083297"/>
                  <a:pt x="1540050" y="2078956"/>
                  <a:pt x="1531368" y="2067670"/>
                </a:cubicBezTo>
                <a:cubicBezTo>
                  <a:pt x="1521818" y="2057252"/>
                  <a:pt x="1517477" y="2043361"/>
                  <a:pt x="1518346" y="2025998"/>
                </a:cubicBezTo>
                <a:cubicBezTo>
                  <a:pt x="1518346" y="2019052"/>
                  <a:pt x="1518346" y="2012541"/>
                  <a:pt x="1518346" y="2006464"/>
                </a:cubicBezTo>
                <a:cubicBezTo>
                  <a:pt x="1518346" y="2009069"/>
                  <a:pt x="1517477" y="2010805"/>
                  <a:pt x="1515741" y="2011673"/>
                </a:cubicBezTo>
                <a:cubicBezTo>
                  <a:pt x="1514004" y="2012541"/>
                  <a:pt x="1510966" y="2015580"/>
                  <a:pt x="1506625" y="2020789"/>
                </a:cubicBezTo>
                <a:cubicBezTo>
                  <a:pt x="1504020" y="2024261"/>
                  <a:pt x="1501850" y="2026866"/>
                  <a:pt x="1500114" y="2028602"/>
                </a:cubicBezTo>
                <a:cubicBezTo>
                  <a:pt x="1487091" y="2042493"/>
                  <a:pt x="1473201" y="2053345"/>
                  <a:pt x="1458442" y="2061158"/>
                </a:cubicBezTo>
                <a:cubicBezTo>
                  <a:pt x="1440210" y="2073313"/>
                  <a:pt x="1420677" y="2079824"/>
                  <a:pt x="1399841" y="2080692"/>
                </a:cubicBezTo>
                <a:cubicBezTo>
                  <a:pt x="1394632" y="2081560"/>
                  <a:pt x="1392027" y="2081560"/>
                  <a:pt x="1392027" y="2080692"/>
                </a:cubicBezTo>
                <a:cubicBezTo>
                  <a:pt x="1392027" y="2079824"/>
                  <a:pt x="1394198" y="2078088"/>
                  <a:pt x="1398539" y="2075483"/>
                </a:cubicBezTo>
                <a:cubicBezTo>
                  <a:pt x="1428056" y="2058988"/>
                  <a:pt x="1451062" y="2038152"/>
                  <a:pt x="1467558" y="2012975"/>
                </a:cubicBezTo>
                <a:cubicBezTo>
                  <a:pt x="1471898" y="2007766"/>
                  <a:pt x="1475372" y="2002123"/>
                  <a:pt x="1477976" y="1996046"/>
                </a:cubicBezTo>
                <a:cubicBezTo>
                  <a:pt x="1477976" y="1996046"/>
                  <a:pt x="1477542" y="1996046"/>
                  <a:pt x="1476674" y="1996046"/>
                </a:cubicBezTo>
                <a:cubicBezTo>
                  <a:pt x="1467992" y="1990837"/>
                  <a:pt x="1462783" y="1985194"/>
                  <a:pt x="1461046" y="1979117"/>
                </a:cubicBezTo>
                <a:cubicBezTo>
                  <a:pt x="1460178" y="1962622"/>
                  <a:pt x="1455838" y="1944824"/>
                  <a:pt x="1448024" y="1925725"/>
                </a:cubicBezTo>
                <a:cubicBezTo>
                  <a:pt x="1446288" y="1922252"/>
                  <a:pt x="1445853" y="1920082"/>
                  <a:pt x="1446722" y="1919214"/>
                </a:cubicBezTo>
                <a:cubicBezTo>
                  <a:pt x="1447590" y="1918345"/>
                  <a:pt x="1450194" y="1917911"/>
                  <a:pt x="1454535" y="1917911"/>
                </a:cubicBezTo>
                <a:cubicBezTo>
                  <a:pt x="1455404" y="1917911"/>
                  <a:pt x="1457140" y="1918345"/>
                  <a:pt x="1459744" y="1919214"/>
                </a:cubicBezTo>
                <a:cubicBezTo>
                  <a:pt x="1464085" y="1920082"/>
                  <a:pt x="1467123" y="1920950"/>
                  <a:pt x="1468860" y="1921818"/>
                </a:cubicBezTo>
                <a:cubicBezTo>
                  <a:pt x="1473201" y="1920950"/>
                  <a:pt x="1480146" y="1919214"/>
                  <a:pt x="1489696" y="1916609"/>
                </a:cubicBezTo>
                <a:cubicBezTo>
                  <a:pt x="1498378" y="1914873"/>
                  <a:pt x="1504889" y="1913570"/>
                  <a:pt x="1509230" y="1912702"/>
                </a:cubicBezTo>
                <a:cubicBezTo>
                  <a:pt x="1510966" y="1911834"/>
                  <a:pt x="1513570" y="1910966"/>
                  <a:pt x="1517043" y="1910098"/>
                </a:cubicBezTo>
                <a:cubicBezTo>
                  <a:pt x="1527461" y="1907493"/>
                  <a:pt x="1534840" y="1905323"/>
                  <a:pt x="1539181" y="1903587"/>
                </a:cubicBezTo>
                <a:cubicBezTo>
                  <a:pt x="1543522" y="1901850"/>
                  <a:pt x="1548297" y="1901850"/>
                  <a:pt x="1553506" y="1903587"/>
                </a:cubicBezTo>
                <a:cubicBezTo>
                  <a:pt x="1562188" y="1907927"/>
                  <a:pt x="1568264" y="1911834"/>
                  <a:pt x="1571737" y="1915307"/>
                </a:cubicBezTo>
                <a:cubicBezTo>
                  <a:pt x="1571737" y="1914439"/>
                  <a:pt x="1572171" y="1913136"/>
                  <a:pt x="1573040" y="1911400"/>
                </a:cubicBezTo>
                <a:cubicBezTo>
                  <a:pt x="1576512" y="1902718"/>
                  <a:pt x="1578682" y="1897075"/>
                  <a:pt x="1579551" y="1894471"/>
                </a:cubicBezTo>
                <a:cubicBezTo>
                  <a:pt x="1580418" y="1891866"/>
                  <a:pt x="1580418" y="1890564"/>
                  <a:pt x="1579551" y="1890564"/>
                </a:cubicBezTo>
                <a:cubicBezTo>
                  <a:pt x="1579551" y="1889696"/>
                  <a:pt x="1578248" y="1889262"/>
                  <a:pt x="1575644" y="1889262"/>
                </a:cubicBezTo>
                <a:cubicBezTo>
                  <a:pt x="1514872" y="1897075"/>
                  <a:pt x="1470162" y="1904455"/>
                  <a:pt x="1441513" y="1911400"/>
                </a:cubicBezTo>
                <a:cubicBezTo>
                  <a:pt x="1442381" y="1920950"/>
                  <a:pt x="1442815" y="1929632"/>
                  <a:pt x="1442815" y="1937445"/>
                </a:cubicBezTo>
                <a:cubicBezTo>
                  <a:pt x="1439342" y="1953072"/>
                  <a:pt x="1431962" y="1961754"/>
                  <a:pt x="1420677" y="1963490"/>
                </a:cubicBezTo>
                <a:cubicBezTo>
                  <a:pt x="1399841" y="1954808"/>
                  <a:pt x="1394198" y="1939181"/>
                  <a:pt x="1403747" y="1916609"/>
                </a:cubicBezTo>
                <a:cubicBezTo>
                  <a:pt x="1415034" y="1902718"/>
                  <a:pt x="1421544" y="1889262"/>
                  <a:pt x="1423282" y="1876239"/>
                </a:cubicBezTo>
                <a:cubicBezTo>
                  <a:pt x="1423282" y="1872767"/>
                  <a:pt x="1424149" y="1871031"/>
                  <a:pt x="1425886" y="1871031"/>
                </a:cubicBezTo>
                <a:cubicBezTo>
                  <a:pt x="1427622" y="1871031"/>
                  <a:pt x="1429358" y="1872333"/>
                  <a:pt x="1431095" y="1874937"/>
                </a:cubicBezTo>
                <a:cubicBezTo>
                  <a:pt x="1431095" y="1874937"/>
                  <a:pt x="1431529" y="1875371"/>
                  <a:pt x="1432397" y="1876239"/>
                </a:cubicBezTo>
                <a:cubicBezTo>
                  <a:pt x="1433265" y="1877976"/>
                  <a:pt x="1434567" y="1881448"/>
                  <a:pt x="1436304" y="1886657"/>
                </a:cubicBezTo>
                <a:cubicBezTo>
                  <a:pt x="1456271" y="1884053"/>
                  <a:pt x="1475372" y="1880580"/>
                  <a:pt x="1493602" y="1876239"/>
                </a:cubicBezTo>
                <a:cubicBezTo>
                  <a:pt x="1493602" y="1854535"/>
                  <a:pt x="1493168" y="1839777"/>
                  <a:pt x="1492300" y="1831963"/>
                </a:cubicBezTo>
                <a:cubicBezTo>
                  <a:pt x="1491432" y="1819809"/>
                  <a:pt x="1487960" y="1807654"/>
                  <a:pt x="1481882" y="1795500"/>
                </a:cubicBezTo>
                <a:cubicBezTo>
                  <a:pt x="1480146" y="1792027"/>
                  <a:pt x="1479712" y="1789423"/>
                  <a:pt x="1480580" y="1787687"/>
                </a:cubicBezTo>
                <a:cubicBezTo>
                  <a:pt x="1481448" y="1786385"/>
                  <a:pt x="1482533" y="1785516"/>
                  <a:pt x="1483836" y="1785082"/>
                </a:cubicBezTo>
                <a:close/>
                <a:moveTo>
                  <a:pt x="2283173" y="1783780"/>
                </a:moveTo>
                <a:cubicBezTo>
                  <a:pt x="2298800" y="1786385"/>
                  <a:pt x="2310086" y="1792027"/>
                  <a:pt x="2317030" y="1800709"/>
                </a:cubicBezTo>
                <a:cubicBezTo>
                  <a:pt x="2321371" y="1805050"/>
                  <a:pt x="2320937" y="1809825"/>
                  <a:pt x="2315728" y="1815034"/>
                </a:cubicBezTo>
                <a:cubicBezTo>
                  <a:pt x="2313992" y="1815902"/>
                  <a:pt x="2311821" y="1818072"/>
                  <a:pt x="2309217" y="1821545"/>
                </a:cubicBezTo>
                <a:cubicBezTo>
                  <a:pt x="2290987" y="1837172"/>
                  <a:pt x="2278398" y="1848892"/>
                  <a:pt x="2271453" y="1856706"/>
                </a:cubicBezTo>
                <a:cubicBezTo>
                  <a:pt x="2275793" y="1855838"/>
                  <a:pt x="2281003" y="1854535"/>
                  <a:pt x="2287079" y="1852799"/>
                </a:cubicBezTo>
                <a:cubicBezTo>
                  <a:pt x="2289684" y="1851931"/>
                  <a:pt x="2291421" y="1851497"/>
                  <a:pt x="2292289" y="1851497"/>
                </a:cubicBezTo>
                <a:cubicBezTo>
                  <a:pt x="2297497" y="1849760"/>
                  <a:pt x="2302273" y="1850195"/>
                  <a:pt x="2306613" y="1852799"/>
                </a:cubicBezTo>
                <a:cubicBezTo>
                  <a:pt x="2313558" y="1854535"/>
                  <a:pt x="2318332" y="1858876"/>
                  <a:pt x="2320937" y="1865822"/>
                </a:cubicBezTo>
                <a:cubicBezTo>
                  <a:pt x="2325278" y="1871899"/>
                  <a:pt x="2323107" y="1875805"/>
                  <a:pt x="2314426" y="1877542"/>
                </a:cubicBezTo>
                <a:cubicBezTo>
                  <a:pt x="2312689" y="1877542"/>
                  <a:pt x="2310086" y="1877976"/>
                  <a:pt x="2306613" y="1878844"/>
                </a:cubicBezTo>
                <a:cubicBezTo>
                  <a:pt x="2290987" y="1881448"/>
                  <a:pt x="2277964" y="1883619"/>
                  <a:pt x="2267546" y="1885355"/>
                </a:cubicBezTo>
                <a:cubicBezTo>
                  <a:pt x="2270151" y="1886223"/>
                  <a:pt x="2272321" y="1887526"/>
                  <a:pt x="2274057" y="1889262"/>
                </a:cubicBezTo>
                <a:cubicBezTo>
                  <a:pt x="2276661" y="1891866"/>
                  <a:pt x="2277530" y="1894905"/>
                  <a:pt x="2276661" y="1898378"/>
                </a:cubicBezTo>
                <a:cubicBezTo>
                  <a:pt x="2276661" y="1898378"/>
                  <a:pt x="2276661" y="1899246"/>
                  <a:pt x="2276661" y="1900982"/>
                </a:cubicBezTo>
                <a:cubicBezTo>
                  <a:pt x="2275793" y="1901850"/>
                  <a:pt x="2275359" y="1902718"/>
                  <a:pt x="2275359" y="1903587"/>
                </a:cubicBezTo>
                <a:cubicBezTo>
                  <a:pt x="2279701" y="1902718"/>
                  <a:pt x="2284909" y="1901850"/>
                  <a:pt x="2290987" y="1900982"/>
                </a:cubicBezTo>
                <a:cubicBezTo>
                  <a:pt x="2290118" y="1900982"/>
                  <a:pt x="2291855" y="1900548"/>
                  <a:pt x="2296195" y="1899680"/>
                </a:cubicBezTo>
                <a:cubicBezTo>
                  <a:pt x="2301405" y="1897075"/>
                  <a:pt x="2305745" y="1897509"/>
                  <a:pt x="2309217" y="1900982"/>
                </a:cubicBezTo>
                <a:cubicBezTo>
                  <a:pt x="2313558" y="1905323"/>
                  <a:pt x="2317030" y="1910098"/>
                  <a:pt x="2319635" y="1915307"/>
                </a:cubicBezTo>
                <a:cubicBezTo>
                  <a:pt x="2322239" y="1921384"/>
                  <a:pt x="2319201" y="1924857"/>
                  <a:pt x="2310519" y="1925725"/>
                </a:cubicBezTo>
                <a:cubicBezTo>
                  <a:pt x="2299234" y="1926593"/>
                  <a:pt x="2287079" y="1927895"/>
                  <a:pt x="2274057" y="1929632"/>
                </a:cubicBezTo>
                <a:cubicBezTo>
                  <a:pt x="2274057" y="1934840"/>
                  <a:pt x="2274057" y="1940483"/>
                  <a:pt x="2274057" y="1946561"/>
                </a:cubicBezTo>
                <a:lnTo>
                  <a:pt x="2274057" y="1949165"/>
                </a:lnTo>
                <a:cubicBezTo>
                  <a:pt x="2274057" y="1949165"/>
                  <a:pt x="2274925" y="1948731"/>
                  <a:pt x="2276661" y="1947863"/>
                </a:cubicBezTo>
                <a:cubicBezTo>
                  <a:pt x="2290553" y="1946127"/>
                  <a:pt x="2303575" y="1944390"/>
                  <a:pt x="2315728" y="1942654"/>
                </a:cubicBezTo>
                <a:cubicBezTo>
                  <a:pt x="2320937" y="1940918"/>
                  <a:pt x="2325712" y="1940918"/>
                  <a:pt x="2330053" y="1942654"/>
                </a:cubicBezTo>
                <a:cubicBezTo>
                  <a:pt x="2336998" y="1945258"/>
                  <a:pt x="2342641" y="1950033"/>
                  <a:pt x="2346982" y="1956979"/>
                </a:cubicBezTo>
                <a:cubicBezTo>
                  <a:pt x="2349586" y="1960451"/>
                  <a:pt x="2350454" y="1963490"/>
                  <a:pt x="2349586" y="1966094"/>
                </a:cubicBezTo>
                <a:cubicBezTo>
                  <a:pt x="2347850" y="1968699"/>
                  <a:pt x="2344812" y="1970001"/>
                  <a:pt x="2340471" y="1970001"/>
                </a:cubicBezTo>
                <a:cubicBezTo>
                  <a:pt x="2322239" y="1969133"/>
                  <a:pt x="2300536" y="1970001"/>
                  <a:pt x="2275359" y="1972606"/>
                </a:cubicBezTo>
                <a:cubicBezTo>
                  <a:pt x="2274491" y="1972606"/>
                  <a:pt x="2273623" y="1972606"/>
                  <a:pt x="2272755" y="1972606"/>
                </a:cubicBezTo>
                <a:cubicBezTo>
                  <a:pt x="2271887" y="1989969"/>
                  <a:pt x="2271453" y="2003860"/>
                  <a:pt x="2271453" y="2014278"/>
                </a:cubicBezTo>
                <a:cubicBezTo>
                  <a:pt x="2267981" y="2038586"/>
                  <a:pt x="2263205" y="2059422"/>
                  <a:pt x="2257128" y="2076785"/>
                </a:cubicBezTo>
                <a:cubicBezTo>
                  <a:pt x="2255392" y="2080258"/>
                  <a:pt x="2253655" y="2081994"/>
                  <a:pt x="2251919" y="2081994"/>
                </a:cubicBezTo>
                <a:cubicBezTo>
                  <a:pt x="2250183" y="2081994"/>
                  <a:pt x="2248881" y="2080258"/>
                  <a:pt x="2248013" y="2076785"/>
                </a:cubicBezTo>
                <a:cubicBezTo>
                  <a:pt x="2241067" y="2062026"/>
                  <a:pt x="2237595" y="2035113"/>
                  <a:pt x="2237595" y="1996046"/>
                </a:cubicBezTo>
                <a:cubicBezTo>
                  <a:pt x="2237595" y="1989101"/>
                  <a:pt x="2237595" y="1983024"/>
                  <a:pt x="2237595" y="1977815"/>
                </a:cubicBezTo>
                <a:cubicBezTo>
                  <a:pt x="2230649" y="1978683"/>
                  <a:pt x="2224572" y="1979985"/>
                  <a:pt x="2219363" y="1981721"/>
                </a:cubicBezTo>
                <a:cubicBezTo>
                  <a:pt x="2214154" y="1982589"/>
                  <a:pt x="2208945" y="1980853"/>
                  <a:pt x="2203736" y="1976512"/>
                </a:cubicBezTo>
                <a:cubicBezTo>
                  <a:pt x="2202868" y="1975644"/>
                  <a:pt x="2201565" y="1974776"/>
                  <a:pt x="2199829" y="1973908"/>
                </a:cubicBezTo>
                <a:cubicBezTo>
                  <a:pt x="2197225" y="1972172"/>
                  <a:pt x="2195488" y="1971303"/>
                  <a:pt x="2194621" y="1971303"/>
                </a:cubicBezTo>
                <a:cubicBezTo>
                  <a:pt x="2195488" y="1973908"/>
                  <a:pt x="2194621" y="1976512"/>
                  <a:pt x="2192016" y="1979117"/>
                </a:cubicBezTo>
                <a:cubicBezTo>
                  <a:pt x="2192016" y="1979117"/>
                  <a:pt x="2191581" y="1979551"/>
                  <a:pt x="2190714" y="1980419"/>
                </a:cubicBezTo>
                <a:cubicBezTo>
                  <a:pt x="2187241" y="1984760"/>
                  <a:pt x="2183334" y="1990837"/>
                  <a:pt x="2178993" y="1998651"/>
                </a:cubicBezTo>
                <a:cubicBezTo>
                  <a:pt x="2181598" y="1999519"/>
                  <a:pt x="2183768" y="2001689"/>
                  <a:pt x="2185505" y="2005162"/>
                </a:cubicBezTo>
                <a:cubicBezTo>
                  <a:pt x="2188109" y="2011239"/>
                  <a:pt x="2186372" y="2015146"/>
                  <a:pt x="2180295" y="2016882"/>
                </a:cubicBezTo>
                <a:cubicBezTo>
                  <a:pt x="2163800" y="2018618"/>
                  <a:pt x="2146871" y="2020789"/>
                  <a:pt x="2129508" y="2023393"/>
                </a:cubicBezTo>
                <a:lnTo>
                  <a:pt x="2129508" y="2024695"/>
                </a:lnTo>
                <a:cubicBezTo>
                  <a:pt x="2130376" y="2031641"/>
                  <a:pt x="2129508" y="2037718"/>
                  <a:pt x="2126903" y="2042927"/>
                </a:cubicBezTo>
                <a:cubicBezTo>
                  <a:pt x="2123431" y="2046400"/>
                  <a:pt x="2119090" y="2046834"/>
                  <a:pt x="2113881" y="2044229"/>
                </a:cubicBezTo>
                <a:cubicBezTo>
                  <a:pt x="2106068" y="2037284"/>
                  <a:pt x="2102161" y="2030773"/>
                  <a:pt x="2102161" y="2024695"/>
                </a:cubicBezTo>
                <a:cubicBezTo>
                  <a:pt x="2103029" y="2017750"/>
                  <a:pt x="2103463" y="2009069"/>
                  <a:pt x="2103463" y="1998651"/>
                </a:cubicBezTo>
                <a:cubicBezTo>
                  <a:pt x="2103463" y="1996914"/>
                  <a:pt x="2103463" y="1993876"/>
                  <a:pt x="2103463" y="1989535"/>
                </a:cubicBezTo>
                <a:cubicBezTo>
                  <a:pt x="2102595" y="1986062"/>
                  <a:pt x="2102161" y="1983458"/>
                  <a:pt x="2102161" y="1981721"/>
                </a:cubicBezTo>
                <a:cubicBezTo>
                  <a:pt x="2083929" y="2002557"/>
                  <a:pt x="2065263" y="2018618"/>
                  <a:pt x="2046164" y="2029904"/>
                </a:cubicBezTo>
                <a:cubicBezTo>
                  <a:pt x="2042691" y="2030773"/>
                  <a:pt x="2040521" y="2030773"/>
                  <a:pt x="2039653" y="2029904"/>
                </a:cubicBezTo>
                <a:cubicBezTo>
                  <a:pt x="2038785" y="2029036"/>
                  <a:pt x="2039653" y="2027300"/>
                  <a:pt x="2042257" y="2024695"/>
                </a:cubicBezTo>
                <a:cubicBezTo>
                  <a:pt x="2062225" y="2003860"/>
                  <a:pt x="2078286" y="1978683"/>
                  <a:pt x="2090440" y="1949165"/>
                </a:cubicBezTo>
                <a:cubicBezTo>
                  <a:pt x="2085231" y="1950901"/>
                  <a:pt x="2080891" y="1950467"/>
                  <a:pt x="2077418" y="1947863"/>
                </a:cubicBezTo>
                <a:cubicBezTo>
                  <a:pt x="2075682" y="1946127"/>
                  <a:pt x="2073077" y="1943956"/>
                  <a:pt x="2069605" y="1941352"/>
                </a:cubicBezTo>
                <a:cubicBezTo>
                  <a:pt x="2065263" y="1938747"/>
                  <a:pt x="2062225" y="1937011"/>
                  <a:pt x="2060489" y="1936143"/>
                </a:cubicBezTo>
                <a:cubicBezTo>
                  <a:pt x="2057885" y="1931802"/>
                  <a:pt x="2059187" y="1929197"/>
                  <a:pt x="2064395" y="1928329"/>
                </a:cubicBezTo>
                <a:cubicBezTo>
                  <a:pt x="2078286" y="1926593"/>
                  <a:pt x="2090440" y="1924857"/>
                  <a:pt x="2100859" y="1923120"/>
                </a:cubicBezTo>
                <a:cubicBezTo>
                  <a:pt x="2101726" y="1921384"/>
                  <a:pt x="2103029" y="1917911"/>
                  <a:pt x="2104765" y="1912702"/>
                </a:cubicBezTo>
                <a:cubicBezTo>
                  <a:pt x="2105633" y="1909230"/>
                  <a:pt x="2106502" y="1906625"/>
                  <a:pt x="2107370" y="1904889"/>
                </a:cubicBezTo>
                <a:cubicBezTo>
                  <a:pt x="2103897" y="1905757"/>
                  <a:pt x="2099122" y="1907059"/>
                  <a:pt x="2093045" y="1908796"/>
                </a:cubicBezTo>
                <a:cubicBezTo>
                  <a:pt x="2086099" y="1910532"/>
                  <a:pt x="2080891" y="1911834"/>
                  <a:pt x="2077418" y="1912702"/>
                </a:cubicBezTo>
                <a:cubicBezTo>
                  <a:pt x="2073077" y="1913570"/>
                  <a:pt x="2068302" y="1912268"/>
                  <a:pt x="2063093" y="1908796"/>
                </a:cubicBezTo>
                <a:cubicBezTo>
                  <a:pt x="2057016" y="1906191"/>
                  <a:pt x="2052241" y="1901850"/>
                  <a:pt x="2048769" y="1895773"/>
                </a:cubicBezTo>
                <a:cubicBezTo>
                  <a:pt x="2047032" y="1893169"/>
                  <a:pt x="2047901" y="1891432"/>
                  <a:pt x="2051373" y="1890564"/>
                </a:cubicBezTo>
                <a:cubicBezTo>
                  <a:pt x="2060923" y="1889696"/>
                  <a:pt x="2073511" y="1887526"/>
                  <a:pt x="2089138" y="1884053"/>
                </a:cubicBezTo>
                <a:cubicBezTo>
                  <a:pt x="2098688" y="1882317"/>
                  <a:pt x="2106502" y="1881014"/>
                  <a:pt x="2112579" y="1880146"/>
                </a:cubicBezTo>
                <a:cubicBezTo>
                  <a:pt x="2112579" y="1878410"/>
                  <a:pt x="2113013" y="1875805"/>
                  <a:pt x="2113881" y="1872333"/>
                </a:cubicBezTo>
                <a:cubicBezTo>
                  <a:pt x="2113881" y="1867992"/>
                  <a:pt x="2114315" y="1864953"/>
                  <a:pt x="2115183" y="1863217"/>
                </a:cubicBezTo>
                <a:cubicBezTo>
                  <a:pt x="2114315" y="1863217"/>
                  <a:pt x="2113013" y="1863651"/>
                  <a:pt x="2111277" y="1864519"/>
                </a:cubicBezTo>
                <a:cubicBezTo>
                  <a:pt x="2110408" y="1864519"/>
                  <a:pt x="2109540" y="1864953"/>
                  <a:pt x="2108672" y="1865822"/>
                </a:cubicBezTo>
                <a:cubicBezTo>
                  <a:pt x="2103463" y="1865822"/>
                  <a:pt x="2099556" y="1865387"/>
                  <a:pt x="2096951" y="1864519"/>
                </a:cubicBezTo>
                <a:cubicBezTo>
                  <a:pt x="2091743" y="1861047"/>
                  <a:pt x="2086968" y="1856706"/>
                  <a:pt x="2082627" y="1851497"/>
                </a:cubicBezTo>
                <a:cubicBezTo>
                  <a:pt x="2079154" y="1847156"/>
                  <a:pt x="2079588" y="1844117"/>
                  <a:pt x="2083929" y="1842381"/>
                </a:cubicBezTo>
                <a:cubicBezTo>
                  <a:pt x="2089138" y="1841513"/>
                  <a:pt x="2096951" y="1840211"/>
                  <a:pt x="2107370" y="1838474"/>
                </a:cubicBezTo>
                <a:cubicBezTo>
                  <a:pt x="2120392" y="1835870"/>
                  <a:pt x="2130376" y="1834133"/>
                  <a:pt x="2137321" y="1833265"/>
                </a:cubicBezTo>
                <a:cubicBezTo>
                  <a:pt x="2139058" y="1832397"/>
                  <a:pt x="2142096" y="1831529"/>
                  <a:pt x="2146437" y="1830661"/>
                </a:cubicBezTo>
                <a:cubicBezTo>
                  <a:pt x="2157723" y="1827188"/>
                  <a:pt x="2165103" y="1825018"/>
                  <a:pt x="2168575" y="1824150"/>
                </a:cubicBezTo>
                <a:cubicBezTo>
                  <a:pt x="2173784" y="1821545"/>
                  <a:pt x="2177691" y="1821111"/>
                  <a:pt x="2180295" y="1822847"/>
                </a:cubicBezTo>
                <a:cubicBezTo>
                  <a:pt x="2189845" y="1828056"/>
                  <a:pt x="2196790" y="1833699"/>
                  <a:pt x="2201131" y="1839777"/>
                </a:cubicBezTo>
                <a:cubicBezTo>
                  <a:pt x="2203736" y="1844117"/>
                  <a:pt x="2203736" y="1848892"/>
                  <a:pt x="2201131" y="1854101"/>
                </a:cubicBezTo>
                <a:cubicBezTo>
                  <a:pt x="2199395" y="1854969"/>
                  <a:pt x="2197659" y="1858008"/>
                  <a:pt x="2195923" y="1863217"/>
                </a:cubicBezTo>
                <a:cubicBezTo>
                  <a:pt x="2195923" y="1864085"/>
                  <a:pt x="2195923" y="1864519"/>
                  <a:pt x="2195923" y="1864519"/>
                </a:cubicBezTo>
                <a:cubicBezTo>
                  <a:pt x="2196790" y="1864519"/>
                  <a:pt x="2197659" y="1864519"/>
                  <a:pt x="2198527" y="1864519"/>
                </a:cubicBezTo>
                <a:cubicBezTo>
                  <a:pt x="2200263" y="1865387"/>
                  <a:pt x="2201131" y="1865822"/>
                  <a:pt x="2201131" y="1865822"/>
                </a:cubicBezTo>
                <a:cubicBezTo>
                  <a:pt x="2202000" y="1865822"/>
                  <a:pt x="2203302" y="1866256"/>
                  <a:pt x="2205039" y="1867124"/>
                </a:cubicBezTo>
                <a:cubicBezTo>
                  <a:pt x="2205907" y="1867124"/>
                  <a:pt x="2206775" y="1867558"/>
                  <a:pt x="2207643" y="1868426"/>
                </a:cubicBezTo>
                <a:cubicBezTo>
                  <a:pt x="2208511" y="1868426"/>
                  <a:pt x="2208945" y="1867992"/>
                  <a:pt x="2208945" y="1867124"/>
                </a:cubicBezTo>
                <a:cubicBezTo>
                  <a:pt x="2224572" y="1865387"/>
                  <a:pt x="2240199" y="1862783"/>
                  <a:pt x="2255826" y="1859310"/>
                </a:cubicBezTo>
                <a:cubicBezTo>
                  <a:pt x="2256694" y="1857574"/>
                  <a:pt x="2257996" y="1854535"/>
                  <a:pt x="2259733" y="1850195"/>
                </a:cubicBezTo>
                <a:cubicBezTo>
                  <a:pt x="2266678" y="1833699"/>
                  <a:pt x="2271019" y="1821979"/>
                  <a:pt x="2272755" y="1815034"/>
                </a:cubicBezTo>
                <a:cubicBezTo>
                  <a:pt x="2277096" y="1803748"/>
                  <a:pt x="2278398" y="1795500"/>
                  <a:pt x="2276661" y="1790291"/>
                </a:cubicBezTo>
                <a:cubicBezTo>
                  <a:pt x="2276661" y="1786818"/>
                  <a:pt x="2278832" y="1784648"/>
                  <a:pt x="2283173" y="1783780"/>
                </a:cubicBezTo>
                <a:close/>
                <a:moveTo>
                  <a:pt x="7588298" y="1781176"/>
                </a:moveTo>
                <a:cubicBezTo>
                  <a:pt x="7609134" y="1782912"/>
                  <a:pt x="7625630" y="1791593"/>
                  <a:pt x="7637784" y="1807220"/>
                </a:cubicBezTo>
                <a:cubicBezTo>
                  <a:pt x="7640388" y="1813298"/>
                  <a:pt x="7640388" y="1818941"/>
                  <a:pt x="7637784" y="1824150"/>
                </a:cubicBezTo>
                <a:cubicBezTo>
                  <a:pt x="7635180" y="1833699"/>
                  <a:pt x="7633877" y="1844117"/>
                  <a:pt x="7633877" y="1855404"/>
                </a:cubicBezTo>
                <a:lnTo>
                  <a:pt x="7633877" y="1858008"/>
                </a:lnTo>
                <a:cubicBezTo>
                  <a:pt x="7648636" y="1856272"/>
                  <a:pt x="7661658" y="1854969"/>
                  <a:pt x="7672944" y="1854101"/>
                </a:cubicBezTo>
                <a:cubicBezTo>
                  <a:pt x="7679890" y="1853233"/>
                  <a:pt x="7685967" y="1851497"/>
                  <a:pt x="7691176" y="1848892"/>
                </a:cubicBezTo>
                <a:cubicBezTo>
                  <a:pt x="7698122" y="1845420"/>
                  <a:pt x="7704633" y="1846288"/>
                  <a:pt x="7710710" y="1851497"/>
                </a:cubicBezTo>
                <a:cubicBezTo>
                  <a:pt x="7718523" y="1857574"/>
                  <a:pt x="7725903" y="1865822"/>
                  <a:pt x="7732848" y="1876239"/>
                </a:cubicBezTo>
                <a:cubicBezTo>
                  <a:pt x="7736321" y="1881448"/>
                  <a:pt x="7735452" y="1887092"/>
                  <a:pt x="7730244" y="1893169"/>
                </a:cubicBezTo>
                <a:cubicBezTo>
                  <a:pt x="7719826" y="1903587"/>
                  <a:pt x="7712012" y="1915741"/>
                  <a:pt x="7706803" y="1929632"/>
                </a:cubicBezTo>
                <a:cubicBezTo>
                  <a:pt x="7709408" y="1931368"/>
                  <a:pt x="7711144" y="1933538"/>
                  <a:pt x="7712012" y="1936143"/>
                </a:cubicBezTo>
                <a:cubicBezTo>
                  <a:pt x="7714616" y="1939615"/>
                  <a:pt x="7715051" y="1942654"/>
                  <a:pt x="7713314" y="1945258"/>
                </a:cubicBezTo>
                <a:cubicBezTo>
                  <a:pt x="7711578" y="1947863"/>
                  <a:pt x="7708105" y="1949165"/>
                  <a:pt x="7702896" y="1949165"/>
                </a:cubicBezTo>
                <a:cubicBezTo>
                  <a:pt x="7684665" y="1947429"/>
                  <a:pt x="7661224" y="1947429"/>
                  <a:pt x="7632575" y="1949165"/>
                </a:cubicBezTo>
                <a:lnTo>
                  <a:pt x="7632575" y="1973908"/>
                </a:lnTo>
                <a:cubicBezTo>
                  <a:pt x="7632575" y="2018184"/>
                  <a:pt x="7626932" y="2052911"/>
                  <a:pt x="7615646" y="2078088"/>
                </a:cubicBezTo>
                <a:cubicBezTo>
                  <a:pt x="7613910" y="2081560"/>
                  <a:pt x="7612608" y="2083297"/>
                  <a:pt x="7611739" y="2083297"/>
                </a:cubicBezTo>
                <a:cubicBezTo>
                  <a:pt x="7610871" y="2083297"/>
                  <a:pt x="7609569" y="2081994"/>
                  <a:pt x="7607832" y="2079390"/>
                </a:cubicBezTo>
                <a:cubicBezTo>
                  <a:pt x="7599151" y="2063763"/>
                  <a:pt x="7594810" y="2036850"/>
                  <a:pt x="7594810" y="1998651"/>
                </a:cubicBezTo>
                <a:cubicBezTo>
                  <a:pt x="7594810" y="1993442"/>
                  <a:pt x="7594810" y="1985628"/>
                  <a:pt x="7594810" y="1975210"/>
                </a:cubicBezTo>
                <a:cubicBezTo>
                  <a:pt x="7593942" y="1964792"/>
                  <a:pt x="7593508" y="1956979"/>
                  <a:pt x="7593508" y="1951770"/>
                </a:cubicBezTo>
                <a:cubicBezTo>
                  <a:pt x="7577880" y="1952638"/>
                  <a:pt x="7564424" y="1953940"/>
                  <a:pt x="7553138" y="1955676"/>
                </a:cubicBezTo>
                <a:cubicBezTo>
                  <a:pt x="7552270" y="1966963"/>
                  <a:pt x="7548364" y="1972606"/>
                  <a:pt x="7541418" y="1972606"/>
                </a:cubicBezTo>
                <a:cubicBezTo>
                  <a:pt x="7531000" y="1973474"/>
                  <a:pt x="7524488" y="1965660"/>
                  <a:pt x="7521884" y="1949165"/>
                </a:cubicBezTo>
                <a:cubicBezTo>
                  <a:pt x="7519280" y="1910966"/>
                  <a:pt x="7514505" y="1886223"/>
                  <a:pt x="7507560" y="1874937"/>
                </a:cubicBezTo>
                <a:cubicBezTo>
                  <a:pt x="7504955" y="1871464"/>
                  <a:pt x="7504521" y="1868426"/>
                  <a:pt x="7506257" y="1865822"/>
                </a:cubicBezTo>
                <a:cubicBezTo>
                  <a:pt x="7507994" y="1863217"/>
                  <a:pt x="7511032" y="1862349"/>
                  <a:pt x="7515373" y="1863217"/>
                </a:cubicBezTo>
                <a:cubicBezTo>
                  <a:pt x="7519714" y="1863217"/>
                  <a:pt x="7528396" y="1865387"/>
                  <a:pt x="7541418" y="1869728"/>
                </a:cubicBezTo>
                <a:cubicBezTo>
                  <a:pt x="7559649" y="1867124"/>
                  <a:pt x="7561820" y="1866690"/>
                  <a:pt x="7547929" y="1868426"/>
                </a:cubicBezTo>
                <a:cubicBezTo>
                  <a:pt x="7561820" y="1866690"/>
                  <a:pt x="7577012" y="1864953"/>
                  <a:pt x="7593508" y="1863217"/>
                </a:cubicBezTo>
                <a:lnTo>
                  <a:pt x="7593508" y="1838474"/>
                </a:lnTo>
                <a:cubicBezTo>
                  <a:pt x="7594376" y="1820243"/>
                  <a:pt x="7590470" y="1804182"/>
                  <a:pt x="7581788" y="1790291"/>
                </a:cubicBezTo>
                <a:cubicBezTo>
                  <a:pt x="7579183" y="1784214"/>
                  <a:pt x="7581354" y="1781176"/>
                  <a:pt x="7588298" y="1781176"/>
                </a:cubicBezTo>
                <a:close/>
                <a:moveTo>
                  <a:pt x="1739728" y="1426332"/>
                </a:moveTo>
                <a:cubicBezTo>
                  <a:pt x="1741464" y="1425464"/>
                  <a:pt x="1744503" y="1425464"/>
                  <a:pt x="1748844" y="1426332"/>
                </a:cubicBezTo>
                <a:cubicBezTo>
                  <a:pt x="1786175" y="1435014"/>
                  <a:pt x="1805708" y="1446300"/>
                  <a:pt x="1807444" y="1460190"/>
                </a:cubicBezTo>
                <a:cubicBezTo>
                  <a:pt x="1806577" y="1469740"/>
                  <a:pt x="1800499" y="1474949"/>
                  <a:pt x="1789213" y="1475817"/>
                </a:cubicBezTo>
                <a:cubicBezTo>
                  <a:pt x="1781400" y="1476686"/>
                  <a:pt x="1775756" y="1473213"/>
                  <a:pt x="1772284" y="1465399"/>
                </a:cubicBezTo>
                <a:cubicBezTo>
                  <a:pt x="1767074" y="1455850"/>
                  <a:pt x="1757091" y="1444997"/>
                  <a:pt x="1742332" y="1432843"/>
                </a:cubicBezTo>
                <a:cubicBezTo>
                  <a:pt x="1739728" y="1430239"/>
                  <a:pt x="1738859" y="1428068"/>
                  <a:pt x="1739728" y="1426332"/>
                </a:cubicBezTo>
                <a:close/>
                <a:moveTo>
                  <a:pt x="3466430" y="1406798"/>
                </a:moveTo>
                <a:cubicBezTo>
                  <a:pt x="3492475" y="1405930"/>
                  <a:pt x="3505931" y="1414612"/>
                  <a:pt x="3506799" y="1432843"/>
                </a:cubicBezTo>
                <a:cubicBezTo>
                  <a:pt x="3505931" y="1446734"/>
                  <a:pt x="3485529" y="1460190"/>
                  <a:pt x="3445594" y="1473213"/>
                </a:cubicBezTo>
                <a:cubicBezTo>
                  <a:pt x="3439517" y="1474081"/>
                  <a:pt x="3435610" y="1473213"/>
                  <a:pt x="3433874" y="1470608"/>
                </a:cubicBezTo>
                <a:cubicBezTo>
                  <a:pt x="3432137" y="1468004"/>
                  <a:pt x="3433439" y="1464965"/>
                  <a:pt x="3437780" y="1461493"/>
                </a:cubicBezTo>
                <a:cubicBezTo>
                  <a:pt x="3449066" y="1453679"/>
                  <a:pt x="3456012" y="1448036"/>
                  <a:pt x="3458616" y="1444564"/>
                </a:cubicBezTo>
                <a:cubicBezTo>
                  <a:pt x="3460352" y="1442827"/>
                  <a:pt x="3460786" y="1441525"/>
                  <a:pt x="3459918" y="1440657"/>
                </a:cubicBezTo>
                <a:cubicBezTo>
                  <a:pt x="3459050" y="1439789"/>
                  <a:pt x="3457314" y="1438920"/>
                  <a:pt x="3454709" y="1438052"/>
                </a:cubicBezTo>
                <a:cubicBezTo>
                  <a:pt x="3443423" y="1436316"/>
                  <a:pt x="3437780" y="1431107"/>
                  <a:pt x="3437780" y="1422425"/>
                </a:cubicBezTo>
                <a:cubicBezTo>
                  <a:pt x="3438648" y="1412007"/>
                  <a:pt x="3448198" y="1406798"/>
                  <a:pt x="3466430" y="1406798"/>
                </a:cubicBezTo>
                <a:close/>
                <a:moveTo>
                  <a:pt x="5515440" y="1405171"/>
                </a:moveTo>
                <a:cubicBezTo>
                  <a:pt x="5515874" y="1405388"/>
                  <a:pt x="5516525" y="1405930"/>
                  <a:pt x="5517393" y="1406798"/>
                </a:cubicBezTo>
                <a:cubicBezTo>
                  <a:pt x="5526943" y="1422425"/>
                  <a:pt x="5542570" y="1434580"/>
                  <a:pt x="5564274" y="1443261"/>
                </a:cubicBezTo>
                <a:cubicBezTo>
                  <a:pt x="5582506" y="1451075"/>
                  <a:pt x="5602907" y="1454113"/>
                  <a:pt x="5625479" y="1452377"/>
                </a:cubicBezTo>
                <a:cubicBezTo>
                  <a:pt x="5629820" y="1451509"/>
                  <a:pt x="5631122" y="1449338"/>
                  <a:pt x="5629386" y="1445866"/>
                </a:cubicBezTo>
                <a:cubicBezTo>
                  <a:pt x="5623309" y="1433711"/>
                  <a:pt x="5618968" y="1425464"/>
                  <a:pt x="5616363" y="1421123"/>
                </a:cubicBezTo>
                <a:cubicBezTo>
                  <a:pt x="5615495" y="1420255"/>
                  <a:pt x="5615495" y="1419387"/>
                  <a:pt x="5616363" y="1418519"/>
                </a:cubicBezTo>
                <a:cubicBezTo>
                  <a:pt x="5617232" y="1417650"/>
                  <a:pt x="5618534" y="1417650"/>
                  <a:pt x="5620270" y="1418519"/>
                </a:cubicBezTo>
                <a:cubicBezTo>
                  <a:pt x="5631557" y="1427200"/>
                  <a:pt x="5647617" y="1435882"/>
                  <a:pt x="5668453" y="1444564"/>
                </a:cubicBezTo>
                <a:cubicBezTo>
                  <a:pt x="5677135" y="1448036"/>
                  <a:pt x="5681476" y="1452377"/>
                  <a:pt x="5681476" y="1457586"/>
                </a:cubicBezTo>
                <a:cubicBezTo>
                  <a:pt x="5681476" y="1464531"/>
                  <a:pt x="5677135" y="1470608"/>
                  <a:pt x="5668453" y="1475817"/>
                </a:cubicBezTo>
                <a:cubicBezTo>
                  <a:pt x="5655431" y="1482763"/>
                  <a:pt x="5634161" y="1486235"/>
                  <a:pt x="5604644" y="1486235"/>
                </a:cubicBezTo>
                <a:cubicBezTo>
                  <a:pt x="5575994" y="1484499"/>
                  <a:pt x="5553422" y="1475817"/>
                  <a:pt x="5536927" y="1460190"/>
                </a:cubicBezTo>
                <a:cubicBezTo>
                  <a:pt x="5523905" y="1445432"/>
                  <a:pt x="5516090" y="1428068"/>
                  <a:pt x="5513487" y="1408101"/>
                </a:cubicBezTo>
                <a:cubicBezTo>
                  <a:pt x="5513487" y="1406364"/>
                  <a:pt x="5513920" y="1405496"/>
                  <a:pt x="5514788" y="1405496"/>
                </a:cubicBezTo>
                <a:cubicBezTo>
                  <a:pt x="5514788" y="1405062"/>
                  <a:pt x="5515006" y="1404953"/>
                  <a:pt x="5515440" y="1405171"/>
                </a:cubicBezTo>
                <a:close/>
                <a:moveTo>
                  <a:pt x="5556460" y="1401589"/>
                </a:moveTo>
                <a:cubicBezTo>
                  <a:pt x="5559065" y="1402458"/>
                  <a:pt x="5564274" y="1402892"/>
                  <a:pt x="5572087" y="1402892"/>
                </a:cubicBezTo>
                <a:cubicBezTo>
                  <a:pt x="5579033" y="1403760"/>
                  <a:pt x="5584242" y="1404194"/>
                  <a:pt x="5587715" y="1404194"/>
                </a:cubicBezTo>
                <a:cubicBezTo>
                  <a:pt x="5601605" y="1406798"/>
                  <a:pt x="5607682" y="1416782"/>
                  <a:pt x="5605945" y="1434146"/>
                </a:cubicBezTo>
                <a:cubicBezTo>
                  <a:pt x="5601605" y="1443695"/>
                  <a:pt x="5594660" y="1445866"/>
                  <a:pt x="5585110" y="1440657"/>
                </a:cubicBezTo>
                <a:cubicBezTo>
                  <a:pt x="5575560" y="1433711"/>
                  <a:pt x="5565142" y="1421991"/>
                  <a:pt x="5553856" y="1405496"/>
                </a:cubicBezTo>
                <a:cubicBezTo>
                  <a:pt x="5552988" y="1403760"/>
                  <a:pt x="5552554" y="1402892"/>
                  <a:pt x="5552554" y="1402892"/>
                </a:cubicBezTo>
                <a:cubicBezTo>
                  <a:pt x="5553422" y="1402023"/>
                  <a:pt x="5554724" y="1401589"/>
                  <a:pt x="5556460" y="1401589"/>
                </a:cubicBezTo>
                <a:close/>
                <a:moveTo>
                  <a:pt x="5499161" y="1392474"/>
                </a:moveTo>
                <a:cubicBezTo>
                  <a:pt x="5500030" y="1392474"/>
                  <a:pt x="5500898" y="1393342"/>
                  <a:pt x="5501766" y="1395078"/>
                </a:cubicBezTo>
                <a:cubicBezTo>
                  <a:pt x="5510448" y="1428937"/>
                  <a:pt x="5507843" y="1451943"/>
                  <a:pt x="5493952" y="1464097"/>
                </a:cubicBezTo>
                <a:cubicBezTo>
                  <a:pt x="5488743" y="1468438"/>
                  <a:pt x="5483969" y="1468004"/>
                  <a:pt x="5479628" y="1462795"/>
                </a:cubicBezTo>
                <a:cubicBezTo>
                  <a:pt x="5470078" y="1450641"/>
                  <a:pt x="5468342" y="1438920"/>
                  <a:pt x="5474419" y="1427634"/>
                </a:cubicBezTo>
                <a:cubicBezTo>
                  <a:pt x="5486573" y="1409403"/>
                  <a:pt x="5493519" y="1398551"/>
                  <a:pt x="5495255" y="1395078"/>
                </a:cubicBezTo>
                <a:cubicBezTo>
                  <a:pt x="5496123" y="1393342"/>
                  <a:pt x="5497425" y="1392474"/>
                  <a:pt x="5499161" y="1392474"/>
                </a:cubicBezTo>
                <a:close/>
                <a:moveTo>
                  <a:pt x="838163" y="1392474"/>
                </a:moveTo>
                <a:cubicBezTo>
                  <a:pt x="835560" y="1392474"/>
                  <a:pt x="832087" y="1392908"/>
                  <a:pt x="827746" y="1393776"/>
                </a:cubicBezTo>
                <a:cubicBezTo>
                  <a:pt x="823405" y="1393776"/>
                  <a:pt x="819932" y="1394210"/>
                  <a:pt x="817328" y="1395078"/>
                </a:cubicBezTo>
                <a:cubicBezTo>
                  <a:pt x="820801" y="1396814"/>
                  <a:pt x="826878" y="1400721"/>
                  <a:pt x="835560" y="1406798"/>
                </a:cubicBezTo>
                <a:cubicBezTo>
                  <a:pt x="837296" y="1408535"/>
                  <a:pt x="838598" y="1409403"/>
                  <a:pt x="839466" y="1409403"/>
                </a:cubicBezTo>
                <a:cubicBezTo>
                  <a:pt x="840334" y="1409403"/>
                  <a:pt x="840768" y="1409837"/>
                  <a:pt x="840768" y="1410705"/>
                </a:cubicBezTo>
                <a:cubicBezTo>
                  <a:pt x="841636" y="1411573"/>
                  <a:pt x="842070" y="1412441"/>
                  <a:pt x="842070" y="1413310"/>
                </a:cubicBezTo>
                <a:cubicBezTo>
                  <a:pt x="842070" y="1404628"/>
                  <a:pt x="840768" y="1397683"/>
                  <a:pt x="838163" y="1392474"/>
                </a:cubicBezTo>
                <a:close/>
                <a:moveTo>
                  <a:pt x="7568765" y="1365126"/>
                </a:moveTo>
                <a:cubicBezTo>
                  <a:pt x="7560084" y="1367731"/>
                  <a:pt x="7549231" y="1369467"/>
                  <a:pt x="7536209" y="1370335"/>
                </a:cubicBezTo>
                <a:cubicBezTo>
                  <a:pt x="7535341" y="1370335"/>
                  <a:pt x="7534038" y="1370335"/>
                  <a:pt x="7532302" y="1370335"/>
                </a:cubicBezTo>
                <a:cubicBezTo>
                  <a:pt x="7532302" y="1372940"/>
                  <a:pt x="7532302" y="1376847"/>
                  <a:pt x="7532302" y="1382056"/>
                </a:cubicBezTo>
                <a:cubicBezTo>
                  <a:pt x="7533170" y="1389869"/>
                  <a:pt x="7533604" y="1395946"/>
                  <a:pt x="7533604" y="1400287"/>
                </a:cubicBezTo>
                <a:cubicBezTo>
                  <a:pt x="7538814" y="1399419"/>
                  <a:pt x="7543154" y="1397683"/>
                  <a:pt x="7546626" y="1395078"/>
                </a:cubicBezTo>
                <a:cubicBezTo>
                  <a:pt x="7553572" y="1392474"/>
                  <a:pt x="7560952" y="1392474"/>
                  <a:pt x="7568765" y="1395078"/>
                </a:cubicBezTo>
                <a:cubicBezTo>
                  <a:pt x="7568765" y="1386396"/>
                  <a:pt x="7568765" y="1376413"/>
                  <a:pt x="7568765" y="1365126"/>
                </a:cubicBezTo>
                <a:close/>
                <a:moveTo>
                  <a:pt x="6954998" y="1365126"/>
                </a:moveTo>
                <a:cubicBezTo>
                  <a:pt x="6954998" y="1370335"/>
                  <a:pt x="6954564" y="1378583"/>
                  <a:pt x="6953696" y="1389869"/>
                </a:cubicBezTo>
                <a:cubicBezTo>
                  <a:pt x="6952828" y="1400287"/>
                  <a:pt x="6951959" y="1408535"/>
                  <a:pt x="6951091" y="1414612"/>
                </a:cubicBezTo>
                <a:cubicBezTo>
                  <a:pt x="6951091" y="1424162"/>
                  <a:pt x="6950656" y="1432843"/>
                  <a:pt x="6949788" y="1440657"/>
                </a:cubicBezTo>
                <a:cubicBezTo>
                  <a:pt x="6954998" y="1434580"/>
                  <a:pt x="6961509" y="1424162"/>
                  <a:pt x="6969322" y="1409403"/>
                </a:cubicBezTo>
                <a:cubicBezTo>
                  <a:pt x="6971927" y="1405930"/>
                  <a:pt x="6973664" y="1403326"/>
                  <a:pt x="6974532" y="1401589"/>
                </a:cubicBezTo>
                <a:cubicBezTo>
                  <a:pt x="6968454" y="1390303"/>
                  <a:pt x="6961943" y="1378149"/>
                  <a:pt x="6954998" y="1365126"/>
                </a:cubicBezTo>
                <a:close/>
                <a:moveTo>
                  <a:pt x="8255458" y="1353406"/>
                </a:moveTo>
                <a:cubicBezTo>
                  <a:pt x="8243304" y="1369033"/>
                  <a:pt x="8231150" y="1382056"/>
                  <a:pt x="8218995" y="1392474"/>
                </a:cubicBezTo>
                <a:cubicBezTo>
                  <a:pt x="8220732" y="1392474"/>
                  <a:pt x="8223770" y="1392040"/>
                  <a:pt x="8228110" y="1391171"/>
                </a:cubicBezTo>
                <a:cubicBezTo>
                  <a:pt x="8231584" y="1391171"/>
                  <a:pt x="8240700" y="1389869"/>
                  <a:pt x="8255458" y="1387265"/>
                </a:cubicBezTo>
                <a:cubicBezTo>
                  <a:pt x="8255458" y="1377715"/>
                  <a:pt x="8255458" y="1366429"/>
                  <a:pt x="8255458" y="1353406"/>
                </a:cubicBezTo>
                <a:close/>
                <a:moveTo>
                  <a:pt x="6957602" y="1344291"/>
                </a:moveTo>
                <a:lnTo>
                  <a:pt x="6958404" y="1344491"/>
                </a:lnTo>
                <a:lnTo>
                  <a:pt x="6958579" y="1344616"/>
                </a:lnTo>
                <a:cubicBezTo>
                  <a:pt x="6958796" y="1344833"/>
                  <a:pt x="6958471" y="1344725"/>
                  <a:pt x="6957602" y="1344291"/>
                </a:cubicBezTo>
                <a:close/>
                <a:moveTo>
                  <a:pt x="851187" y="1341686"/>
                </a:moveTo>
                <a:cubicBezTo>
                  <a:pt x="837296" y="1344291"/>
                  <a:pt x="822971" y="1347763"/>
                  <a:pt x="808213" y="1352104"/>
                </a:cubicBezTo>
                <a:cubicBezTo>
                  <a:pt x="808213" y="1357313"/>
                  <a:pt x="808646" y="1364258"/>
                  <a:pt x="809514" y="1372940"/>
                </a:cubicBezTo>
                <a:cubicBezTo>
                  <a:pt x="813856" y="1372072"/>
                  <a:pt x="820801" y="1370769"/>
                  <a:pt x="830350" y="1369033"/>
                </a:cubicBezTo>
                <a:cubicBezTo>
                  <a:pt x="839032" y="1368165"/>
                  <a:pt x="845544" y="1367297"/>
                  <a:pt x="849885" y="1366429"/>
                </a:cubicBezTo>
                <a:cubicBezTo>
                  <a:pt x="850752" y="1363824"/>
                  <a:pt x="851621" y="1360786"/>
                  <a:pt x="852489" y="1357313"/>
                </a:cubicBezTo>
                <a:cubicBezTo>
                  <a:pt x="854225" y="1352104"/>
                  <a:pt x="855527" y="1348197"/>
                  <a:pt x="856395" y="1345593"/>
                </a:cubicBezTo>
                <a:cubicBezTo>
                  <a:pt x="856395" y="1342988"/>
                  <a:pt x="855961" y="1341686"/>
                  <a:pt x="855093" y="1341686"/>
                </a:cubicBezTo>
                <a:cubicBezTo>
                  <a:pt x="855093" y="1340818"/>
                  <a:pt x="853791" y="1340818"/>
                  <a:pt x="851187" y="1341686"/>
                </a:cubicBezTo>
                <a:close/>
                <a:moveTo>
                  <a:pt x="428850" y="1341686"/>
                </a:moveTo>
                <a:cubicBezTo>
                  <a:pt x="428850" y="1341686"/>
                  <a:pt x="430152" y="1341686"/>
                  <a:pt x="432756" y="1341686"/>
                </a:cubicBezTo>
                <a:cubicBezTo>
                  <a:pt x="450120" y="1345159"/>
                  <a:pt x="464878" y="1352104"/>
                  <a:pt x="477033" y="1362522"/>
                </a:cubicBezTo>
                <a:cubicBezTo>
                  <a:pt x="486582" y="1375544"/>
                  <a:pt x="487451" y="1389435"/>
                  <a:pt x="479637" y="1404194"/>
                </a:cubicBezTo>
                <a:cubicBezTo>
                  <a:pt x="473560" y="1411139"/>
                  <a:pt x="467483" y="1411139"/>
                  <a:pt x="461406" y="1404194"/>
                </a:cubicBezTo>
                <a:cubicBezTo>
                  <a:pt x="453592" y="1392040"/>
                  <a:pt x="443174" y="1372506"/>
                  <a:pt x="430152" y="1345593"/>
                </a:cubicBezTo>
                <a:cubicBezTo>
                  <a:pt x="429284" y="1343856"/>
                  <a:pt x="428850" y="1342554"/>
                  <a:pt x="428850" y="1341686"/>
                </a:cubicBezTo>
                <a:close/>
                <a:moveTo>
                  <a:pt x="6991460" y="1340384"/>
                </a:moveTo>
                <a:cubicBezTo>
                  <a:pt x="6988856" y="1341252"/>
                  <a:pt x="6984515" y="1342554"/>
                  <a:pt x="6978438" y="1344291"/>
                </a:cubicBezTo>
                <a:cubicBezTo>
                  <a:pt x="6974966" y="1345159"/>
                  <a:pt x="6972795" y="1345593"/>
                  <a:pt x="6971927" y="1345593"/>
                </a:cubicBezTo>
                <a:cubicBezTo>
                  <a:pt x="6969322" y="1346461"/>
                  <a:pt x="6966284" y="1346461"/>
                  <a:pt x="6962811" y="1345593"/>
                </a:cubicBezTo>
                <a:lnTo>
                  <a:pt x="6958404" y="1344491"/>
                </a:lnTo>
                <a:lnTo>
                  <a:pt x="6956300" y="1342988"/>
                </a:lnTo>
                <a:cubicBezTo>
                  <a:pt x="6956300" y="1344725"/>
                  <a:pt x="6956300" y="1346895"/>
                  <a:pt x="6956300" y="1349500"/>
                </a:cubicBezTo>
                <a:cubicBezTo>
                  <a:pt x="6959772" y="1349500"/>
                  <a:pt x="6964114" y="1351236"/>
                  <a:pt x="6969322" y="1354709"/>
                </a:cubicBezTo>
                <a:cubicBezTo>
                  <a:pt x="6970190" y="1355577"/>
                  <a:pt x="6970624" y="1356011"/>
                  <a:pt x="6970624" y="1356011"/>
                </a:cubicBezTo>
                <a:cubicBezTo>
                  <a:pt x="6974966" y="1362956"/>
                  <a:pt x="6980174" y="1369033"/>
                  <a:pt x="6986252" y="1374242"/>
                </a:cubicBezTo>
                <a:cubicBezTo>
                  <a:pt x="6987988" y="1369033"/>
                  <a:pt x="6990592" y="1361220"/>
                  <a:pt x="6994065" y="1350802"/>
                </a:cubicBezTo>
                <a:cubicBezTo>
                  <a:pt x="6994933" y="1348197"/>
                  <a:pt x="6995368" y="1346461"/>
                  <a:pt x="6995368" y="1345593"/>
                </a:cubicBezTo>
                <a:cubicBezTo>
                  <a:pt x="6996236" y="1341252"/>
                  <a:pt x="6994933" y="1339516"/>
                  <a:pt x="6991460" y="1340384"/>
                </a:cubicBezTo>
                <a:close/>
                <a:moveTo>
                  <a:pt x="5611154" y="1333873"/>
                </a:moveTo>
                <a:cubicBezTo>
                  <a:pt x="5585110" y="1336477"/>
                  <a:pt x="5561669" y="1339516"/>
                  <a:pt x="5540833" y="1342988"/>
                </a:cubicBezTo>
                <a:lnTo>
                  <a:pt x="5543438" y="1353406"/>
                </a:lnTo>
                <a:cubicBezTo>
                  <a:pt x="5552120" y="1351670"/>
                  <a:pt x="5563406" y="1348631"/>
                  <a:pt x="5577296" y="1344291"/>
                </a:cubicBezTo>
                <a:cubicBezTo>
                  <a:pt x="5576428" y="1345159"/>
                  <a:pt x="5578165" y="1344725"/>
                  <a:pt x="5582506" y="1342988"/>
                </a:cubicBezTo>
                <a:cubicBezTo>
                  <a:pt x="5591187" y="1342120"/>
                  <a:pt x="5599435" y="1346027"/>
                  <a:pt x="5607248" y="1354709"/>
                </a:cubicBezTo>
                <a:cubicBezTo>
                  <a:pt x="5609853" y="1359049"/>
                  <a:pt x="5608984" y="1362522"/>
                  <a:pt x="5604644" y="1365126"/>
                </a:cubicBezTo>
                <a:cubicBezTo>
                  <a:pt x="5601171" y="1365995"/>
                  <a:pt x="5585978" y="1368165"/>
                  <a:pt x="5559065" y="1371638"/>
                </a:cubicBezTo>
                <a:cubicBezTo>
                  <a:pt x="5556460" y="1371638"/>
                  <a:pt x="5551685" y="1369901"/>
                  <a:pt x="5544740" y="1366429"/>
                </a:cubicBezTo>
                <a:cubicBezTo>
                  <a:pt x="5544740" y="1368165"/>
                  <a:pt x="5545174" y="1370769"/>
                  <a:pt x="5546042" y="1374242"/>
                </a:cubicBezTo>
                <a:cubicBezTo>
                  <a:pt x="5546042" y="1376847"/>
                  <a:pt x="5546476" y="1379017"/>
                  <a:pt x="5547345" y="1380753"/>
                </a:cubicBezTo>
                <a:cubicBezTo>
                  <a:pt x="5557763" y="1379885"/>
                  <a:pt x="5571653" y="1377715"/>
                  <a:pt x="5589017" y="1374242"/>
                </a:cubicBezTo>
                <a:cubicBezTo>
                  <a:pt x="5595094" y="1373374"/>
                  <a:pt x="5600736" y="1373808"/>
                  <a:pt x="5605945" y="1375544"/>
                </a:cubicBezTo>
                <a:cubicBezTo>
                  <a:pt x="5608551" y="1364258"/>
                  <a:pt x="5611154" y="1352104"/>
                  <a:pt x="5613759" y="1339082"/>
                </a:cubicBezTo>
                <a:cubicBezTo>
                  <a:pt x="5614627" y="1334741"/>
                  <a:pt x="5613759" y="1333004"/>
                  <a:pt x="5611154" y="1333873"/>
                </a:cubicBezTo>
                <a:close/>
                <a:moveTo>
                  <a:pt x="1488394" y="1328664"/>
                </a:moveTo>
                <a:cubicBezTo>
                  <a:pt x="1502285" y="1332136"/>
                  <a:pt x="1513571" y="1338213"/>
                  <a:pt x="1522252" y="1346895"/>
                </a:cubicBezTo>
                <a:cubicBezTo>
                  <a:pt x="1527462" y="1350368"/>
                  <a:pt x="1527028" y="1355143"/>
                  <a:pt x="1520951" y="1361220"/>
                </a:cubicBezTo>
                <a:cubicBezTo>
                  <a:pt x="1500114" y="1384660"/>
                  <a:pt x="1478411" y="1405062"/>
                  <a:pt x="1455838" y="1422425"/>
                </a:cubicBezTo>
                <a:cubicBezTo>
                  <a:pt x="1460179" y="1421557"/>
                  <a:pt x="1468861" y="1420255"/>
                  <a:pt x="1481883" y="1418519"/>
                </a:cubicBezTo>
                <a:cubicBezTo>
                  <a:pt x="1503587" y="1414178"/>
                  <a:pt x="1520516" y="1411139"/>
                  <a:pt x="1532670" y="1409403"/>
                </a:cubicBezTo>
                <a:cubicBezTo>
                  <a:pt x="1529198" y="1401589"/>
                  <a:pt x="1526159" y="1393776"/>
                  <a:pt x="1523555" y="1385962"/>
                </a:cubicBezTo>
                <a:cubicBezTo>
                  <a:pt x="1522687" y="1383358"/>
                  <a:pt x="1522687" y="1381622"/>
                  <a:pt x="1523555" y="1380753"/>
                </a:cubicBezTo>
                <a:cubicBezTo>
                  <a:pt x="1524423" y="1380753"/>
                  <a:pt x="1526593" y="1381187"/>
                  <a:pt x="1530066" y="1382056"/>
                </a:cubicBezTo>
                <a:cubicBezTo>
                  <a:pt x="1558716" y="1392474"/>
                  <a:pt x="1578683" y="1405062"/>
                  <a:pt x="1589970" y="1419821"/>
                </a:cubicBezTo>
                <a:cubicBezTo>
                  <a:pt x="1596047" y="1439789"/>
                  <a:pt x="1592574" y="1454981"/>
                  <a:pt x="1579552" y="1465399"/>
                </a:cubicBezTo>
                <a:cubicBezTo>
                  <a:pt x="1567397" y="1467136"/>
                  <a:pt x="1558282" y="1462361"/>
                  <a:pt x="1552204" y="1451075"/>
                </a:cubicBezTo>
                <a:cubicBezTo>
                  <a:pt x="1546995" y="1441525"/>
                  <a:pt x="1542655" y="1432409"/>
                  <a:pt x="1539182" y="1423728"/>
                </a:cubicBezTo>
                <a:cubicBezTo>
                  <a:pt x="1507928" y="1435882"/>
                  <a:pt x="1486224" y="1444997"/>
                  <a:pt x="1474070" y="1451075"/>
                </a:cubicBezTo>
                <a:cubicBezTo>
                  <a:pt x="1464520" y="1453679"/>
                  <a:pt x="1457140" y="1458020"/>
                  <a:pt x="1451931" y="1464097"/>
                </a:cubicBezTo>
                <a:cubicBezTo>
                  <a:pt x="1447591" y="1467570"/>
                  <a:pt x="1442816" y="1468004"/>
                  <a:pt x="1437607" y="1465399"/>
                </a:cubicBezTo>
                <a:cubicBezTo>
                  <a:pt x="1426321" y="1458454"/>
                  <a:pt x="1418507" y="1448904"/>
                  <a:pt x="1414166" y="1436750"/>
                </a:cubicBezTo>
                <a:cubicBezTo>
                  <a:pt x="1412430" y="1429805"/>
                  <a:pt x="1414601" y="1425464"/>
                  <a:pt x="1420678" y="1423728"/>
                </a:cubicBezTo>
                <a:cubicBezTo>
                  <a:pt x="1428491" y="1421991"/>
                  <a:pt x="1435870" y="1416348"/>
                  <a:pt x="1442816" y="1406798"/>
                </a:cubicBezTo>
                <a:cubicBezTo>
                  <a:pt x="1467993" y="1372072"/>
                  <a:pt x="1479713" y="1348197"/>
                  <a:pt x="1477977" y="1335175"/>
                </a:cubicBezTo>
                <a:cubicBezTo>
                  <a:pt x="1478844" y="1329098"/>
                  <a:pt x="1482317" y="1326927"/>
                  <a:pt x="1488394" y="1328664"/>
                </a:cubicBezTo>
                <a:close/>
                <a:moveTo>
                  <a:pt x="525216" y="1323455"/>
                </a:moveTo>
                <a:cubicBezTo>
                  <a:pt x="526085" y="1323455"/>
                  <a:pt x="526952" y="1323889"/>
                  <a:pt x="527820" y="1324757"/>
                </a:cubicBezTo>
                <a:cubicBezTo>
                  <a:pt x="543447" y="1329966"/>
                  <a:pt x="553431" y="1336043"/>
                  <a:pt x="557772" y="1342988"/>
                </a:cubicBezTo>
                <a:cubicBezTo>
                  <a:pt x="561245" y="1346461"/>
                  <a:pt x="560811" y="1350802"/>
                  <a:pt x="556470" y="1356011"/>
                </a:cubicBezTo>
                <a:cubicBezTo>
                  <a:pt x="552129" y="1364692"/>
                  <a:pt x="538673" y="1383792"/>
                  <a:pt x="516101" y="1413310"/>
                </a:cubicBezTo>
                <a:cubicBezTo>
                  <a:pt x="514364" y="1415914"/>
                  <a:pt x="513062" y="1417650"/>
                  <a:pt x="512193" y="1418519"/>
                </a:cubicBezTo>
                <a:cubicBezTo>
                  <a:pt x="514798" y="1418519"/>
                  <a:pt x="517836" y="1418084"/>
                  <a:pt x="521309" y="1417216"/>
                </a:cubicBezTo>
                <a:cubicBezTo>
                  <a:pt x="524782" y="1417216"/>
                  <a:pt x="527387" y="1417216"/>
                  <a:pt x="529123" y="1417216"/>
                </a:cubicBezTo>
                <a:cubicBezTo>
                  <a:pt x="543881" y="1416348"/>
                  <a:pt x="564717" y="1414178"/>
                  <a:pt x="591631" y="1410705"/>
                </a:cubicBezTo>
                <a:cubicBezTo>
                  <a:pt x="597707" y="1409837"/>
                  <a:pt x="603351" y="1410271"/>
                  <a:pt x="608559" y="1412007"/>
                </a:cubicBezTo>
                <a:cubicBezTo>
                  <a:pt x="609428" y="1412007"/>
                  <a:pt x="610296" y="1412007"/>
                  <a:pt x="611164" y="1412007"/>
                </a:cubicBezTo>
                <a:cubicBezTo>
                  <a:pt x="622450" y="1415480"/>
                  <a:pt x="630263" y="1424162"/>
                  <a:pt x="634604" y="1438052"/>
                </a:cubicBezTo>
                <a:cubicBezTo>
                  <a:pt x="635473" y="1446734"/>
                  <a:pt x="631132" y="1451075"/>
                  <a:pt x="621582" y="1451075"/>
                </a:cubicBezTo>
                <a:cubicBezTo>
                  <a:pt x="591197" y="1444129"/>
                  <a:pt x="552997" y="1441525"/>
                  <a:pt x="506984" y="1443261"/>
                </a:cubicBezTo>
                <a:cubicBezTo>
                  <a:pt x="458367" y="1447602"/>
                  <a:pt x="425811" y="1451943"/>
                  <a:pt x="409315" y="1456284"/>
                </a:cubicBezTo>
                <a:cubicBezTo>
                  <a:pt x="402371" y="1458888"/>
                  <a:pt x="396727" y="1458454"/>
                  <a:pt x="392387" y="1454981"/>
                </a:cubicBezTo>
                <a:cubicBezTo>
                  <a:pt x="388046" y="1451509"/>
                  <a:pt x="381969" y="1445432"/>
                  <a:pt x="374155" y="1436750"/>
                </a:cubicBezTo>
                <a:cubicBezTo>
                  <a:pt x="372419" y="1435014"/>
                  <a:pt x="371985" y="1433277"/>
                  <a:pt x="372853" y="1431541"/>
                </a:cubicBezTo>
                <a:cubicBezTo>
                  <a:pt x="372853" y="1430673"/>
                  <a:pt x="374155" y="1430239"/>
                  <a:pt x="376760" y="1430239"/>
                </a:cubicBezTo>
                <a:cubicBezTo>
                  <a:pt x="381969" y="1430239"/>
                  <a:pt x="394123" y="1429371"/>
                  <a:pt x="413223" y="1427634"/>
                </a:cubicBezTo>
                <a:cubicBezTo>
                  <a:pt x="422772" y="1426766"/>
                  <a:pt x="429284" y="1426332"/>
                  <a:pt x="432756" y="1426332"/>
                </a:cubicBezTo>
                <a:cubicBezTo>
                  <a:pt x="437097" y="1426332"/>
                  <a:pt x="445345" y="1425464"/>
                  <a:pt x="457499" y="1423728"/>
                </a:cubicBezTo>
                <a:cubicBezTo>
                  <a:pt x="475731" y="1421991"/>
                  <a:pt x="489187" y="1420689"/>
                  <a:pt x="497868" y="1419821"/>
                </a:cubicBezTo>
                <a:cubicBezTo>
                  <a:pt x="503078" y="1402458"/>
                  <a:pt x="507853" y="1385528"/>
                  <a:pt x="512193" y="1369033"/>
                </a:cubicBezTo>
                <a:cubicBezTo>
                  <a:pt x="513930" y="1358615"/>
                  <a:pt x="514798" y="1345593"/>
                  <a:pt x="514798" y="1329966"/>
                </a:cubicBezTo>
                <a:cubicBezTo>
                  <a:pt x="513062" y="1324757"/>
                  <a:pt x="516534" y="1322587"/>
                  <a:pt x="525216" y="1323455"/>
                </a:cubicBezTo>
                <a:close/>
                <a:moveTo>
                  <a:pt x="2548830" y="1322152"/>
                </a:moveTo>
                <a:cubicBezTo>
                  <a:pt x="2543621" y="1328229"/>
                  <a:pt x="2538412" y="1334741"/>
                  <a:pt x="2533203" y="1341686"/>
                </a:cubicBezTo>
                <a:cubicBezTo>
                  <a:pt x="2534071" y="1342554"/>
                  <a:pt x="2534939" y="1343422"/>
                  <a:pt x="2535807" y="1344291"/>
                </a:cubicBezTo>
                <a:cubicBezTo>
                  <a:pt x="2538412" y="1347763"/>
                  <a:pt x="2538412" y="1350368"/>
                  <a:pt x="2535807" y="1352104"/>
                </a:cubicBezTo>
                <a:cubicBezTo>
                  <a:pt x="2536676" y="1352104"/>
                  <a:pt x="2537544" y="1352538"/>
                  <a:pt x="2538412" y="1353406"/>
                </a:cubicBezTo>
                <a:cubicBezTo>
                  <a:pt x="2539280" y="1353406"/>
                  <a:pt x="2540148" y="1353840"/>
                  <a:pt x="2541016" y="1354709"/>
                </a:cubicBezTo>
                <a:cubicBezTo>
                  <a:pt x="2545357" y="1355577"/>
                  <a:pt x="2549264" y="1359049"/>
                  <a:pt x="2552737" y="1365126"/>
                </a:cubicBezTo>
                <a:cubicBezTo>
                  <a:pt x="2554473" y="1366863"/>
                  <a:pt x="2557077" y="1370335"/>
                  <a:pt x="2560550" y="1375544"/>
                </a:cubicBezTo>
                <a:cubicBezTo>
                  <a:pt x="2558814" y="1372072"/>
                  <a:pt x="2559682" y="1372940"/>
                  <a:pt x="2563155" y="1378149"/>
                </a:cubicBezTo>
                <a:cubicBezTo>
                  <a:pt x="2566627" y="1359049"/>
                  <a:pt x="2567930" y="1343422"/>
                  <a:pt x="2567061" y="1331268"/>
                </a:cubicBezTo>
                <a:cubicBezTo>
                  <a:pt x="2567061" y="1326927"/>
                  <a:pt x="2567495" y="1324323"/>
                  <a:pt x="2568364" y="1323455"/>
                </a:cubicBezTo>
                <a:lnTo>
                  <a:pt x="2561852" y="1324757"/>
                </a:lnTo>
                <a:cubicBezTo>
                  <a:pt x="2556643" y="1324757"/>
                  <a:pt x="2552303" y="1323889"/>
                  <a:pt x="2548830" y="1322152"/>
                </a:cubicBezTo>
                <a:close/>
                <a:moveTo>
                  <a:pt x="6879468" y="1316943"/>
                </a:moveTo>
                <a:cubicBezTo>
                  <a:pt x="6872522" y="1316943"/>
                  <a:pt x="6865577" y="1317378"/>
                  <a:pt x="6858632" y="1318246"/>
                </a:cubicBezTo>
                <a:cubicBezTo>
                  <a:pt x="6857764" y="1328664"/>
                  <a:pt x="6856462" y="1337779"/>
                  <a:pt x="6854725" y="1345593"/>
                </a:cubicBezTo>
                <a:cubicBezTo>
                  <a:pt x="6857330" y="1344725"/>
                  <a:pt x="6859934" y="1343856"/>
                  <a:pt x="6862538" y="1342988"/>
                </a:cubicBezTo>
                <a:cubicBezTo>
                  <a:pt x="6864275" y="1342120"/>
                  <a:pt x="6865577" y="1341686"/>
                  <a:pt x="6866445" y="1341686"/>
                </a:cubicBezTo>
                <a:cubicBezTo>
                  <a:pt x="6870786" y="1341686"/>
                  <a:pt x="6874692" y="1342554"/>
                  <a:pt x="6878165" y="1344291"/>
                </a:cubicBezTo>
                <a:cubicBezTo>
                  <a:pt x="6879033" y="1334741"/>
                  <a:pt x="6879468" y="1325625"/>
                  <a:pt x="6879468" y="1316943"/>
                </a:cubicBezTo>
                <a:close/>
                <a:moveTo>
                  <a:pt x="7560952" y="1313037"/>
                </a:moveTo>
                <a:cubicBezTo>
                  <a:pt x="7550534" y="1313905"/>
                  <a:pt x="7540116" y="1315207"/>
                  <a:pt x="7529698" y="1316943"/>
                </a:cubicBezTo>
                <a:cubicBezTo>
                  <a:pt x="7529698" y="1318680"/>
                  <a:pt x="7530132" y="1321284"/>
                  <a:pt x="7531000" y="1324757"/>
                </a:cubicBezTo>
                <a:cubicBezTo>
                  <a:pt x="7531000" y="1328229"/>
                  <a:pt x="7531000" y="1330834"/>
                  <a:pt x="7531000" y="1332570"/>
                </a:cubicBezTo>
                <a:cubicBezTo>
                  <a:pt x="7531000" y="1337779"/>
                  <a:pt x="7531000" y="1342554"/>
                  <a:pt x="7531000" y="1346895"/>
                </a:cubicBezTo>
                <a:cubicBezTo>
                  <a:pt x="7536209" y="1346027"/>
                  <a:pt x="7540116" y="1344291"/>
                  <a:pt x="7542720" y="1341686"/>
                </a:cubicBezTo>
                <a:cubicBezTo>
                  <a:pt x="7547061" y="1339082"/>
                  <a:pt x="7553572" y="1339516"/>
                  <a:pt x="7562254" y="1342988"/>
                </a:cubicBezTo>
                <a:cubicBezTo>
                  <a:pt x="7563990" y="1342988"/>
                  <a:pt x="7565726" y="1343856"/>
                  <a:pt x="7567462" y="1345593"/>
                </a:cubicBezTo>
                <a:cubicBezTo>
                  <a:pt x="7567462" y="1335175"/>
                  <a:pt x="7567029" y="1326493"/>
                  <a:pt x="7566160" y="1319548"/>
                </a:cubicBezTo>
                <a:cubicBezTo>
                  <a:pt x="7566160" y="1315207"/>
                  <a:pt x="7564424" y="1313037"/>
                  <a:pt x="7560952" y="1313037"/>
                </a:cubicBezTo>
                <a:close/>
                <a:moveTo>
                  <a:pt x="5629386" y="1309130"/>
                </a:moveTo>
                <a:cubicBezTo>
                  <a:pt x="5631122" y="1309130"/>
                  <a:pt x="5632859" y="1309564"/>
                  <a:pt x="5634595" y="1310432"/>
                </a:cubicBezTo>
                <a:cubicBezTo>
                  <a:pt x="5642408" y="1313037"/>
                  <a:pt x="5649788" y="1319114"/>
                  <a:pt x="5656733" y="1328664"/>
                </a:cubicBezTo>
                <a:cubicBezTo>
                  <a:pt x="5659338" y="1334741"/>
                  <a:pt x="5658904" y="1339516"/>
                  <a:pt x="5655431" y="1342988"/>
                </a:cubicBezTo>
                <a:cubicBezTo>
                  <a:pt x="5648486" y="1354274"/>
                  <a:pt x="5644145" y="1364692"/>
                  <a:pt x="5642408" y="1374242"/>
                </a:cubicBezTo>
                <a:cubicBezTo>
                  <a:pt x="5641540" y="1376847"/>
                  <a:pt x="5640238" y="1380753"/>
                  <a:pt x="5638502" y="1385962"/>
                </a:cubicBezTo>
                <a:cubicBezTo>
                  <a:pt x="5637634" y="1387699"/>
                  <a:pt x="5637199" y="1389001"/>
                  <a:pt x="5637199" y="1389869"/>
                </a:cubicBezTo>
                <a:cubicBezTo>
                  <a:pt x="5638068" y="1389869"/>
                  <a:pt x="5638936" y="1389869"/>
                  <a:pt x="5639804" y="1389869"/>
                </a:cubicBezTo>
                <a:cubicBezTo>
                  <a:pt x="5642408" y="1389869"/>
                  <a:pt x="5646749" y="1389869"/>
                  <a:pt x="5652826" y="1389869"/>
                </a:cubicBezTo>
                <a:cubicBezTo>
                  <a:pt x="5664981" y="1389001"/>
                  <a:pt x="5672794" y="1389001"/>
                  <a:pt x="5676267" y="1389869"/>
                </a:cubicBezTo>
                <a:cubicBezTo>
                  <a:pt x="5693630" y="1392474"/>
                  <a:pt x="5700576" y="1404628"/>
                  <a:pt x="5697103" y="1426332"/>
                </a:cubicBezTo>
                <a:cubicBezTo>
                  <a:pt x="5694499" y="1433277"/>
                  <a:pt x="5688421" y="1435014"/>
                  <a:pt x="5678872" y="1431541"/>
                </a:cubicBezTo>
                <a:cubicBezTo>
                  <a:pt x="5661508" y="1420255"/>
                  <a:pt x="5648052" y="1408101"/>
                  <a:pt x="5638502" y="1395078"/>
                </a:cubicBezTo>
                <a:cubicBezTo>
                  <a:pt x="5637634" y="1393342"/>
                  <a:pt x="5637199" y="1392474"/>
                  <a:pt x="5637199" y="1392474"/>
                </a:cubicBezTo>
                <a:cubicBezTo>
                  <a:pt x="5633727" y="1400287"/>
                  <a:pt x="5630688" y="1405062"/>
                  <a:pt x="5628084" y="1406798"/>
                </a:cubicBezTo>
                <a:cubicBezTo>
                  <a:pt x="5625479" y="1409403"/>
                  <a:pt x="5621572" y="1409837"/>
                  <a:pt x="5616363" y="1408101"/>
                </a:cubicBezTo>
                <a:cubicBezTo>
                  <a:pt x="5610286" y="1404628"/>
                  <a:pt x="5606380" y="1400287"/>
                  <a:pt x="5604644" y="1395078"/>
                </a:cubicBezTo>
                <a:cubicBezTo>
                  <a:pt x="5602907" y="1395078"/>
                  <a:pt x="5599868" y="1395512"/>
                  <a:pt x="5595527" y="1396380"/>
                </a:cubicBezTo>
                <a:cubicBezTo>
                  <a:pt x="5574692" y="1397249"/>
                  <a:pt x="5558631" y="1398551"/>
                  <a:pt x="5547345" y="1400287"/>
                </a:cubicBezTo>
                <a:cubicBezTo>
                  <a:pt x="5546476" y="1405496"/>
                  <a:pt x="5544306" y="1408101"/>
                  <a:pt x="5540833" y="1408101"/>
                </a:cubicBezTo>
                <a:cubicBezTo>
                  <a:pt x="5529547" y="1408101"/>
                  <a:pt x="5522168" y="1398551"/>
                  <a:pt x="5518696" y="1379451"/>
                </a:cubicBezTo>
                <a:cubicBezTo>
                  <a:pt x="5515222" y="1358615"/>
                  <a:pt x="5509579" y="1342120"/>
                  <a:pt x="5501766" y="1329966"/>
                </a:cubicBezTo>
                <a:cubicBezTo>
                  <a:pt x="5500030" y="1327361"/>
                  <a:pt x="5499596" y="1325625"/>
                  <a:pt x="5500464" y="1324757"/>
                </a:cubicBezTo>
                <a:cubicBezTo>
                  <a:pt x="5501332" y="1323020"/>
                  <a:pt x="5503069" y="1322152"/>
                  <a:pt x="5505672" y="1322152"/>
                </a:cubicBezTo>
                <a:cubicBezTo>
                  <a:pt x="5510881" y="1321284"/>
                  <a:pt x="5517827" y="1322586"/>
                  <a:pt x="5526508" y="1326059"/>
                </a:cubicBezTo>
                <a:cubicBezTo>
                  <a:pt x="5547345" y="1322586"/>
                  <a:pt x="5570785" y="1319114"/>
                  <a:pt x="5596830" y="1315641"/>
                </a:cubicBezTo>
                <a:cubicBezTo>
                  <a:pt x="5597698" y="1315641"/>
                  <a:pt x="5599868" y="1315207"/>
                  <a:pt x="5603342" y="1314339"/>
                </a:cubicBezTo>
                <a:cubicBezTo>
                  <a:pt x="5612891" y="1313471"/>
                  <a:pt x="5619836" y="1312168"/>
                  <a:pt x="5624177" y="1310432"/>
                </a:cubicBezTo>
                <a:cubicBezTo>
                  <a:pt x="5625913" y="1309564"/>
                  <a:pt x="5627650" y="1309130"/>
                  <a:pt x="5629386" y="1309130"/>
                </a:cubicBezTo>
                <a:close/>
                <a:moveTo>
                  <a:pt x="4839816" y="1309130"/>
                </a:moveTo>
                <a:cubicBezTo>
                  <a:pt x="4840684" y="1309130"/>
                  <a:pt x="4841986" y="1310432"/>
                  <a:pt x="4843723" y="1313037"/>
                </a:cubicBezTo>
                <a:cubicBezTo>
                  <a:pt x="4857613" y="1352972"/>
                  <a:pt x="4877581" y="1377715"/>
                  <a:pt x="4903626" y="1387265"/>
                </a:cubicBezTo>
                <a:cubicBezTo>
                  <a:pt x="4920989" y="1394210"/>
                  <a:pt x="4940523" y="1396380"/>
                  <a:pt x="4962227" y="1393776"/>
                </a:cubicBezTo>
                <a:cubicBezTo>
                  <a:pt x="4963963" y="1393776"/>
                  <a:pt x="4965265" y="1393342"/>
                  <a:pt x="4966133" y="1392474"/>
                </a:cubicBezTo>
                <a:cubicBezTo>
                  <a:pt x="4966133" y="1391605"/>
                  <a:pt x="4965700" y="1390303"/>
                  <a:pt x="4964831" y="1388567"/>
                </a:cubicBezTo>
                <a:cubicBezTo>
                  <a:pt x="4963963" y="1386831"/>
                  <a:pt x="4963095" y="1384226"/>
                  <a:pt x="4962227" y="1380753"/>
                </a:cubicBezTo>
                <a:cubicBezTo>
                  <a:pt x="4957018" y="1364258"/>
                  <a:pt x="4953545" y="1352972"/>
                  <a:pt x="4951809" y="1346895"/>
                </a:cubicBezTo>
                <a:cubicBezTo>
                  <a:pt x="4950941" y="1345159"/>
                  <a:pt x="4950941" y="1343856"/>
                  <a:pt x="4951809" y="1342988"/>
                </a:cubicBezTo>
                <a:cubicBezTo>
                  <a:pt x="4952677" y="1342120"/>
                  <a:pt x="4953979" y="1342554"/>
                  <a:pt x="4955715" y="1344291"/>
                </a:cubicBezTo>
                <a:cubicBezTo>
                  <a:pt x="4968738" y="1356445"/>
                  <a:pt x="4985667" y="1368165"/>
                  <a:pt x="5006503" y="1379451"/>
                </a:cubicBezTo>
                <a:cubicBezTo>
                  <a:pt x="5014316" y="1382924"/>
                  <a:pt x="5019525" y="1386831"/>
                  <a:pt x="5022130" y="1391171"/>
                </a:cubicBezTo>
                <a:cubicBezTo>
                  <a:pt x="5025603" y="1396380"/>
                  <a:pt x="5025169" y="1401589"/>
                  <a:pt x="5020828" y="1406798"/>
                </a:cubicBezTo>
                <a:cubicBezTo>
                  <a:pt x="5010410" y="1420689"/>
                  <a:pt x="4989140" y="1428068"/>
                  <a:pt x="4957018" y="1428937"/>
                </a:cubicBezTo>
                <a:cubicBezTo>
                  <a:pt x="4914478" y="1430673"/>
                  <a:pt x="4884092" y="1422859"/>
                  <a:pt x="4865861" y="1405496"/>
                </a:cubicBezTo>
                <a:cubicBezTo>
                  <a:pt x="4845893" y="1388133"/>
                  <a:pt x="4836343" y="1358181"/>
                  <a:pt x="4837212" y="1315641"/>
                </a:cubicBezTo>
                <a:cubicBezTo>
                  <a:pt x="4837212" y="1312168"/>
                  <a:pt x="4838080" y="1309998"/>
                  <a:pt x="4839816" y="1309130"/>
                </a:cubicBezTo>
                <a:close/>
                <a:moveTo>
                  <a:pt x="3870535" y="1309130"/>
                </a:moveTo>
                <a:cubicBezTo>
                  <a:pt x="3869667" y="1309998"/>
                  <a:pt x="3868799" y="1310432"/>
                  <a:pt x="3867931" y="1310432"/>
                </a:cubicBezTo>
                <a:cubicBezTo>
                  <a:pt x="3866195" y="1311300"/>
                  <a:pt x="3863156" y="1311734"/>
                  <a:pt x="3858815" y="1311734"/>
                </a:cubicBezTo>
                <a:cubicBezTo>
                  <a:pt x="3854474" y="1312603"/>
                  <a:pt x="3851002" y="1313037"/>
                  <a:pt x="3848397" y="1313037"/>
                </a:cubicBezTo>
                <a:cubicBezTo>
                  <a:pt x="3848397" y="1313905"/>
                  <a:pt x="3848831" y="1314339"/>
                  <a:pt x="3849699" y="1314339"/>
                </a:cubicBezTo>
                <a:cubicBezTo>
                  <a:pt x="3854040" y="1316943"/>
                  <a:pt x="3854908" y="1321284"/>
                  <a:pt x="3852304" y="1327361"/>
                </a:cubicBezTo>
                <a:cubicBezTo>
                  <a:pt x="3851436" y="1328229"/>
                  <a:pt x="3851002" y="1329966"/>
                  <a:pt x="3851002" y="1332570"/>
                </a:cubicBezTo>
                <a:cubicBezTo>
                  <a:pt x="3850133" y="1335175"/>
                  <a:pt x="3849699" y="1336911"/>
                  <a:pt x="3849699" y="1337779"/>
                </a:cubicBezTo>
                <a:cubicBezTo>
                  <a:pt x="3851436" y="1337779"/>
                  <a:pt x="3853606" y="1337345"/>
                  <a:pt x="3856211" y="1336477"/>
                </a:cubicBezTo>
                <a:cubicBezTo>
                  <a:pt x="3857947" y="1336477"/>
                  <a:pt x="3858815" y="1336477"/>
                  <a:pt x="3858815" y="1336477"/>
                </a:cubicBezTo>
                <a:cubicBezTo>
                  <a:pt x="3864892" y="1333873"/>
                  <a:pt x="3869667" y="1333438"/>
                  <a:pt x="3873140" y="1335175"/>
                </a:cubicBezTo>
                <a:cubicBezTo>
                  <a:pt x="3874008" y="1335175"/>
                  <a:pt x="3875310" y="1335609"/>
                  <a:pt x="3877046" y="1336477"/>
                </a:cubicBezTo>
                <a:cubicBezTo>
                  <a:pt x="3877915" y="1337345"/>
                  <a:pt x="3878783" y="1338213"/>
                  <a:pt x="3879651" y="1339082"/>
                </a:cubicBezTo>
                <a:cubicBezTo>
                  <a:pt x="3883992" y="1338213"/>
                  <a:pt x="3891371" y="1336043"/>
                  <a:pt x="3901789" y="1332570"/>
                </a:cubicBezTo>
                <a:cubicBezTo>
                  <a:pt x="3903525" y="1331702"/>
                  <a:pt x="3905262" y="1330834"/>
                  <a:pt x="3906998" y="1329966"/>
                </a:cubicBezTo>
                <a:cubicBezTo>
                  <a:pt x="3906998" y="1328229"/>
                  <a:pt x="3906564" y="1326059"/>
                  <a:pt x="3905696" y="1323455"/>
                </a:cubicBezTo>
                <a:cubicBezTo>
                  <a:pt x="3905696" y="1320850"/>
                  <a:pt x="3905262" y="1319114"/>
                  <a:pt x="3904394" y="1318246"/>
                </a:cubicBezTo>
                <a:cubicBezTo>
                  <a:pt x="3898316" y="1319114"/>
                  <a:pt x="3892239" y="1318680"/>
                  <a:pt x="3886162" y="1316943"/>
                </a:cubicBezTo>
                <a:cubicBezTo>
                  <a:pt x="3885294" y="1316943"/>
                  <a:pt x="3884426" y="1316509"/>
                  <a:pt x="3883558" y="1315641"/>
                </a:cubicBezTo>
                <a:cubicBezTo>
                  <a:pt x="3876612" y="1313037"/>
                  <a:pt x="3872271" y="1310866"/>
                  <a:pt x="3870535" y="1309130"/>
                </a:cubicBezTo>
                <a:close/>
                <a:moveTo>
                  <a:pt x="6561310" y="1303921"/>
                </a:moveTo>
                <a:cubicBezTo>
                  <a:pt x="6556970" y="1304789"/>
                  <a:pt x="6550458" y="1305657"/>
                  <a:pt x="6541776" y="1306525"/>
                </a:cubicBezTo>
                <a:cubicBezTo>
                  <a:pt x="6533963" y="1308262"/>
                  <a:pt x="6528320" y="1309130"/>
                  <a:pt x="6524847" y="1309130"/>
                </a:cubicBezTo>
                <a:lnTo>
                  <a:pt x="6524847" y="1320850"/>
                </a:lnTo>
                <a:cubicBezTo>
                  <a:pt x="6524847" y="1326927"/>
                  <a:pt x="6524847" y="1333438"/>
                  <a:pt x="6524847" y="1340384"/>
                </a:cubicBezTo>
                <a:cubicBezTo>
                  <a:pt x="6537002" y="1338647"/>
                  <a:pt x="6553063" y="1335175"/>
                  <a:pt x="6573030" y="1329966"/>
                </a:cubicBezTo>
                <a:cubicBezTo>
                  <a:pt x="6569558" y="1320416"/>
                  <a:pt x="6565651" y="1311734"/>
                  <a:pt x="6561310" y="1303921"/>
                </a:cubicBezTo>
                <a:close/>
                <a:moveTo>
                  <a:pt x="4800749" y="1303921"/>
                </a:moveTo>
                <a:cubicBezTo>
                  <a:pt x="4801617" y="1303921"/>
                  <a:pt x="4802485" y="1304789"/>
                  <a:pt x="4803353" y="1306525"/>
                </a:cubicBezTo>
                <a:cubicBezTo>
                  <a:pt x="4818980" y="1342988"/>
                  <a:pt x="4818112" y="1372506"/>
                  <a:pt x="4800749" y="1395078"/>
                </a:cubicBezTo>
                <a:cubicBezTo>
                  <a:pt x="4797276" y="1399419"/>
                  <a:pt x="4792067" y="1400287"/>
                  <a:pt x="4785122" y="1397683"/>
                </a:cubicBezTo>
                <a:cubicBezTo>
                  <a:pt x="4766022" y="1382056"/>
                  <a:pt x="4764285" y="1362522"/>
                  <a:pt x="4779913" y="1339082"/>
                </a:cubicBezTo>
                <a:cubicBezTo>
                  <a:pt x="4789462" y="1326927"/>
                  <a:pt x="4795540" y="1316075"/>
                  <a:pt x="4798144" y="1306525"/>
                </a:cubicBezTo>
                <a:cubicBezTo>
                  <a:pt x="4799012" y="1304789"/>
                  <a:pt x="4799880" y="1303921"/>
                  <a:pt x="4800749" y="1303921"/>
                </a:cubicBezTo>
                <a:close/>
                <a:moveTo>
                  <a:pt x="3179936" y="1303921"/>
                </a:moveTo>
                <a:cubicBezTo>
                  <a:pt x="3175595" y="1304789"/>
                  <a:pt x="3169083" y="1305657"/>
                  <a:pt x="3160402" y="1306525"/>
                </a:cubicBezTo>
                <a:cubicBezTo>
                  <a:pt x="3152588" y="1308262"/>
                  <a:pt x="3146945" y="1309130"/>
                  <a:pt x="3143473" y="1309130"/>
                </a:cubicBezTo>
                <a:lnTo>
                  <a:pt x="3143473" y="1320850"/>
                </a:lnTo>
                <a:cubicBezTo>
                  <a:pt x="3143473" y="1326927"/>
                  <a:pt x="3143473" y="1333438"/>
                  <a:pt x="3143473" y="1340384"/>
                </a:cubicBezTo>
                <a:cubicBezTo>
                  <a:pt x="3155627" y="1338647"/>
                  <a:pt x="3171688" y="1335175"/>
                  <a:pt x="3191656" y="1329966"/>
                </a:cubicBezTo>
                <a:cubicBezTo>
                  <a:pt x="3188183" y="1320416"/>
                  <a:pt x="3184276" y="1311734"/>
                  <a:pt x="3179936" y="1303921"/>
                </a:cubicBezTo>
                <a:close/>
                <a:moveTo>
                  <a:pt x="4343251" y="1296759"/>
                </a:moveTo>
                <a:cubicBezTo>
                  <a:pt x="4346289" y="1296759"/>
                  <a:pt x="4348894" y="1297410"/>
                  <a:pt x="4351064" y="1298712"/>
                </a:cubicBezTo>
                <a:cubicBezTo>
                  <a:pt x="4360614" y="1301316"/>
                  <a:pt x="4368427" y="1306525"/>
                  <a:pt x="4374505" y="1314339"/>
                </a:cubicBezTo>
                <a:cubicBezTo>
                  <a:pt x="4378845" y="1319548"/>
                  <a:pt x="4377543" y="1323455"/>
                  <a:pt x="4370598" y="1326059"/>
                </a:cubicBezTo>
                <a:cubicBezTo>
                  <a:pt x="4360180" y="1326059"/>
                  <a:pt x="4348026" y="1326493"/>
                  <a:pt x="4334135" y="1327361"/>
                </a:cubicBezTo>
                <a:cubicBezTo>
                  <a:pt x="4325453" y="1328229"/>
                  <a:pt x="4315035" y="1329532"/>
                  <a:pt x="4302881" y="1331268"/>
                </a:cubicBezTo>
                <a:cubicBezTo>
                  <a:pt x="4305486" y="1333873"/>
                  <a:pt x="4307656" y="1336911"/>
                  <a:pt x="4309392" y="1340384"/>
                </a:cubicBezTo>
                <a:cubicBezTo>
                  <a:pt x="4312865" y="1344725"/>
                  <a:pt x="4313733" y="1349065"/>
                  <a:pt x="4311997" y="1353406"/>
                </a:cubicBezTo>
                <a:cubicBezTo>
                  <a:pt x="4309392" y="1358615"/>
                  <a:pt x="4308524" y="1367731"/>
                  <a:pt x="4309392" y="1380753"/>
                </a:cubicBezTo>
                <a:cubicBezTo>
                  <a:pt x="4309392" y="1385094"/>
                  <a:pt x="4309392" y="1392474"/>
                  <a:pt x="4309392" y="1402892"/>
                </a:cubicBezTo>
                <a:cubicBezTo>
                  <a:pt x="4310261" y="1415914"/>
                  <a:pt x="4310695" y="1425898"/>
                  <a:pt x="4310695" y="1432843"/>
                </a:cubicBezTo>
                <a:cubicBezTo>
                  <a:pt x="4311563" y="1454547"/>
                  <a:pt x="4302447" y="1468872"/>
                  <a:pt x="4283347" y="1475817"/>
                </a:cubicBezTo>
                <a:cubicBezTo>
                  <a:pt x="4274666" y="1479290"/>
                  <a:pt x="4269023" y="1476686"/>
                  <a:pt x="4266418" y="1468004"/>
                </a:cubicBezTo>
                <a:cubicBezTo>
                  <a:pt x="4261209" y="1451509"/>
                  <a:pt x="4249489" y="1439355"/>
                  <a:pt x="4231258" y="1431541"/>
                </a:cubicBezTo>
                <a:cubicBezTo>
                  <a:pt x="4229521" y="1430673"/>
                  <a:pt x="4228653" y="1429371"/>
                  <a:pt x="4228653" y="1427634"/>
                </a:cubicBezTo>
                <a:cubicBezTo>
                  <a:pt x="4229521" y="1426766"/>
                  <a:pt x="4230824" y="1426332"/>
                  <a:pt x="4232560" y="1426332"/>
                </a:cubicBezTo>
                <a:cubicBezTo>
                  <a:pt x="4242978" y="1428068"/>
                  <a:pt x="4254698" y="1428937"/>
                  <a:pt x="4267720" y="1428937"/>
                </a:cubicBezTo>
                <a:cubicBezTo>
                  <a:pt x="4272929" y="1429805"/>
                  <a:pt x="4275100" y="1428502"/>
                  <a:pt x="4274232" y="1425030"/>
                </a:cubicBezTo>
                <a:cubicBezTo>
                  <a:pt x="4275100" y="1416348"/>
                  <a:pt x="4274666" y="1394644"/>
                  <a:pt x="4272929" y="1359918"/>
                </a:cubicBezTo>
                <a:cubicBezTo>
                  <a:pt x="4272929" y="1349500"/>
                  <a:pt x="4272061" y="1342120"/>
                  <a:pt x="4270325" y="1337779"/>
                </a:cubicBezTo>
                <a:cubicBezTo>
                  <a:pt x="4267720" y="1337779"/>
                  <a:pt x="4264682" y="1338213"/>
                  <a:pt x="4261209" y="1339082"/>
                </a:cubicBezTo>
                <a:cubicBezTo>
                  <a:pt x="4256868" y="1339082"/>
                  <a:pt x="4253396" y="1339516"/>
                  <a:pt x="4250791" y="1340384"/>
                </a:cubicBezTo>
                <a:cubicBezTo>
                  <a:pt x="4245582" y="1341252"/>
                  <a:pt x="4239071" y="1342554"/>
                  <a:pt x="4231258" y="1344291"/>
                </a:cubicBezTo>
                <a:cubicBezTo>
                  <a:pt x="4226917" y="1346027"/>
                  <a:pt x="4223878" y="1346895"/>
                  <a:pt x="4222142" y="1346895"/>
                </a:cubicBezTo>
                <a:cubicBezTo>
                  <a:pt x="4217801" y="1347763"/>
                  <a:pt x="4213026" y="1346895"/>
                  <a:pt x="4207817" y="1344291"/>
                </a:cubicBezTo>
                <a:cubicBezTo>
                  <a:pt x="4200004" y="1339950"/>
                  <a:pt x="4194361" y="1334741"/>
                  <a:pt x="4190888" y="1328664"/>
                </a:cubicBezTo>
                <a:cubicBezTo>
                  <a:pt x="4189152" y="1325191"/>
                  <a:pt x="4190888" y="1323455"/>
                  <a:pt x="4196097" y="1323455"/>
                </a:cubicBezTo>
                <a:cubicBezTo>
                  <a:pt x="4203042" y="1322586"/>
                  <a:pt x="4223878" y="1319548"/>
                  <a:pt x="4258605" y="1314339"/>
                </a:cubicBezTo>
                <a:cubicBezTo>
                  <a:pt x="4272495" y="1311734"/>
                  <a:pt x="4282045" y="1309998"/>
                  <a:pt x="4287254" y="1309130"/>
                </a:cubicBezTo>
                <a:cubicBezTo>
                  <a:pt x="4295068" y="1307394"/>
                  <a:pt x="4305052" y="1305223"/>
                  <a:pt x="4317206" y="1302619"/>
                </a:cubicBezTo>
                <a:cubicBezTo>
                  <a:pt x="4325019" y="1300882"/>
                  <a:pt x="4330228" y="1299580"/>
                  <a:pt x="4332833" y="1298712"/>
                </a:cubicBezTo>
                <a:cubicBezTo>
                  <a:pt x="4336739" y="1297410"/>
                  <a:pt x="4340212" y="1296759"/>
                  <a:pt x="4343251" y="1296759"/>
                </a:cubicBezTo>
                <a:close/>
                <a:moveTo>
                  <a:pt x="8003715" y="1294805"/>
                </a:moveTo>
                <a:cubicBezTo>
                  <a:pt x="7994166" y="1295673"/>
                  <a:pt x="7983314" y="1296976"/>
                  <a:pt x="7971159" y="1298712"/>
                </a:cubicBezTo>
                <a:lnTo>
                  <a:pt x="7971159" y="1313037"/>
                </a:lnTo>
                <a:cubicBezTo>
                  <a:pt x="7976368" y="1311300"/>
                  <a:pt x="7983748" y="1309564"/>
                  <a:pt x="7993297" y="1307828"/>
                </a:cubicBezTo>
                <a:cubicBezTo>
                  <a:pt x="7995034" y="1307828"/>
                  <a:pt x="7996336" y="1307828"/>
                  <a:pt x="7997204" y="1307828"/>
                </a:cubicBezTo>
                <a:cubicBezTo>
                  <a:pt x="7998940" y="1307828"/>
                  <a:pt x="8000242" y="1308262"/>
                  <a:pt x="8001110" y="1309130"/>
                </a:cubicBezTo>
                <a:cubicBezTo>
                  <a:pt x="8002847" y="1303921"/>
                  <a:pt x="8003715" y="1299146"/>
                  <a:pt x="8003715" y="1294805"/>
                </a:cubicBezTo>
                <a:close/>
                <a:moveTo>
                  <a:pt x="548657" y="1283736"/>
                </a:moveTo>
                <a:cubicBezTo>
                  <a:pt x="552129" y="1284170"/>
                  <a:pt x="555168" y="1285255"/>
                  <a:pt x="557772" y="1286992"/>
                </a:cubicBezTo>
                <a:cubicBezTo>
                  <a:pt x="560377" y="1287860"/>
                  <a:pt x="562981" y="1290464"/>
                  <a:pt x="565586" y="1294805"/>
                </a:cubicBezTo>
                <a:cubicBezTo>
                  <a:pt x="567321" y="1296542"/>
                  <a:pt x="568624" y="1297844"/>
                  <a:pt x="569493" y="1298712"/>
                </a:cubicBezTo>
                <a:cubicBezTo>
                  <a:pt x="574701" y="1305657"/>
                  <a:pt x="572531" y="1310866"/>
                  <a:pt x="562981" y="1314339"/>
                </a:cubicBezTo>
                <a:cubicBezTo>
                  <a:pt x="516101" y="1319548"/>
                  <a:pt x="477901" y="1325191"/>
                  <a:pt x="448383" y="1331268"/>
                </a:cubicBezTo>
                <a:cubicBezTo>
                  <a:pt x="441439" y="1332136"/>
                  <a:pt x="435361" y="1330834"/>
                  <a:pt x="430152" y="1327361"/>
                </a:cubicBezTo>
                <a:cubicBezTo>
                  <a:pt x="425811" y="1323889"/>
                  <a:pt x="421036" y="1319548"/>
                  <a:pt x="415827" y="1314339"/>
                </a:cubicBezTo>
                <a:cubicBezTo>
                  <a:pt x="414091" y="1311734"/>
                  <a:pt x="413223" y="1309998"/>
                  <a:pt x="413223" y="1309130"/>
                </a:cubicBezTo>
                <a:cubicBezTo>
                  <a:pt x="414091" y="1307394"/>
                  <a:pt x="415827" y="1306525"/>
                  <a:pt x="418432" y="1306525"/>
                </a:cubicBezTo>
                <a:cubicBezTo>
                  <a:pt x="444477" y="1303921"/>
                  <a:pt x="472257" y="1299580"/>
                  <a:pt x="501775" y="1293503"/>
                </a:cubicBezTo>
                <a:cubicBezTo>
                  <a:pt x="505248" y="1292635"/>
                  <a:pt x="510023" y="1291332"/>
                  <a:pt x="516101" y="1289596"/>
                </a:cubicBezTo>
                <a:cubicBezTo>
                  <a:pt x="524782" y="1287860"/>
                  <a:pt x="531727" y="1286123"/>
                  <a:pt x="536936" y="1284387"/>
                </a:cubicBezTo>
                <a:cubicBezTo>
                  <a:pt x="541277" y="1283519"/>
                  <a:pt x="545184" y="1283302"/>
                  <a:pt x="548657" y="1283736"/>
                </a:cubicBezTo>
                <a:close/>
                <a:moveTo>
                  <a:pt x="5225690" y="1276574"/>
                </a:moveTo>
                <a:cubicBezTo>
                  <a:pt x="5210714" y="1299363"/>
                  <a:pt x="5195494" y="1318001"/>
                  <a:pt x="5180030" y="1332489"/>
                </a:cubicBezTo>
                <a:lnTo>
                  <a:pt x="5166098" y="1344232"/>
                </a:lnTo>
                <a:lnTo>
                  <a:pt x="5249131" y="1328664"/>
                </a:lnTo>
                <a:cubicBezTo>
                  <a:pt x="5255208" y="1326927"/>
                  <a:pt x="5259982" y="1327361"/>
                  <a:pt x="5263455" y="1329966"/>
                </a:cubicBezTo>
                <a:cubicBezTo>
                  <a:pt x="5250433" y="1315207"/>
                  <a:pt x="5240015" y="1300448"/>
                  <a:pt x="5232201" y="1285689"/>
                </a:cubicBezTo>
                <a:cubicBezTo>
                  <a:pt x="5231333" y="1284821"/>
                  <a:pt x="5230465" y="1283519"/>
                  <a:pt x="5229597" y="1281783"/>
                </a:cubicBezTo>
                <a:cubicBezTo>
                  <a:pt x="5229597" y="1280046"/>
                  <a:pt x="5228295" y="1278310"/>
                  <a:pt x="5225690" y="1276574"/>
                </a:cubicBezTo>
                <a:close/>
                <a:moveTo>
                  <a:pt x="4549415" y="1276574"/>
                </a:moveTo>
                <a:cubicBezTo>
                  <a:pt x="4534439" y="1299363"/>
                  <a:pt x="4519219" y="1318001"/>
                  <a:pt x="4503755" y="1332489"/>
                </a:cubicBezTo>
                <a:lnTo>
                  <a:pt x="4489824" y="1344232"/>
                </a:lnTo>
                <a:lnTo>
                  <a:pt x="4572855" y="1328664"/>
                </a:lnTo>
                <a:cubicBezTo>
                  <a:pt x="4578933" y="1326927"/>
                  <a:pt x="4583708" y="1327361"/>
                  <a:pt x="4587180" y="1329966"/>
                </a:cubicBezTo>
                <a:cubicBezTo>
                  <a:pt x="4574158" y="1315207"/>
                  <a:pt x="4563740" y="1300448"/>
                  <a:pt x="4555926" y="1285689"/>
                </a:cubicBezTo>
                <a:cubicBezTo>
                  <a:pt x="4555058" y="1284821"/>
                  <a:pt x="4554190" y="1283519"/>
                  <a:pt x="4553322" y="1281783"/>
                </a:cubicBezTo>
                <a:cubicBezTo>
                  <a:pt x="4553322" y="1280046"/>
                  <a:pt x="4552019" y="1278310"/>
                  <a:pt x="4549415" y="1276574"/>
                </a:cubicBezTo>
                <a:close/>
                <a:moveTo>
                  <a:pt x="4173959" y="1276574"/>
                </a:moveTo>
                <a:cubicBezTo>
                  <a:pt x="4186113" y="1281783"/>
                  <a:pt x="4195229" y="1289162"/>
                  <a:pt x="4201306" y="1298712"/>
                </a:cubicBezTo>
                <a:cubicBezTo>
                  <a:pt x="4203910" y="1302185"/>
                  <a:pt x="4203476" y="1305223"/>
                  <a:pt x="4200004" y="1307828"/>
                </a:cubicBezTo>
                <a:cubicBezTo>
                  <a:pt x="4199135" y="1308696"/>
                  <a:pt x="4197833" y="1309998"/>
                  <a:pt x="4196097" y="1311734"/>
                </a:cubicBezTo>
                <a:cubicBezTo>
                  <a:pt x="4186547" y="1320416"/>
                  <a:pt x="4179602" y="1327361"/>
                  <a:pt x="4175261" y="1332570"/>
                </a:cubicBezTo>
                <a:cubicBezTo>
                  <a:pt x="4173525" y="1335175"/>
                  <a:pt x="4171354" y="1337345"/>
                  <a:pt x="4168750" y="1339082"/>
                </a:cubicBezTo>
                <a:cubicBezTo>
                  <a:pt x="4174827" y="1344291"/>
                  <a:pt x="4177865" y="1351236"/>
                  <a:pt x="4177865" y="1359918"/>
                </a:cubicBezTo>
                <a:cubicBezTo>
                  <a:pt x="4178734" y="1366863"/>
                  <a:pt x="4178734" y="1378149"/>
                  <a:pt x="4177865" y="1393776"/>
                </a:cubicBezTo>
                <a:cubicBezTo>
                  <a:pt x="4177865" y="1402458"/>
                  <a:pt x="4177865" y="1409403"/>
                  <a:pt x="4177865" y="1414612"/>
                </a:cubicBezTo>
                <a:cubicBezTo>
                  <a:pt x="4177865" y="1442393"/>
                  <a:pt x="4176129" y="1458888"/>
                  <a:pt x="4172656" y="1464097"/>
                </a:cubicBezTo>
                <a:cubicBezTo>
                  <a:pt x="4169184" y="1469306"/>
                  <a:pt x="4164409" y="1469740"/>
                  <a:pt x="4158332" y="1465399"/>
                </a:cubicBezTo>
                <a:cubicBezTo>
                  <a:pt x="4153991" y="1462795"/>
                  <a:pt x="4148348" y="1456284"/>
                  <a:pt x="4141403" y="1445866"/>
                </a:cubicBezTo>
                <a:cubicBezTo>
                  <a:pt x="4140534" y="1440657"/>
                  <a:pt x="4140534" y="1435448"/>
                  <a:pt x="4141403" y="1430239"/>
                </a:cubicBezTo>
                <a:cubicBezTo>
                  <a:pt x="4145743" y="1418084"/>
                  <a:pt x="4148782" y="1398985"/>
                  <a:pt x="4150518" y="1372940"/>
                </a:cubicBezTo>
                <a:lnTo>
                  <a:pt x="4150518" y="1356011"/>
                </a:lnTo>
                <a:cubicBezTo>
                  <a:pt x="4123605" y="1374242"/>
                  <a:pt x="4102769" y="1385528"/>
                  <a:pt x="4088010" y="1389869"/>
                </a:cubicBezTo>
                <a:cubicBezTo>
                  <a:pt x="4084538" y="1390737"/>
                  <a:pt x="4082367" y="1390737"/>
                  <a:pt x="4081499" y="1389869"/>
                </a:cubicBezTo>
                <a:cubicBezTo>
                  <a:pt x="4080631" y="1389001"/>
                  <a:pt x="4081499" y="1387699"/>
                  <a:pt x="4084104" y="1385962"/>
                </a:cubicBezTo>
                <a:cubicBezTo>
                  <a:pt x="4112753" y="1361654"/>
                  <a:pt x="4134891" y="1337345"/>
                  <a:pt x="4150518" y="1313037"/>
                </a:cubicBezTo>
                <a:cubicBezTo>
                  <a:pt x="4159200" y="1299146"/>
                  <a:pt x="4163975" y="1288728"/>
                  <a:pt x="4164843" y="1281783"/>
                </a:cubicBezTo>
                <a:cubicBezTo>
                  <a:pt x="4165711" y="1277442"/>
                  <a:pt x="4168750" y="1275706"/>
                  <a:pt x="4173959" y="1276574"/>
                </a:cubicBezTo>
                <a:close/>
                <a:moveTo>
                  <a:pt x="3834072" y="1268760"/>
                </a:moveTo>
                <a:cubicBezTo>
                  <a:pt x="3826259" y="1269628"/>
                  <a:pt x="3819748" y="1270931"/>
                  <a:pt x="3814539" y="1272667"/>
                </a:cubicBezTo>
                <a:cubicBezTo>
                  <a:pt x="3814539" y="1276140"/>
                  <a:pt x="3815407" y="1283519"/>
                  <a:pt x="3817143" y="1294805"/>
                </a:cubicBezTo>
                <a:cubicBezTo>
                  <a:pt x="3815407" y="1286992"/>
                  <a:pt x="3815407" y="1288294"/>
                  <a:pt x="3817143" y="1298712"/>
                </a:cubicBezTo>
                <a:lnTo>
                  <a:pt x="3826259" y="1296107"/>
                </a:lnTo>
                <a:cubicBezTo>
                  <a:pt x="3827127" y="1296107"/>
                  <a:pt x="3828863" y="1295673"/>
                  <a:pt x="3831468" y="1294805"/>
                </a:cubicBezTo>
                <a:cubicBezTo>
                  <a:pt x="3833204" y="1294805"/>
                  <a:pt x="3834506" y="1294805"/>
                  <a:pt x="3835375" y="1294805"/>
                </a:cubicBezTo>
                <a:cubicBezTo>
                  <a:pt x="3837111" y="1286992"/>
                  <a:pt x="3838413" y="1279178"/>
                  <a:pt x="3839281" y="1271365"/>
                </a:cubicBezTo>
                <a:cubicBezTo>
                  <a:pt x="3840150" y="1269628"/>
                  <a:pt x="3840150" y="1268760"/>
                  <a:pt x="3839281" y="1268760"/>
                </a:cubicBezTo>
                <a:cubicBezTo>
                  <a:pt x="3838413" y="1267892"/>
                  <a:pt x="3836677" y="1267892"/>
                  <a:pt x="3834072" y="1268760"/>
                </a:cubicBezTo>
                <a:close/>
                <a:moveTo>
                  <a:pt x="4959622" y="1267458"/>
                </a:moveTo>
                <a:cubicBezTo>
                  <a:pt x="4959622" y="1267458"/>
                  <a:pt x="4961359" y="1267458"/>
                  <a:pt x="4964831" y="1267458"/>
                </a:cubicBezTo>
                <a:cubicBezTo>
                  <a:pt x="4991745" y="1268326"/>
                  <a:pt x="5013448" y="1273969"/>
                  <a:pt x="5029943" y="1284387"/>
                </a:cubicBezTo>
                <a:cubicBezTo>
                  <a:pt x="5038625" y="1291332"/>
                  <a:pt x="5041230" y="1303921"/>
                  <a:pt x="5037757" y="1322152"/>
                </a:cubicBezTo>
                <a:cubicBezTo>
                  <a:pt x="5036021" y="1330834"/>
                  <a:pt x="5030378" y="1333438"/>
                  <a:pt x="5020828" y="1329966"/>
                </a:cubicBezTo>
                <a:cubicBezTo>
                  <a:pt x="5000860" y="1319548"/>
                  <a:pt x="4980892" y="1300448"/>
                  <a:pt x="4960924" y="1272667"/>
                </a:cubicBezTo>
                <a:cubicBezTo>
                  <a:pt x="4959188" y="1270063"/>
                  <a:pt x="4958754" y="1268326"/>
                  <a:pt x="4959622" y="1267458"/>
                </a:cubicBezTo>
                <a:close/>
                <a:moveTo>
                  <a:pt x="7245398" y="1263551"/>
                </a:moveTo>
                <a:cubicBezTo>
                  <a:pt x="7241058" y="1267024"/>
                  <a:pt x="7237585" y="1270931"/>
                  <a:pt x="7234980" y="1275272"/>
                </a:cubicBezTo>
                <a:cubicBezTo>
                  <a:pt x="7244530" y="1277876"/>
                  <a:pt x="7253212" y="1281783"/>
                  <a:pt x="7261026" y="1286992"/>
                </a:cubicBezTo>
                <a:cubicBezTo>
                  <a:pt x="7262762" y="1285255"/>
                  <a:pt x="7264932" y="1282651"/>
                  <a:pt x="7267537" y="1279178"/>
                </a:cubicBezTo>
                <a:cubicBezTo>
                  <a:pt x="7270142" y="1276574"/>
                  <a:pt x="7271878" y="1274403"/>
                  <a:pt x="7272746" y="1272667"/>
                </a:cubicBezTo>
                <a:cubicBezTo>
                  <a:pt x="7274482" y="1270063"/>
                  <a:pt x="7273614" y="1269194"/>
                  <a:pt x="7270142" y="1270063"/>
                </a:cubicBezTo>
                <a:cubicBezTo>
                  <a:pt x="7266669" y="1270063"/>
                  <a:pt x="7263196" y="1270497"/>
                  <a:pt x="7259724" y="1271365"/>
                </a:cubicBezTo>
                <a:cubicBezTo>
                  <a:pt x="7258856" y="1271365"/>
                  <a:pt x="7256251" y="1270063"/>
                  <a:pt x="7251910" y="1267458"/>
                </a:cubicBezTo>
                <a:cubicBezTo>
                  <a:pt x="7249306" y="1265722"/>
                  <a:pt x="7247135" y="1264419"/>
                  <a:pt x="7245398" y="1263551"/>
                </a:cubicBezTo>
                <a:close/>
                <a:moveTo>
                  <a:pt x="6878491" y="1260621"/>
                </a:moveTo>
                <a:cubicBezTo>
                  <a:pt x="6877840" y="1259970"/>
                  <a:pt x="6876863" y="1260079"/>
                  <a:pt x="6875560" y="1260947"/>
                </a:cubicBezTo>
                <a:cubicBezTo>
                  <a:pt x="6873824" y="1261815"/>
                  <a:pt x="6871654" y="1262249"/>
                  <a:pt x="6869050" y="1262249"/>
                </a:cubicBezTo>
                <a:cubicBezTo>
                  <a:pt x="6866445" y="1263117"/>
                  <a:pt x="6864275" y="1263551"/>
                  <a:pt x="6862538" y="1263551"/>
                </a:cubicBezTo>
                <a:cubicBezTo>
                  <a:pt x="6862538" y="1267024"/>
                  <a:pt x="6862104" y="1272233"/>
                  <a:pt x="6861236" y="1279178"/>
                </a:cubicBezTo>
                <a:cubicBezTo>
                  <a:pt x="6861236" y="1286123"/>
                  <a:pt x="6861236" y="1290898"/>
                  <a:pt x="6861236" y="1293503"/>
                </a:cubicBezTo>
                <a:cubicBezTo>
                  <a:pt x="6862972" y="1292635"/>
                  <a:pt x="6866010" y="1291767"/>
                  <a:pt x="6870352" y="1290898"/>
                </a:cubicBezTo>
                <a:cubicBezTo>
                  <a:pt x="6874692" y="1290030"/>
                  <a:pt x="6877731" y="1289596"/>
                  <a:pt x="6879468" y="1289596"/>
                </a:cubicBezTo>
                <a:cubicBezTo>
                  <a:pt x="6879468" y="1280914"/>
                  <a:pt x="6879468" y="1272667"/>
                  <a:pt x="6879468" y="1264854"/>
                </a:cubicBezTo>
                <a:cubicBezTo>
                  <a:pt x="6879468" y="1262683"/>
                  <a:pt x="6879142" y="1261272"/>
                  <a:pt x="6878491" y="1260621"/>
                </a:cubicBezTo>
                <a:close/>
                <a:moveTo>
                  <a:pt x="5585110" y="1258342"/>
                </a:moveTo>
                <a:cubicBezTo>
                  <a:pt x="5581637" y="1258342"/>
                  <a:pt x="5575560" y="1259210"/>
                  <a:pt x="5566878" y="1260947"/>
                </a:cubicBezTo>
                <a:cubicBezTo>
                  <a:pt x="5558197" y="1261815"/>
                  <a:pt x="5551685" y="1262683"/>
                  <a:pt x="5547345" y="1263551"/>
                </a:cubicBezTo>
                <a:cubicBezTo>
                  <a:pt x="5549081" y="1264419"/>
                  <a:pt x="5551251" y="1265288"/>
                  <a:pt x="5553856" y="1266156"/>
                </a:cubicBezTo>
                <a:cubicBezTo>
                  <a:pt x="5556460" y="1266156"/>
                  <a:pt x="5559499" y="1267458"/>
                  <a:pt x="5562972" y="1270063"/>
                </a:cubicBezTo>
                <a:cubicBezTo>
                  <a:pt x="5566444" y="1272667"/>
                  <a:pt x="5568181" y="1276574"/>
                  <a:pt x="5568181" y="1281783"/>
                </a:cubicBezTo>
                <a:cubicBezTo>
                  <a:pt x="5568181" y="1283519"/>
                  <a:pt x="5567747" y="1285689"/>
                  <a:pt x="5566878" y="1288294"/>
                </a:cubicBezTo>
                <a:cubicBezTo>
                  <a:pt x="5571219" y="1288294"/>
                  <a:pt x="5575126" y="1287860"/>
                  <a:pt x="5578599" y="1286992"/>
                </a:cubicBezTo>
                <a:cubicBezTo>
                  <a:pt x="5582071" y="1280914"/>
                  <a:pt x="5586846" y="1271365"/>
                  <a:pt x="5592924" y="1258342"/>
                </a:cubicBezTo>
                <a:cubicBezTo>
                  <a:pt x="5590318" y="1258342"/>
                  <a:pt x="5587715" y="1258342"/>
                  <a:pt x="5585110" y="1258342"/>
                </a:cubicBezTo>
                <a:close/>
                <a:moveTo>
                  <a:pt x="8003715" y="1255738"/>
                </a:moveTo>
                <a:cubicBezTo>
                  <a:pt x="7990692" y="1259210"/>
                  <a:pt x="7979841" y="1262683"/>
                  <a:pt x="7971159" y="1266156"/>
                </a:cubicBezTo>
                <a:lnTo>
                  <a:pt x="7971159" y="1277876"/>
                </a:lnTo>
                <a:cubicBezTo>
                  <a:pt x="7976368" y="1275272"/>
                  <a:pt x="7981577" y="1273535"/>
                  <a:pt x="7986786" y="1272667"/>
                </a:cubicBezTo>
                <a:cubicBezTo>
                  <a:pt x="7989390" y="1272667"/>
                  <a:pt x="7991995" y="1273101"/>
                  <a:pt x="7994600" y="1273969"/>
                </a:cubicBezTo>
                <a:cubicBezTo>
                  <a:pt x="7999808" y="1276574"/>
                  <a:pt x="8003715" y="1280046"/>
                  <a:pt x="8006320" y="1284387"/>
                </a:cubicBezTo>
                <a:cubicBezTo>
                  <a:pt x="8006320" y="1283519"/>
                  <a:pt x="8006754" y="1281783"/>
                  <a:pt x="8007622" y="1279178"/>
                </a:cubicBezTo>
                <a:cubicBezTo>
                  <a:pt x="8008490" y="1271365"/>
                  <a:pt x="8008924" y="1264854"/>
                  <a:pt x="8008924" y="1259645"/>
                </a:cubicBezTo>
                <a:cubicBezTo>
                  <a:pt x="8009792" y="1256172"/>
                  <a:pt x="8008056" y="1254870"/>
                  <a:pt x="8003715" y="1255738"/>
                </a:cubicBezTo>
                <a:close/>
                <a:moveTo>
                  <a:pt x="4858047" y="1254436"/>
                </a:moveTo>
                <a:cubicBezTo>
                  <a:pt x="4858047" y="1253567"/>
                  <a:pt x="4859783" y="1253567"/>
                  <a:pt x="4863256" y="1254436"/>
                </a:cubicBezTo>
                <a:cubicBezTo>
                  <a:pt x="4891906" y="1259645"/>
                  <a:pt x="4910571" y="1266156"/>
                  <a:pt x="4919253" y="1273969"/>
                </a:cubicBezTo>
                <a:cubicBezTo>
                  <a:pt x="4932276" y="1294805"/>
                  <a:pt x="4929671" y="1310432"/>
                  <a:pt x="4911440" y="1320850"/>
                </a:cubicBezTo>
                <a:cubicBezTo>
                  <a:pt x="4904494" y="1321718"/>
                  <a:pt x="4897983" y="1318246"/>
                  <a:pt x="4891906" y="1310432"/>
                </a:cubicBezTo>
                <a:cubicBezTo>
                  <a:pt x="4878015" y="1291332"/>
                  <a:pt x="4867163" y="1274403"/>
                  <a:pt x="4859350" y="1259645"/>
                </a:cubicBezTo>
                <a:cubicBezTo>
                  <a:pt x="4857613" y="1257908"/>
                  <a:pt x="4857179" y="1256172"/>
                  <a:pt x="4858047" y="1254436"/>
                </a:cubicBezTo>
                <a:close/>
                <a:moveTo>
                  <a:pt x="1455838" y="1251831"/>
                </a:moveTo>
                <a:cubicBezTo>
                  <a:pt x="1470597" y="1256172"/>
                  <a:pt x="1481449" y="1264419"/>
                  <a:pt x="1488394" y="1276574"/>
                </a:cubicBezTo>
                <a:cubicBezTo>
                  <a:pt x="1490998" y="1281783"/>
                  <a:pt x="1490565" y="1285689"/>
                  <a:pt x="1487092" y="1288294"/>
                </a:cubicBezTo>
                <a:cubicBezTo>
                  <a:pt x="1481883" y="1294371"/>
                  <a:pt x="1477542" y="1300448"/>
                  <a:pt x="1474070" y="1306525"/>
                </a:cubicBezTo>
                <a:cubicBezTo>
                  <a:pt x="1461915" y="1324757"/>
                  <a:pt x="1447157" y="1340818"/>
                  <a:pt x="1429793" y="1354709"/>
                </a:cubicBezTo>
                <a:cubicBezTo>
                  <a:pt x="1414166" y="1367731"/>
                  <a:pt x="1396368" y="1378583"/>
                  <a:pt x="1376401" y="1387265"/>
                </a:cubicBezTo>
                <a:cubicBezTo>
                  <a:pt x="1373796" y="1389001"/>
                  <a:pt x="1371626" y="1389435"/>
                  <a:pt x="1369890" y="1388567"/>
                </a:cubicBezTo>
                <a:cubicBezTo>
                  <a:pt x="1369022" y="1387699"/>
                  <a:pt x="1369890" y="1385962"/>
                  <a:pt x="1372495" y="1383358"/>
                </a:cubicBezTo>
                <a:cubicBezTo>
                  <a:pt x="1396803" y="1360786"/>
                  <a:pt x="1418072" y="1332136"/>
                  <a:pt x="1436305" y="1297410"/>
                </a:cubicBezTo>
                <a:cubicBezTo>
                  <a:pt x="1445854" y="1279178"/>
                  <a:pt x="1449327" y="1265722"/>
                  <a:pt x="1446722" y="1257040"/>
                </a:cubicBezTo>
                <a:cubicBezTo>
                  <a:pt x="1447591" y="1251831"/>
                  <a:pt x="1450629" y="1250095"/>
                  <a:pt x="1455838" y="1251831"/>
                </a:cubicBezTo>
                <a:close/>
                <a:moveTo>
                  <a:pt x="6989833" y="1248250"/>
                </a:moveTo>
                <a:cubicBezTo>
                  <a:pt x="6989182" y="1248033"/>
                  <a:pt x="6988422" y="1248358"/>
                  <a:pt x="6987554" y="1249227"/>
                </a:cubicBezTo>
                <a:cubicBezTo>
                  <a:pt x="6984950" y="1250095"/>
                  <a:pt x="6980608" y="1251397"/>
                  <a:pt x="6974532" y="1253133"/>
                </a:cubicBezTo>
                <a:cubicBezTo>
                  <a:pt x="6970190" y="1254001"/>
                  <a:pt x="6966718" y="1254870"/>
                  <a:pt x="6964114" y="1255738"/>
                </a:cubicBezTo>
                <a:cubicBezTo>
                  <a:pt x="6964114" y="1255738"/>
                  <a:pt x="6963246" y="1255738"/>
                  <a:pt x="6961509" y="1255738"/>
                </a:cubicBezTo>
                <a:cubicBezTo>
                  <a:pt x="6959772" y="1256606"/>
                  <a:pt x="6958470" y="1257040"/>
                  <a:pt x="6957602" y="1257040"/>
                </a:cubicBezTo>
                <a:cubicBezTo>
                  <a:pt x="6957602" y="1257908"/>
                  <a:pt x="6958036" y="1260079"/>
                  <a:pt x="6958904" y="1263551"/>
                </a:cubicBezTo>
                <a:cubicBezTo>
                  <a:pt x="6958904" y="1266156"/>
                  <a:pt x="6958904" y="1268326"/>
                  <a:pt x="6958904" y="1270063"/>
                </a:cubicBezTo>
                <a:lnTo>
                  <a:pt x="6960206" y="1270063"/>
                </a:lnTo>
                <a:cubicBezTo>
                  <a:pt x="6961074" y="1270063"/>
                  <a:pt x="6962811" y="1270497"/>
                  <a:pt x="6965416" y="1271365"/>
                </a:cubicBezTo>
                <a:cubicBezTo>
                  <a:pt x="6970624" y="1272233"/>
                  <a:pt x="6974532" y="1273101"/>
                  <a:pt x="6977136" y="1273969"/>
                </a:cubicBezTo>
                <a:cubicBezTo>
                  <a:pt x="6981477" y="1274837"/>
                  <a:pt x="6984515" y="1273101"/>
                  <a:pt x="6986252" y="1268760"/>
                </a:cubicBezTo>
                <a:cubicBezTo>
                  <a:pt x="6986252" y="1267892"/>
                  <a:pt x="6987120" y="1265722"/>
                  <a:pt x="6988856" y="1262249"/>
                </a:cubicBezTo>
                <a:cubicBezTo>
                  <a:pt x="6990592" y="1257040"/>
                  <a:pt x="6991460" y="1253133"/>
                  <a:pt x="6991460" y="1250529"/>
                </a:cubicBezTo>
                <a:cubicBezTo>
                  <a:pt x="6991027" y="1249227"/>
                  <a:pt x="6990484" y="1248467"/>
                  <a:pt x="6989833" y="1248250"/>
                </a:cubicBezTo>
                <a:close/>
                <a:moveTo>
                  <a:pt x="6583448" y="1246622"/>
                </a:moveTo>
                <a:cubicBezTo>
                  <a:pt x="6579108" y="1247490"/>
                  <a:pt x="6570860" y="1249227"/>
                  <a:pt x="6558706" y="1251831"/>
                </a:cubicBezTo>
                <a:cubicBezTo>
                  <a:pt x="6543947" y="1254436"/>
                  <a:pt x="6533095" y="1256606"/>
                  <a:pt x="6526150" y="1258342"/>
                </a:cubicBezTo>
                <a:cubicBezTo>
                  <a:pt x="6526150" y="1266156"/>
                  <a:pt x="6526150" y="1274837"/>
                  <a:pt x="6526150" y="1284387"/>
                </a:cubicBezTo>
                <a:cubicBezTo>
                  <a:pt x="6543513" y="1280914"/>
                  <a:pt x="6563481" y="1275706"/>
                  <a:pt x="6586053" y="1268760"/>
                </a:cubicBezTo>
                <a:cubicBezTo>
                  <a:pt x="6587790" y="1260079"/>
                  <a:pt x="6589092" y="1254870"/>
                  <a:pt x="6589960" y="1253133"/>
                </a:cubicBezTo>
                <a:cubicBezTo>
                  <a:pt x="6591696" y="1248792"/>
                  <a:pt x="6589526" y="1246622"/>
                  <a:pt x="6583448" y="1246622"/>
                </a:cubicBezTo>
                <a:close/>
                <a:moveTo>
                  <a:pt x="3202074" y="1246622"/>
                </a:moveTo>
                <a:cubicBezTo>
                  <a:pt x="3197733" y="1247490"/>
                  <a:pt x="3189485" y="1249227"/>
                  <a:pt x="3177331" y="1251831"/>
                </a:cubicBezTo>
                <a:cubicBezTo>
                  <a:pt x="3162572" y="1254436"/>
                  <a:pt x="3151720" y="1256606"/>
                  <a:pt x="3144775" y="1258342"/>
                </a:cubicBezTo>
                <a:cubicBezTo>
                  <a:pt x="3144775" y="1266156"/>
                  <a:pt x="3144775" y="1274837"/>
                  <a:pt x="3144775" y="1284387"/>
                </a:cubicBezTo>
                <a:cubicBezTo>
                  <a:pt x="3162138" y="1280914"/>
                  <a:pt x="3182106" y="1275706"/>
                  <a:pt x="3204678" y="1268760"/>
                </a:cubicBezTo>
                <a:cubicBezTo>
                  <a:pt x="3206414" y="1260079"/>
                  <a:pt x="3207717" y="1254870"/>
                  <a:pt x="3208585" y="1253133"/>
                </a:cubicBezTo>
                <a:cubicBezTo>
                  <a:pt x="3210321" y="1248792"/>
                  <a:pt x="3208151" y="1246622"/>
                  <a:pt x="3202074" y="1246622"/>
                </a:cubicBezTo>
                <a:close/>
                <a:moveTo>
                  <a:pt x="5848572" y="1237506"/>
                </a:moveTo>
                <a:cubicBezTo>
                  <a:pt x="5858990" y="1238374"/>
                  <a:pt x="5870277" y="1240979"/>
                  <a:pt x="5882431" y="1245320"/>
                </a:cubicBezTo>
                <a:cubicBezTo>
                  <a:pt x="5898926" y="1252265"/>
                  <a:pt x="5906740" y="1263117"/>
                  <a:pt x="5905872" y="1277876"/>
                </a:cubicBezTo>
                <a:cubicBezTo>
                  <a:pt x="5905872" y="1286558"/>
                  <a:pt x="5901965" y="1291767"/>
                  <a:pt x="5894151" y="1293503"/>
                </a:cubicBezTo>
                <a:cubicBezTo>
                  <a:pt x="5888074" y="1294371"/>
                  <a:pt x="5882865" y="1293069"/>
                  <a:pt x="5878524" y="1289596"/>
                </a:cubicBezTo>
                <a:cubicBezTo>
                  <a:pt x="5864634" y="1272233"/>
                  <a:pt x="5853781" y="1256172"/>
                  <a:pt x="5845969" y="1241413"/>
                </a:cubicBezTo>
                <a:cubicBezTo>
                  <a:pt x="5845100" y="1238809"/>
                  <a:pt x="5845969" y="1237506"/>
                  <a:pt x="5848572" y="1237506"/>
                </a:cubicBezTo>
                <a:close/>
                <a:moveTo>
                  <a:pt x="2800573" y="1237506"/>
                </a:moveTo>
                <a:cubicBezTo>
                  <a:pt x="2810991" y="1238374"/>
                  <a:pt x="2822277" y="1240979"/>
                  <a:pt x="2834431" y="1245320"/>
                </a:cubicBezTo>
                <a:cubicBezTo>
                  <a:pt x="2850926" y="1252265"/>
                  <a:pt x="2858740" y="1263117"/>
                  <a:pt x="2857871" y="1277876"/>
                </a:cubicBezTo>
                <a:cubicBezTo>
                  <a:pt x="2857871" y="1286558"/>
                  <a:pt x="2853965" y="1291767"/>
                  <a:pt x="2846151" y="1293503"/>
                </a:cubicBezTo>
                <a:cubicBezTo>
                  <a:pt x="2840074" y="1294371"/>
                  <a:pt x="2834865" y="1293069"/>
                  <a:pt x="2830524" y="1289596"/>
                </a:cubicBezTo>
                <a:cubicBezTo>
                  <a:pt x="2816634" y="1272233"/>
                  <a:pt x="2805782" y="1256172"/>
                  <a:pt x="2797968" y="1241413"/>
                </a:cubicBezTo>
                <a:cubicBezTo>
                  <a:pt x="2797100" y="1238809"/>
                  <a:pt x="2797968" y="1237506"/>
                  <a:pt x="2800573" y="1237506"/>
                </a:cubicBezTo>
                <a:close/>
                <a:moveTo>
                  <a:pt x="1105124" y="1237506"/>
                </a:moveTo>
                <a:cubicBezTo>
                  <a:pt x="1115542" y="1238374"/>
                  <a:pt x="1126829" y="1240979"/>
                  <a:pt x="1138983" y="1245320"/>
                </a:cubicBezTo>
                <a:cubicBezTo>
                  <a:pt x="1155479" y="1252265"/>
                  <a:pt x="1163292" y="1263117"/>
                  <a:pt x="1162424" y="1277876"/>
                </a:cubicBezTo>
                <a:cubicBezTo>
                  <a:pt x="1162424" y="1286558"/>
                  <a:pt x="1158517" y="1291767"/>
                  <a:pt x="1150703" y="1293503"/>
                </a:cubicBezTo>
                <a:cubicBezTo>
                  <a:pt x="1144626" y="1294371"/>
                  <a:pt x="1139417" y="1293069"/>
                  <a:pt x="1135076" y="1289596"/>
                </a:cubicBezTo>
                <a:cubicBezTo>
                  <a:pt x="1121186" y="1272233"/>
                  <a:pt x="1110334" y="1256172"/>
                  <a:pt x="1102519" y="1241413"/>
                </a:cubicBezTo>
                <a:cubicBezTo>
                  <a:pt x="1101652" y="1238809"/>
                  <a:pt x="1102519" y="1237506"/>
                  <a:pt x="1105124" y="1237506"/>
                </a:cubicBezTo>
                <a:close/>
                <a:moveTo>
                  <a:pt x="758727" y="1237506"/>
                </a:moveTo>
                <a:cubicBezTo>
                  <a:pt x="771750" y="1237506"/>
                  <a:pt x="783036" y="1239243"/>
                  <a:pt x="792586" y="1242715"/>
                </a:cubicBezTo>
                <a:cubicBezTo>
                  <a:pt x="803872" y="1246188"/>
                  <a:pt x="809080" y="1254001"/>
                  <a:pt x="808213" y="1266156"/>
                </a:cubicBezTo>
                <a:cubicBezTo>
                  <a:pt x="807344" y="1277442"/>
                  <a:pt x="803004" y="1283953"/>
                  <a:pt x="795190" y="1285689"/>
                </a:cubicBezTo>
                <a:cubicBezTo>
                  <a:pt x="789113" y="1287426"/>
                  <a:pt x="783036" y="1283519"/>
                  <a:pt x="776958" y="1273969"/>
                </a:cubicBezTo>
                <a:cubicBezTo>
                  <a:pt x="767408" y="1262683"/>
                  <a:pt x="760030" y="1251831"/>
                  <a:pt x="754820" y="1241413"/>
                </a:cubicBezTo>
                <a:cubicBezTo>
                  <a:pt x="753952" y="1240545"/>
                  <a:pt x="753518" y="1239677"/>
                  <a:pt x="753518" y="1238809"/>
                </a:cubicBezTo>
                <a:cubicBezTo>
                  <a:pt x="754385" y="1237940"/>
                  <a:pt x="756122" y="1237506"/>
                  <a:pt x="758727" y="1237506"/>
                </a:cubicBezTo>
                <a:close/>
                <a:moveTo>
                  <a:pt x="4308416" y="1232297"/>
                </a:moveTo>
                <a:cubicBezTo>
                  <a:pt x="4310369" y="1232297"/>
                  <a:pt x="4311997" y="1232732"/>
                  <a:pt x="4313299" y="1233600"/>
                </a:cubicBezTo>
                <a:cubicBezTo>
                  <a:pt x="4321981" y="1237072"/>
                  <a:pt x="4328492" y="1241847"/>
                  <a:pt x="4332833" y="1247924"/>
                </a:cubicBezTo>
                <a:cubicBezTo>
                  <a:pt x="4337173" y="1253133"/>
                  <a:pt x="4335437" y="1257040"/>
                  <a:pt x="4327624" y="1259645"/>
                </a:cubicBezTo>
                <a:cubicBezTo>
                  <a:pt x="4320679" y="1260513"/>
                  <a:pt x="4306788" y="1263551"/>
                  <a:pt x="4285952" y="1268760"/>
                </a:cubicBezTo>
                <a:cubicBezTo>
                  <a:pt x="4274666" y="1271365"/>
                  <a:pt x="4265984" y="1273101"/>
                  <a:pt x="4259907" y="1273969"/>
                </a:cubicBezTo>
                <a:cubicBezTo>
                  <a:pt x="4252962" y="1275706"/>
                  <a:pt x="4246884" y="1275272"/>
                  <a:pt x="4241676" y="1272667"/>
                </a:cubicBezTo>
                <a:cubicBezTo>
                  <a:pt x="4236467" y="1271799"/>
                  <a:pt x="4229521" y="1267892"/>
                  <a:pt x="4220840" y="1260947"/>
                </a:cubicBezTo>
                <a:cubicBezTo>
                  <a:pt x="4218235" y="1256606"/>
                  <a:pt x="4219103" y="1254001"/>
                  <a:pt x="4223444" y="1253133"/>
                </a:cubicBezTo>
                <a:cubicBezTo>
                  <a:pt x="4252962" y="1247924"/>
                  <a:pt x="4278138" y="1241413"/>
                  <a:pt x="4298974" y="1233600"/>
                </a:cubicBezTo>
                <a:cubicBezTo>
                  <a:pt x="4299843" y="1233600"/>
                  <a:pt x="4300711" y="1233600"/>
                  <a:pt x="4301579" y="1233600"/>
                </a:cubicBezTo>
                <a:cubicBezTo>
                  <a:pt x="4304183" y="1232732"/>
                  <a:pt x="4306462" y="1232297"/>
                  <a:pt x="4308416" y="1232297"/>
                </a:cubicBezTo>
                <a:close/>
                <a:moveTo>
                  <a:pt x="6888258" y="1229693"/>
                </a:moveTo>
                <a:cubicBezTo>
                  <a:pt x="6890646" y="1229693"/>
                  <a:pt x="6893358" y="1230127"/>
                  <a:pt x="6896396" y="1230995"/>
                </a:cubicBezTo>
                <a:cubicBezTo>
                  <a:pt x="6905078" y="1235336"/>
                  <a:pt x="6913326" y="1242715"/>
                  <a:pt x="6921140" y="1253133"/>
                </a:cubicBezTo>
                <a:cubicBezTo>
                  <a:pt x="6922876" y="1257474"/>
                  <a:pt x="6922876" y="1260947"/>
                  <a:pt x="6921140" y="1263551"/>
                </a:cubicBezTo>
                <a:cubicBezTo>
                  <a:pt x="6916798" y="1273101"/>
                  <a:pt x="6913326" y="1290464"/>
                  <a:pt x="6910722" y="1315641"/>
                </a:cubicBezTo>
                <a:cubicBezTo>
                  <a:pt x="6908985" y="1337345"/>
                  <a:pt x="6908117" y="1372072"/>
                  <a:pt x="6908117" y="1419821"/>
                </a:cubicBezTo>
                <a:cubicBezTo>
                  <a:pt x="6907249" y="1444129"/>
                  <a:pt x="6899001" y="1457586"/>
                  <a:pt x="6883374" y="1460190"/>
                </a:cubicBezTo>
                <a:cubicBezTo>
                  <a:pt x="6875560" y="1460190"/>
                  <a:pt x="6871220" y="1457586"/>
                  <a:pt x="6870352" y="1452377"/>
                </a:cubicBezTo>
                <a:cubicBezTo>
                  <a:pt x="6865142" y="1437618"/>
                  <a:pt x="6856027" y="1425030"/>
                  <a:pt x="6843004" y="1414612"/>
                </a:cubicBezTo>
                <a:cubicBezTo>
                  <a:pt x="6841268" y="1412875"/>
                  <a:pt x="6840400" y="1411573"/>
                  <a:pt x="6840400" y="1410705"/>
                </a:cubicBezTo>
                <a:cubicBezTo>
                  <a:pt x="6840400" y="1409837"/>
                  <a:pt x="6841702" y="1409403"/>
                  <a:pt x="6844307" y="1409403"/>
                </a:cubicBezTo>
                <a:cubicBezTo>
                  <a:pt x="6845175" y="1409403"/>
                  <a:pt x="6847346" y="1409837"/>
                  <a:pt x="6850818" y="1410705"/>
                </a:cubicBezTo>
                <a:cubicBezTo>
                  <a:pt x="6859500" y="1411573"/>
                  <a:pt x="6865577" y="1412875"/>
                  <a:pt x="6869050" y="1414612"/>
                </a:cubicBezTo>
                <a:cubicBezTo>
                  <a:pt x="6872522" y="1415480"/>
                  <a:pt x="6874692" y="1414178"/>
                  <a:pt x="6875560" y="1410705"/>
                </a:cubicBezTo>
                <a:cubicBezTo>
                  <a:pt x="6875560" y="1404628"/>
                  <a:pt x="6876428" y="1392040"/>
                  <a:pt x="6878165" y="1372940"/>
                </a:cubicBezTo>
                <a:cubicBezTo>
                  <a:pt x="6878165" y="1372072"/>
                  <a:pt x="6878165" y="1370335"/>
                  <a:pt x="6878165" y="1367731"/>
                </a:cubicBezTo>
                <a:cubicBezTo>
                  <a:pt x="6874692" y="1367731"/>
                  <a:pt x="6869918" y="1368165"/>
                  <a:pt x="6863840" y="1369033"/>
                </a:cubicBezTo>
                <a:cubicBezTo>
                  <a:pt x="6857764" y="1369033"/>
                  <a:pt x="6853422" y="1369467"/>
                  <a:pt x="6850818" y="1370335"/>
                </a:cubicBezTo>
                <a:cubicBezTo>
                  <a:pt x="6849950" y="1372072"/>
                  <a:pt x="6849082" y="1375110"/>
                  <a:pt x="6848214" y="1379451"/>
                </a:cubicBezTo>
                <a:cubicBezTo>
                  <a:pt x="6846477" y="1382924"/>
                  <a:pt x="6845175" y="1385962"/>
                  <a:pt x="6844307" y="1388567"/>
                </a:cubicBezTo>
                <a:cubicBezTo>
                  <a:pt x="6835626" y="1417216"/>
                  <a:pt x="6818262" y="1439789"/>
                  <a:pt x="6792217" y="1456284"/>
                </a:cubicBezTo>
                <a:cubicBezTo>
                  <a:pt x="6789612" y="1458020"/>
                  <a:pt x="6787442" y="1458454"/>
                  <a:pt x="6785706" y="1457586"/>
                </a:cubicBezTo>
                <a:cubicBezTo>
                  <a:pt x="6784838" y="1456718"/>
                  <a:pt x="6785272" y="1454981"/>
                  <a:pt x="6787008" y="1452377"/>
                </a:cubicBezTo>
                <a:cubicBezTo>
                  <a:pt x="6811316" y="1416782"/>
                  <a:pt x="6825641" y="1371638"/>
                  <a:pt x="6829982" y="1316943"/>
                </a:cubicBezTo>
                <a:cubicBezTo>
                  <a:pt x="6832586" y="1273535"/>
                  <a:pt x="6829982" y="1248358"/>
                  <a:pt x="6822168" y="1241413"/>
                </a:cubicBezTo>
                <a:cubicBezTo>
                  <a:pt x="6820432" y="1237072"/>
                  <a:pt x="6822168" y="1234468"/>
                  <a:pt x="6827378" y="1233600"/>
                </a:cubicBezTo>
                <a:cubicBezTo>
                  <a:pt x="6831718" y="1233600"/>
                  <a:pt x="6839098" y="1235336"/>
                  <a:pt x="6849516" y="1238809"/>
                </a:cubicBezTo>
                <a:cubicBezTo>
                  <a:pt x="6860802" y="1237072"/>
                  <a:pt x="6871654" y="1234468"/>
                  <a:pt x="6882072" y="1230995"/>
                </a:cubicBezTo>
                <a:cubicBezTo>
                  <a:pt x="6883808" y="1230127"/>
                  <a:pt x="6885870" y="1229693"/>
                  <a:pt x="6888258" y="1229693"/>
                </a:cubicBezTo>
                <a:close/>
                <a:moveTo>
                  <a:pt x="8018691" y="1225786"/>
                </a:moveTo>
                <a:cubicBezTo>
                  <a:pt x="8020862" y="1225786"/>
                  <a:pt x="8023249" y="1226220"/>
                  <a:pt x="8025854" y="1227088"/>
                </a:cubicBezTo>
                <a:cubicBezTo>
                  <a:pt x="8038008" y="1232297"/>
                  <a:pt x="8046689" y="1240111"/>
                  <a:pt x="8051898" y="1250529"/>
                </a:cubicBezTo>
                <a:cubicBezTo>
                  <a:pt x="8053634" y="1254870"/>
                  <a:pt x="8053200" y="1259210"/>
                  <a:pt x="8050596" y="1263551"/>
                </a:cubicBezTo>
                <a:cubicBezTo>
                  <a:pt x="8045387" y="1272233"/>
                  <a:pt x="8041914" y="1280046"/>
                  <a:pt x="8040178" y="1286992"/>
                </a:cubicBezTo>
                <a:cubicBezTo>
                  <a:pt x="8039310" y="1292201"/>
                  <a:pt x="8036706" y="1300882"/>
                  <a:pt x="8032364" y="1313037"/>
                </a:cubicBezTo>
                <a:cubicBezTo>
                  <a:pt x="8030628" y="1319114"/>
                  <a:pt x="8029326" y="1323455"/>
                  <a:pt x="8028458" y="1326059"/>
                </a:cubicBezTo>
                <a:cubicBezTo>
                  <a:pt x="8024986" y="1337345"/>
                  <a:pt x="8019776" y="1342988"/>
                  <a:pt x="8012831" y="1342988"/>
                </a:cubicBezTo>
                <a:cubicBezTo>
                  <a:pt x="8010226" y="1342988"/>
                  <a:pt x="8006320" y="1339950"/>
                  <a:pt x="8001110" y="1333873"/>
                </a:cubicBezTo>
                <a:cubicBezTo>
                  <a:pt x="7999374" y="1332136"/>
                  <a:pt x="7998506" y="1330834"/>
                  <a:pt x="7998506" y="1329966"/>
                </a:cubicBezTo>
                <a:cubicBezTo>
                  <a:pt x="7988088" y="1331702"/>
                  <a:pt x="7978972" y="1333438"/>
                  <a:pt x="7971159" y="1335175"/>
                </a:cubicBezTo>
                <a:lnTo>
                  <a:pt x="7971159" y="1340384"/>
                </a:lnTo>
                <a:cubicBezTo>
                  <a:pt x="7972028" y="1341252"/>
                  <a:pt x="7973330" y="1342120"/>
                  <a:pt x="7975066" y="1342988"/>
                </a:cubicBezTo>
                <a:cubicBezTo>
                  <a:pt x="7982879" y="1350802"/>
                  <a:pt x="7992864" y="1359483"/>
                  <a:pt x="8005018" y="1369033"/>
                </a:cubicBezTo>
                <a:cubicBezTo>
                  <a:pt x="8011095" y="1362956"/>
                  <a:pt x="8017172" y="1355577"/>
                  <a:pt x="8023249" y="1346895"/>
                </a:cubicBezTo>
                <a:cubicBezTo>
                  <a:pt x="8027590" y="1341686"/>
                  <a:pt x="8030194" y="1335175"/>
                  <a:pt x="8031062" y="1327361"/>
                </a:cubicBezTo>
                <a:cubicBezTo>
                  <a:pt x="8033667" y="1323020"/>
                  <a:pt x="8037574" y="1321284"/>
                  <a:pt x="8042782" y="1322152"/>
                </a:cubicBezTo>
                <a:cubicBezTo>
                  <a:pt x="8055805" y="1327361"/>
                  <a:pt x="8064920" y="1335175"/>
                  <a:pt x="8070130" y="1345593"/>
                </a:cubicBezTo>
                <a:cubicBezTo>
                  <a:pt x="8071866" y="1349934"/>
                  <a:pt x="8070564" y="1352972"/>
                  <a:pt x="8066223" y="1354709"/>
                </a:cubicBezTo>
                <a:cubicBezTo>
                  <a:pt x="8061014" y="1355577"/>
                  <a:pt x="8055805" y="1357313"/>
                  <a:pt x="8050596" y="1359918"/>
                </a:cubicBezTo>
                <a:cubicBezTo>
                  <a:pt x="8040178" y="1365995"/>
                  <a:pt x="8028024" y="1370769"/>
                  <a:pt x="8014133" y="1374242"/>
                </a:cubicBezTo>
                <a:cubicBezTo>
                  <a:pt x="8029760" y="1386396"/>
                  <a:pt x="8044954" y="1396380"/>
                  <a:pt x="8059712" y="1404194"/>
                </a:cubicBezTo>
                <a:cubicBezTo>
                  <a:pt x="8072734" y="1410271"/>
                  <a:pt x="8087059" y="1415914"/>
                  <a:pt x="8102686" y="1421123"/>
                </a:cubicBezTo>
                <a:cubicBezTo>
                  <a:pt x="8105290" y="1421991"/>
                  <a:pt x="8106592" y="1422859"/>
                  <a:pt x="8106592" y="1423728"/>
                </a:cubicBezTo>
                <a:cubicBezTo>
                  <a:pt x="8106592" y="1425464"/>
                  <a:pt x="8105724" y="1426766"/>
                  <a:pt x="8103988" y="1427634"/>
                </a:cubicBezTo>
                <a:cubicBezTo>
                  <a:pt x="8101384" y="1428502"/>
                  <a:pt x="8097911" y="1429371"/>
                  <a:pt x="8093570" y="1430239"/>
                </a:cubicBezTo>
                <a:cubicBezTo>
                  <a:pt x="8084020" y="1432843"/>
                  <a:pt x="8067092" y="1436316"/>
                  <a:pt x="8042782" y="1440657"/>
                </a:cubicBezTo>
                <a:cubicBezTo>
                  <a:pt x="8035838" y="1442393"/>
                  <a:pt x="8030194" y="1440657"/>
                  <a:pt x="8025854" y="1435448"/>
                </a:cubicBezTo>
                <a:cubicBezTo>
                  <a:pt x="8007622" y="1416348"/>
                  <a:pt x="7988956" y="1390737"/>
                  <a:pt x="7969856" y="1358615"/>
                </a:cubicBezTo>
                <a:cubicBezTo>
                  <a:pt x="7969856" y="1382056"/>
                  <a:pt x="7969423" y="1405496"/>
                  <a:pt x="7968554" y="1428937"/>
                </a:cubicBezTo>
                <a:cubicBezTo>
                  <a:pt x="7978972" y="1423728"/>
                  <a:pt x="7989824" y="1419387"/>
                  <a:pt x="8001110" y="1415914"/>
                </a:cubicBezTo>
                <a:cubicBezTo>
                  <a:pt x="8002847" y="1415046"/>
                  <a:pt x="8004150" y="1415480"/>
                  <a:pt x="8005018" y="1417216"/>
                </a:cubicBezTo>
                <a:cubicBezTo>
                  <a:pt x="8005018" y="1418953"/>
                  <a:pt x="8004584" y="1420255"/>
                  <a:pt x="8003715" y="1421123"/>
                </a:cubicBezTo>
                <a:cubicBezTo>
                  <a:pt x="7989824" y="1435882"/>
                  <a:pt x="7975066" y="1453245"/>
                  <a:pt x="7959438" y="1473213"/>
                </a:cubicBezTo>
                <a:cubicBezTo>
                  <a:pt x="7953362" y="1479290"/>
                  <a:pt x="7948587" y="1480592"/>
                  <a:pt x="7945114" y="1477120"/>
                </a:cubicBezTo>
                <a:cubicBezTo>
                  <a:pt x="7936432" y="1469306"/>
                  <a:pt x="7930790" y="1459756"/>
                  <a:pt x="7928185" y="1448470"/>
                </a:cubicBezTo>
                <a:cubicBezTo>
                  <a:pt x="7927317" y="1443261"/>
                  <a:pt x="7927751" y="1439789"/>
                  <a:pt x="7929487" y="1438052"/>
                </a:cubicBezTo>
                <a:cubicBezTo>
                  <a:pt x="7934696" y="1433711"/>
                  <a:pt x="7937735" y="1425030"/>
                  <a:pt x="7938603" y="1412007"/>
                </a:cubicBezTo>
                <a:cubicBezTo>
                  <a:pt x="7940340" y="1377281"/>
                  <a:pt x="7940774" y="1336477"/>
                  <a:pt x="7939905" y="1289596"/>
                </a:cubicBezTo>
                <a:cubicBezTo>
                  <a:pt x="7939037" y="1273101"/>
                  <a:pt x="7935564" y="1259210"/>
                  <a:pt x="7929487" y="1247924"/>
                </a:cubicBezTo>
                <a:cubicBezTo>
                  <a:pt x="7928619" y="1240979"/>
                  <a:pt x="7931658" y="1237940"/>
                  <a:pt x="7938603" y="1238809"/>
                </a:cubicBezTo>
                <a:cubicBezTo>
                  <a:pt x="7945548" y="1240545"/>
                  <a:pt x="7952060" y="1242715"/>
                  <a:pt x="7958136" y="1245320"/>
                </a:cubicBezTo>
                <a:cubicBezTo>
                  <a:pt x="7960741" y="1244452"/>
                  <a:pt x="7964648" y="1243149"/>
                  <a:pt x="7969856" y="1241413"/>
                </a:cubicBezTo>
                <a:cubicBezTo>
                  <a:pt x="7974198" y="1239677"/>
                  <a:pt x="7980709" y="1237506"/>
                  <a:pt x="7989390" y="1234902"/>
                </a:cubicBezTo>
                <a:cubicBezTo>
                  <a:pt x="7998940" y="1231429"/>
                  <a:pt x="8006754" y="1228825"/>
                  <a:pt x="8012831" y="1227088"/>
                </a:cubicBezTo>
                <a:cubicBezTo>
                  <a:pt x="8014568" y="1226220"/>
                  <a:pt x="8016520" y="1225786"/>
                  <a:pt x="8018691" y="1225786"/>
                </a:cubicBezTo>
                <a:close/>
                <a:moveTo>
                  <a:pt x="6226224" y="1225786"/>
                </a:moveTo>
                <a:cubicBezTo>
                  <a:pt x="6241851" y="1231863"/>
                  <a:pt x="6254873" y="1242715"/>
                  <a:pt x="6265291" y="1258342"/>
                </a:cubicBezTo>
                <a:cubicBezTo>
                  <a:pt x="6269632" y="1262683"/>
                  <a:pt x="6269632" y="1267458"/>
                  <a:pt x="6265291" y="1272667"/>
                </a:cubicBezTo>
                <a:cubicBezTo>
                  <a:pt x="6264423" y="1274403"/>
                  <a:pt x="6262687" y="1277008"/>
                  <a:pt x="6260082" y="1280481"/>
                </a:cubicBezTo>
                <a:cubicBezTo>
                  <a:pt x="6258346" y="1284821"/>
                  <a:pt x="6254440" y="1292201"/>
                  <a:pt x="6248362" y="1302619"/>
                </a:cubicBezTo>
                <a:cubicBezTo>
                  <a:pt x="6247494" y="1305223"/>
                  <a:pt x="6246192" y="1307394"/>
                  <a:pt x="6244455" y="1309130"/>
                </a:cubicBezTo>
                <a:cubicBezTo>
                  <a:pt x="6280050" y="1366429"/>
                  <a:pt x="6333008" y="1410705"/>
                  <a:pt x="6403329" y="1441959"/>
                </a:cubicBezTo>
                <a:cubicBezTo>
                  <a:pt x="6408538" y="1444564"/>
                  <a:pt x="6411143" y="1446734"/>
                  <a:pt x="6411143" y="1448470"/>
                </a:cubicBezTo>
                <a:cubicBezTo>
                  <a:pt x="6411143" y="1450206"/>
                  <a:pt x="6408538" y="1451509"/>
                  <a:pt x="6403329" y="1452377"/>
                </a:cubicBezTo>
                <a:cubicBezTo>
                  <a:pt x="6385098" y="1455850"/>
                  <a:pt x="6362960" y="1458454"/>
                  <a:pt x="6336915" y="1460190"/>
                </a:cubicBezTo>
                <a:cubicBezTo>
                  <a:pt x="6325629" y="1461927"/>
                  <a:pt x="6316513" y="1459322"/>
                  <a:pt x="6309568" y="1452377"/>
                </a:cubicBezTo>
                <a:cubicBezTo>
                  <a:pt x="6278314" y="1424596"/>
                  <a:pt x="6254440" y="1392040"/>
                  <a:pt x="6237944" y="1354709"/>
                </a:cubicBezTo>
                <a:cubicBezTo>
                  <a:pt x="6237076" y="1351236"/>
                  <a:pt x="6234472" y="1345159"/>
                  <a:pt x="6230131" y="1336477"/>
                </a:cubicBezTo>
                <a:cubicBezTo>
                  <a:pt x="6214504" y="1364258"/>
                  <a:pt x="6196272" y="1389435"/>
                  <a:pt x="6175436" y="1412007"/>
                </a:cubicBezTo>
                <a:cubicBezTo>
                  <a:pt x="6157205" y="1430239"/>
                  <a:pt x="6132462" y="1444129"/>
                  <a:pt x="6101208" y="1453679"/>
                </a:cubicBezTo>
                <a:cubicBezTo>
                  <a:pt x="6098604" y="1454547"/>
                  <a:pt x="6096868" y="1454547"/>
                  <a:pt x="6095999" y="1453679"/>
                </a:cubicBezTo>
                <a:cubicBezTo>
                  <a:pt x="6095999" y="1452811"/>
                  <a:pt x="6097301" y="1451509"/>
                  <a:pt x="6099906" y="1449772"/>
                </a:cubicBezTo>
                <a:cubicBezTo>
                  <a:pt x="6146787" y="1413310"/>
                  <a:pt x="6183684" y="1358181"/>
                  <a:pt x="6210597" y="1284387"/>
                </a:cubicBezTo>
                <a:cubicBezTo>
                  <a:pt x="6217542" y="1267892"/>
                  <a:pt x="6219713" y="1250529"/>
                  <a:pt x="6217108" y="1232297"/>
                </a:cubicBezTo>
                <a:cubicBezTo>
                  <a:pt x="6217108" y="1227088"/>
                  <a:pt x="6220147" y="1224918"/>
                  <a:pt x="6226224" y="1225786"/>
                </a:cubicBezTo>
                <a:close/>
                <a:moveTo>
                  <a:pt x="456197" y="1225786"/>
                </a:moveTo>
                <a:cubicBezTo>
                  <a:pt x="473560" y="1225786"/>
                  <a:pt x="488319" y="1227088"/>
                  <a:pt x="500473" y="1229693"/>
                </a:cubicBezTo>
                <a:cubicBezTo>
                  <a:pt x="516968" y="1235770"/>
                  <a:pt x="522177" y="1249661"/>
                  <a:pt x="516101" y="1271365"/>
                </a:cubicBezTo>
                <a:cubicBezTo>
                  <a:pt x="510891" y="1280046"/>
                  <a:pt x="503512" y="1281349"/>
                  <a:pt x="493962" y="1275272"/>
                </a:cubicBezTo>
                <a:cubicBezTo>
                  <a:pt x="480940" y="1265722"/>
                  <a:pt x="467483" y="1250963"/>
                  <a:pt x="453592" y="1230995"/>
                </a:cubicBezTo>
                <a:cubicBezTo>
                  <a:pt x="451857" y="1229259"/>
                  <a:pt x="450988" y="1227957"/>
                  <a:pt x="450988" y="1227088"/>
                </a:cubicBezTo>
                <a:cubicBezTo>
                  <a:pt x="451857" y="1226220"/>
                  <a:pt x="453592" y="1225786"/>
                  <a:pt x="456197" y="1225786"/>
                </a:cubicBezTo>
                <a:close/>
                <a:moveTo>
                  <a:pt x="1493603" y="1217973"/>
                </a:moveTo>
                <a:cubicBezTo>
                  <a:pt x="1516176" y="1213632"/>
                  <a:pt x="1535275" y="1227522"/>
                  <a:pt x="1550902" y="1259645"/>
                </a:cubicBezTo>
                <a:cubicBezTo>
                  <a:pt x="1574343" y="1299580"/>
                  <a:pt x="1614279" y="1332136"/>
                  <a:pt x="1670708" y="1357313"/>
                </a:cubicBezTo>
                <a:cubicBezTo>
                  <a:pt x="1672445" y="1358181"/>
                  <a:pt x="1672879" y="1359483"/>
                  <a:pt x="1672011" y="1361220"/>
                </a:cubicBezTo>
                <a:cubicBezTo>
                  <a:pt x="1671143" y="1362088"/>
                  <a:pt x="1669840" y="1362522"/>
                  <a:pt x="1668104" y="1362522"/>
                </a:cubicBezTo>
                <a:cubicBezTo>
                  <a:pt x="1646400" y="1365126"/>
                  <a:pt x="1624696" y="1366863"/>
                  <a:pt x="1602993" y="1367731"/>
                </a:cubicBezTo>
                <a:cubicBezTo>
                  <a:pt x="1596047" y="1367731"/>
                  <a:pt x="1589970" y="1365560"/>
                  <a:pt x="1584760" y="1361220"/>
                </a:cubicBezTo>
                <a:cubicBezTo>
                  <a:pt x="1566529" y="1346461"/>
                  <a:pt x="1543088" y="1312603"/>
                  <a:pt x="1514439" y="1259645"/>
                </a:cubicBezTo>
                <a:cubicBezTo>
                  <a:pt x="1510967" y="1250963"/>
                  <a:pt x="1503587" y="1242715"/>
                  <a:pt x="1492301" y="1234902"/>
                </a:cubicBezTo>
                <a:cubicBezTo>
                  <a:pt x="1487960" y="1232297"/>
                  <a:pt x="1485790" y="1229259"/>
                  <a:pt x="1485790" y="1225786"/>
                </a:cubicBezTo>
                <a:cubicBezTo>
                  <a:pt x="1486658" y="1221445"/>
                  <a:pt x="1489262" y="1218841"/>
                  <a:pt x="1493603" y="1217973"/>
                </a:cubicBezTo>
                <a:close/>
                <a:moveTo>
                  <a:pt x="7002530" y="1216345"/>
                </a:moveTo>
                <a:cubicBezTo>
                  <a:pt x="7005134" y="1216562"/>
                  <a:pt x="7007956" y="1217539"/>
                  <a:pt x="7010994" y="1219275"/>
                </a:cubicBezTo>
                <a:cubicBezTo>
                  <a:pt x="7019676" y="1222748"/>
                  <a:pt x="7027056" y="1229259"/>
                  <a:pt x="7033132" y="1238809"/>
                </a:cubicBezTo>
                <a:cubicBezTo>
                  <a:pt x="7035737" y="1243149"/>
                  <a:pt x="7036172" y="1247924"/>
                  <a:pt x="7034434" y="1253133"/>
                </a:cubicBezTo>
                <a:cubicBezTo>
                  <a:pt x="7024884" y="1276574"/>
                  <a:pt x="7011428" y="1296107"/>
                  <a:pt x="6994065" y="1311734"/>
                </a:cubicBezTo>
                <a:cubicBezTo>
                  <a:pt x="6986252" y="1315207"/>
                  <a:pt x="6980174" y="1313037"/>
                  <a:pt x="6975834" y="1305223"/>
                </a:cubicBezTo>
                <a:cubicBezTo>
                  <a:pt x="6972361" y="1293937"/>
                  <a:pt x="6966718" y="1283953"/>
                  <a:pt x="6958904" y="1275272"/>
                </a:cubicBezTo>
                <a:cubicBezTo>
                  <a:pt x="6958904" y="1292635"/>
                  <a:pt x="6958470" y="1309998"/>
                  <a:pt x="6957602" y="1327361"/>
                </a:cubicBezTo>
                <a:cubicBezTo>
                  <a:pt x="6963679" y="1325625"/>
                  <a:pt x="6972795" y="1322586"/>
                  <a:pt x="6984950" y="1318246"/>
                </a:cubicBezTo>
                <a:cubicBezTo>
                  <a:pt x="6991895" y="1315641"/>
                  <a:pt x="6997104" y="1313905"/>
                  <a:pt x="7000576" y="1313037"/>
                </a:cubicBezTo>
                <a:cubicBezTo>
                  <a:pt x="7004918" y="1311300"/>
                  <a:pt x="7009258" y="1311734"/>
                  <a:pt x="7013599" y="1314339"/>
                </a:cubicBezTo>
                <a:cubicBezTo>
                  <a:pt x="7014467" y="1315207"/>
                  <a:pt x="7016204" y="1316509"/>
                  <a:pt x="7018808" y="1318246"/>
                </a:cubicBezTo>
                <a:cubicBezTo>
                  <a:pt x="7029226" y="1325191"/>
                  <a:pt x="7035302" y="1329966"/>
                  <a:pt x="7037039" y="1332570"/>
                </a:cubicBezTo>
                <a:cubicBezTo>
                  <a:pt x="7037039" y="1333438"/>
                  <a:pt x="7037474" y="1334741"/>
                  <a:pt x="7038342" y="1336477"/>
                </a:cubicBezTo>
                <a:cubicBezTo>
                  <a:pt x="7040078" y="1339950"/>
                  <a:pt x="7040078" y="1342554"/>
                  <a:pt x="7038342" y="1344291"/>
                </a:cubicBezTo>
                <a:cubicBezTo>
                  <a:pt x="7033132" y="1350368"/>
                  <a:pt x="7029226" y="1358181"/>
                  <a:pt x="7026622" y="1367731"/>
                </a:cubicBezTo>
                <a:cubicBezTo>
                  <a:pt x="7024017" y="1375544"/>
                  <a:pt x="7018808" y="1385528"/>
                  <a:pt x="7010994" y="1397683"/>
                </a:cubicBezTo>
                <a:cubicBezTo>
                  <a:pt x="7011862" y="1398551"/>
                  <a:pt x="7013599" y="1399853"/>
                  <a:pt x="7016204" y="1401589"/>
                </a:cubicBezTo>
                <a:cubicBezTo>
                  <a:pt x="7017940" y="1403326"/>
                  <a:pt x="7021846" y="1406364"/>
                  <a:pt x="7027924" y="1410705"/>
                </a:cubicBezTo>
                <a:cubicBezTo>
                  <a:pt x="7038342" y="1419387"/>
                  <a:pt x="7056573" y="1430239"/>
                  <a:pt x="7082618" y="1443261"/>
                </a:cubicBezTo>
                <a:cubicBezTo>
                  <a:pt x="7086959" y="1445866"/>
                  <a:pt x="7090432" y="1447602"/>
                  <a:pt x="7093036" y="1448470"/>
                </a:cubicBezTo>
                <a:cubicBezTo>
                  <a:pt x="7097377" y="1450206"/>
                  <a:pt x="7099547" y="1451943"/>
                  <a:pt x="7099547" y="1453679"/>
                </a:cubicBezTo>
                <a:cubicBezTo>
                  <a:pt x="7099547" y="1454547"/>
                  <a:pt x="7097377" y="1454981"/>
                  <a:pt x="7093036" y="1454981"/>
                </a:cubicBezTo>
                <a:cubicBezTo>
                  <a:pt x="7075672" y="1457586"/>
                  <a:pt x="7057007" y="1459756"/>
                  <a:pt x="7037039" y="1461493"/>
                </a:cubicBezTo>
                <a:cubicBezTo>
                  <a:pt x="7030094" y="1462361"/>
                  <a:pt x="7024451" y="1460190"/>
                  <a:pt x="7020110" y="1454981"/>
                </a:cubicBezTo>
                <a:cubicBezTo>
                  <a:pt x="7009692" y="1445432"/>
                  <a:pt x="6999708" y="1435014"/>
                  <a:pt x="6990158" y="1423728"/>
                </a:cubicBezTo>
                <a:lnTo>
                  <a:pt x="6988856" y="1423728"/>
                </a:lnTo>
                <a:cubicBezTo>
                  <a:pt x="6976702" y="1436750"/>
                  <a:pt x="6962377" y="1448904"/>
                  <a:pt x="6945882" y="1460190"/>
                </a:cubicBezTo>
                <a:cubicBezTo>
                  <a:pt x="6945882" y="1461059"/>
                  <a:pt x="6945448" y="1461927"/>
                  <a:pt x="6944580" y="1462795"/>
                </a:cubicBezTo>
                <a:cubicBezTo>
                  <a:pt x="6944580" y="1463663"/>
                  <a:pt x="6944146" y="1464097"/>
                  <a:pt x="6943278" y="1464097"/>
                </a:cubicBezTo>
                <a:cubicBezTo>
                  <a:pt x="6940673" y="1468438"/>
                  <a:pt x="6937200" y="1469740"/>
                  <a:pt x="6932860" y="1468004"/>
                </a:cubicBezTo>
                <a:cubicBezTo>
                  <a:pt x="6928518" y="1465399"/>
                  <a:pt x="6924612" y="1461059"/>
                  <a:pt x="6921140" y="1454981"/>
                </a:cubicBezTo>
                <a:cubicBezTo>
                  <a:pt x="6920272" y="1453245"/>
                  <a:pt x="6919837" y="1451943"/>
                  <a:pt x="6919837" y="1451075"/>
                </a:cubicBezTo>
                <a:cubicBezTo>
                  <a:pt x="6916364" y="1444129"/>
                  <a:pt x="6915930" y="1438052"/>
                  <a:pt x="6918535" y="1432843"/>
                </a:cubicBezTo>
                <a:cubicBezTo>
                  <a:pt x="6922876" y="1415480"/>
                  <a:pt x="6925046" y="1401155"/>
                  <a:pt x="6925046" y="1389869"/>
                </a:cubicBezTo>
                <a:cubicBezTo>
                  <a:pt x="6929387" y="1342988"/>
                  <a:pt x="6930255" y="1300014"/>
                  <a:pt x="6927650" y="1260947"/>
                </a:cubicBezTo>
                <a:cubicBezTo>
                  <a:pt x="6927650" y="1251397"/>
                  <a:pt x="6925914" y="1242715"/>
                  <a:pt x="6922442" y="1234902"/>
                </a:cubicBezTo>
                <a:cubicBezTo>
                  <a:pt x="6920705" y="1229693"/>
                  <a:pt x="6922876" y="1227088"/>
                  <a:pt x="6928953" y="1227088"/>
                </a:cubicBezTo>
                <a:cubicBezTo>
                  <a:pt x="6937634" y="1227088"/>
                  <a:pt x="6945014" y="1228825"/>
                  <a:pt x="6951091" y="1232297"/>
                </a:cubicBezTo>
                <a:cubicBezTo>
                  <a:pt x="6965850" y="1229693"/>
                  <a:pt x="6980608" y="1224918"/>
                  <a:pt x="6995368" y="1217973"/>
                </a:cubicBezTo>
                <a:cubicBezTo>
                  <a:pt x="6997538" y="1216670"/>
                  <a:pt x="6999925" y="1216128"/>
                  <a:pt x="7002530" y="1216345"/>
                </a:cubicBezTo>
                <a:close/>
                <a:moveTo>
                  <a:pt x="5204854" y="1212113"/>
                </a:moveTo>
                <a:cubicBezTo>
                  <a:pt x="5206590" y="1211244"/>
                  <a:pt x="5209195" y="1211461"/>
                  <a:pt x="5212667" y="1212764"/>
                </a:cubicBezTo>
                <a:cubicBezTo>
                  <a:pt x="5224822" y="1217973"/>
                  <a:pt x="5234806" y="1224918"/>
                  <a:pt x="5242619" y="1233600"/>
                </a:cubicBezTo>
                <a:cubicBezTo>
                  <a:pt x="5245224" y="1236204"/>
                  <a:pt x="5245224" y="1240111"/>
                  <a:pt x="5242619" y="1245320"/>
                </a:cubicBezTo>
                <a:cubicBezTo>
                  <a:pt x="5242619" y="1246188"/>
                  <a:pt x="5242619" y="1246622"/>
                  <a:pt x="5242619" y="1246622"/>
                </a:cubicBezTo>
                <a:cubicBezTo>
                  <a:pt x="5240015" y="1250095"/>
                  <a:pt x="5238278" y="1253567"/>
                  <a:pt x="5237410" y="1257040"/>
                </a:cubicBezTo>
                <a:cubicBezTo>
                  <a:pt x="5282555" y="1301316"/>
                  <a:pt x="5332908" y="1331268"/>
                  <a:pt x="5388470" y="1346895"/>
                </a:cubicBezTo>
                <a:cubicBezTo>
                  <a:pt x="5392811" y="1348631"/>
                  <a:pt x="5394982" y="1349934"/>
                  <a:pt x="5394982" y="1350802"/>
                </a:cubicBezTo>
                <a:cubicBezTo>
                  <a:pt x="5395850" y="1352538"/>
                  <a:pt x="5394114" y="1353840"/>
                  <a:pt x="5389773" y="1354709"/>
                </a:cubicBezTo>
                <a:cubicBezTo>
                  <a:pt x="5388037" y="1354709"/>
                  <a:pt x="5385866" y="1355143"/>
                  <a:pt x="5383261" y="1356011"/>
                </a:cubicBezTo>
                <a:cubicBezTo>
                  <a:pt x="5363294" y="1360351"/>
                  <a:pt x="5341590" y="1364258"/>
                  <a:pt x="5318149" y="1367731"/>
                </a:cubicBezTo>
                <a:cubicBezTo>
                  <a:pt x="5311204" y="1368599"/>
                  <a:pt x="5305127" y="1366863"/>
                  <a:pt x="5299918" y="1362522"/>
                </a:cubicBezTo>
                <a:cubicBezTo>
                  <a:pt x="5291236" y="1356445"/>
                  <a:pt x="5282988" y="1349500"/>
                  <a:pt x="5275176" y="1341686"/>
                </a:cubicBezTo>
                <a:lnTo>
                  <a:pt x="5279082" y="1346895"/>
                </a:lnTo>
                <a:cubicBezTo>
                  <a:pt x="5282555" y="1351236"/>
                  <a:pt x="5281252" y="1354709"/>
                  <a:pt x="5275176" y="1357313"/>
                </a:cubicBezTo>
                <a:cubicBezTo>
                  <a:pt x="5273439" y="1357313"/>
                  <a:pt x="5270400" y="1357747"/>
                  <a:pt x="5266059" y="1358615"/>
                </a:cubicBezTo>
                <a:cubicBezTo>
                  <a:pt x="5263455" y="1359483"/>
                  <a:pt x="5254773" y="1360786"/>
                  <a:pt x="5240015" y="1362522"/>
                </a:cubicBezTo>
                <a:cubicBezTo>
                  <a:pt x="5243487" y="1366863"/>
                  <a:pt x="5245224" y="1371638"/>
                  <a:pt x="5245224" y="1376847"/>
                </a:cubicBezTo>
                <a:cubicBezTo>
                  <a:pt x="5244355" y="1377715"/>
                  <a:pt x="5243922" y="1379451"/>
                  <a:pt x="5243922" y="1382056"/>
                </a:cubicBezTo>
                <a:cubicBezTo>
                  <a:pt x="5249999" y="1380319"/>
                  <a:pt x="5255642" y="1379451"/>
                  <a:pt x="5260851" y="1379451"/>
                </a:cubicBezTo>
                <a:cubicBezTo>
                  <a:pt x="5271268" y="1376847"/>
                  <a:pt x="5279516" y="1382056"/>
                  <a:pt x="5285593" y="1395078"/>
                </a:cubicBezTo>
                <a:cubicBezTo>
                  <a:pt x="5288197" y="1400287"/>
                  <a:pt x="5287329" y="1403326"/>
                  <a:pt x="5282988" y="1404194"/>
                </a:cubicBezTo>
                <a:cubicBezTo>
                  <a:pt x="5278648" y="1405062"/>
                  <a:pt x="5271702" y="1405930"/>
                  <a:pt x="5262152" y="1406798"/>
                </a:cubicBezTo>
                <a:cubicBezTo>
                  <a:pt x="5252603" y="1408535"/>
                  <a:pt x="5245224" y="1409837"/>
                  <a:pt x="5240015" y="1410705"/>
                </a:cubicBezTo>
                <a:cubicBezTo>
                  <a:pt x="5240015" y="1420255"/>
                  <a:pt x="5239146" y="1429805"/>
                  <a:pt x="5237410" y="1439355"/>
                </a:cubicBezTo>
                <a:cubicBezTo>
                  <a:pt x="5242619" y="1439355"/>
                  <a:pt x="5246960" y="1439355"/>
                  <a:pt x="5250433" y="1439355"/>
                </a:cubicBezTo>
                <a:cubicBezTo>
                  <a:pt x="5251301" y="1439355"/>
                  <a:pt x="5252603" y="1439355"/>
                  <a:pt x="5254340" y="1439355"/>
                </a:cubicBezTo>
                <a:cubicBezTo>
                  <a:pt x="5265626" y="1438486"/>
                  <a:pt x="5277779" y="1436750"/>
                  <a:pt x="5290802" y="1434146"/>
                </a:cubicBezTo>
                <a:cubicBezTo>
                  <a:pt x="5298615" y="1433277"/>
                  <a:pt x="5306429" y="1435014"/>
                  <a:pt x="5314242" y="1439355"/>
                </a:cubicBezTo>
                <a:cubicBezTo>
                  <a:pt x="5321188" y="1445432"/>
                  <a:pt x="5326831" y="1452377"/>
                  <a:pt x="5331172" y="1460190"/>
                </a:cubicBezTo>
                <a:cubicBezTo>
                  <a:pt x="5332908" y="1468004"/>
                  <a:pt x="5329870" y="1471477"/>
                  <a:pt x="5322056" y="1470608"/>
                </a:cubicBezTo>
                <a:cubicBezTo>
                  <a:pt x="5293406" y="1465399"/>
                  <a:pt x="5262152" y="1463663"/>
                  <a:pt x="5228295" y="1465399"/>
                </a:cubicBezTo>
                <a:cubicBezTo>
                  <a:pt x="5199645" y="1465399"/>
                  <a:pt x="5174903" y="1467570"/>
                  <a:pt x="5154067" y="1471911"/>
                </a:cubicBezTo>
                <a:cubicBezTo>
                  <a:pt x="5146253" y="1473647"/>
                  <a:pt x="5141044" y="1472779"/>
                  <a:pt x="5138440" y="1469306"/>
                </a:cubicBezTo>
                <a:cubicBezTo>
                  <a:pt x="5133231" y="1465833"/>
                  <a:pt x="5128455" y="1460624"/>
                  <a:pt x="5124115" y="1453679"/>
                </a:cubicBezTo>
                <a:cubicBezTo>
                  <a:pt x="5122378" y="1451943"/>
                  <a:pt x="5121510" y="1450206"/>
                  <a:pt x="5121510" y="1448470"/>
                </a:cubicBezTo>
                <a:cubicBezTo>
                  <a:pt x="5122378" y="1447602"/>
                  <a:pt x="5124115" y="1447168"/>
                  <a:pt x="5126719" y="1447168"/>
                </a:cubicBezTo>
                <a:cubicBezTo>
                  <a:pt x="5131928" y="1446300"/>
                  <a:pt x="5139308" y="1445866"/>
                  <a:pt x="5148858" y="1445866"/>
                </a:cubicBezTo>
                <a:cubicBezTo>
                  <a:pt x="5158407" y="1444997"/>
                  <a:pt x="5165353" y="1444564"/>
                  <a:pt x="5169694" y="1444564"/>
                </a:cubicBezTo>
                <a:cubicBezTo>
                  <a:pt x="5170562" y="1444564"/>
                  <a:pt x="5171430" y="1444564"/>
                  <a:pt x="5172297" y="1444564"/>
                </a:cubicBezTo>
                <a:cubicBezTo>
                  <a:pt x="5181847" y="1442827"/>
                  <a:pt x="5192265" y="1441959"/>
                  <a:pt x="5203552" y="1441959"/>
                </a:cubicBezTo>
                <a:cubicBezTo>
                  <a:pt x="5203552" y="1433277"/>
                  <a:pt x="5203986" y="1423728"/>
                  <a:pt x="5204854" y="1413310"/>
                </a:cubicBezTo>
                <a:cubicBezTo>
                  <a:pt x="5198777" y="1414178"/>
                  <a:pt x="5192265" y="1414612"/>
                  <a:pt x="5185320" y="1414612"/>
                </a:cubicBezTo>
                <a:cubicBezTo>
                  <a:pt x="5175771" y="1415480"/>
                  <a:pt x="5167089" y="1411139"/>
                  <a:pt x="5159276" y="1401589"/>
                </a:cubicBezTo>
                <a:cubicBezTo>
                  <a:pt x="5156671" y="1396380"/>
                  <a:pt x="5157539" y="1393776"/>
                  <a:pt x="5161880" y="1393776"/>
                </a:cubicBezTo>
                <a:cubicBezTo>
                  <a:pt x="5167089" y="1392908"/>
                  <a:pt x="5174468" y="1391605"/>
                  <a:pt x="5184018" y="1389869"/>
                </a:cubicBezTo>
                <a:cubicBezTo>
                  <a:pt x="5193568" y="1389001"/>
                  <a:pt x="5200513" y="1388133"/>
                  <a:pt x="5204854" y="1387265"/>
                </a:cubicBezTo>
                <a:cubicBezTo>
                  <a:pt x="5204854" y="1386396"/>
                  <a:pt x="5204854" y="1385094"/>
                  <a:pt x="5204854" y="1383358"/>
                </a:cubicBezTo>
                <a:cubicBezTo>
                  <a:pt x="5203986" y="1382490"/>
                  <a:pt x="5203552" y="1381622"/>
                  <a:pt x="5203552" y="1380753"/>
                </a:cubicBezTo>
                <a:cubicBezTo>
                  <a:pt x="5203552" y="1375544"/>
                  <a:pt x="5203118" y="1371204"/>
                  <a:pt x="5202249" y="1367731"/>
                </a:cubicBezTo>
                <a:cubicBezTo>
                  <a:pt x="5201381" y="1367731"/>
                  <a:pt x="5199645" y="1367731"/>
                  <a:pt x="5197040" y="1367731"/>
                </a:cubicBezTo>
                <a:cubicBezTo>
                  <a:pt x="5193568" y="1368599"/>
                  <a:pt x="5190963" y="1369033"/>
                  <a:pt x="5189227" y="1369033"/>
                </a:cubicBezTo>
                <a:cubicBezTo>
                  <a:pt x="5179677" y="1368165"/>
                  <a:pt x="5171430" y="1362522"/>
                  <a:pt x="5164485" y="1352104"/>
                </a:cubicBezTo>
                <a:cubicBezTo>
                  <a:pt x="5163616" y="1351236"/>
                  <a:pt x="5162748" y="1350368"/>
                  <a:pt x="5161880" y="1349500"/>
                </a:cubicBezTo>
                <a:cubicBezTo>
                  <a:pt x="5161012" y="1348631"/>
                  <a:pt x="5160577" y="1348197"/>
                  <a:pt x="5160577" y="1348197"/>
                </a:cubicBezTo>
                <a:cubicBezTo>
                  <a:pt x="5144950" y="1361220"/>
                  <a:pt x="5126719" y="1371204"/>
                  <a:pt x="5105883" y="1378149"/>
                </a:cubicBezTo>
                <a:cubicBezTo>
                  <a:pt x="5100674" y="1379885"/>
                  <a:pt x="5098070" y="1379885"/>
                  <a:pt x="5098070" y="1378149"/>
                </a:cubicBezTo>
                <a:cubicBezTo>
                  <a:pt x="5097201" y="1377281"/>
                  <a:pt x="5098938" y="1375110"/>
                  <a:pt x="5103279" y="1371638"/>
                </a:cubicBezTo>
                <a:cubicBezTo>
                  <a:pt x="5138873" y="1344725"/>
                  <a:pt x="5169259" y="1306091"/>
                  <a:pt x="5194436" y="1255738"/>
                </a:cubicBezTo>
                <a:cubicBezTo>
                  <a:pt x="5201381" y="1243583"/>
                  <a:pt x="5203986" y="1230995"/>
                  <a:pt x="5202249" y="1217973"/>
                </a:cubicBezTo>
                <a:cubicBezTo>
                  <a:pt x="5202249" y="1214934"/>
                  <a:pt x="5203118" y="1212981"/>
                  <a:pt x="5204854" y="1212113"/>
                </a:cubicBezTo>
                <a:close/>
                <a:moveTo>
                  <a:pt x="4528579" y="1212113"/>
                </a:moveTo>
                <a:cubicBezTo>
                  <a:pt x="4530315" y="1211244"/>
                  <a:pt x="4532920" y="1211461"/>
                  <a:pt x="4536392" y="1212764"/>
                </a:cubicBezTo>
                <a:cubicBezTo>
                  <a:pt x="4548547" y="1217973"/>
                  <a:pt x="4558531" y="1224918"/>
                  <a:pt x="4566344" y="1233600"/>
                </a:cubicBezTo>
                <a:cubicBezTo>
                  <a:pt x="4568949" y="1236204"/>
                  <a:pt x="4568949" y="1240111"/>
                  <a:pt x="4566344" y="1245320"/>
                </a:cubicBezTo>
                <a:cubicBezTo>
                  <a:pt x="4566344" y="1246188"/>
                  <a:pt x="4566344" y="1246622"/>
                  <a:pt x="4566344" y="1246622"/>
                </a:cubicBezTo>
                <a:cubicBezTo>
                  <a:pt x="4563740" y="1250095"/>
                  <a:pt x="4562003" y="1253567"/>
                  <a:pt x="4561135" y="1257040"/>
                </a:cubicBezTo>
                <a:cubicBezTo>
                  <a:pt x="4606280" y="1301316"/>
                  <a:pt x="4656633" y="1331268"/>
                  <a:pt x="4712196" y="1346895"/>
                </a:cubicBezTo>
                <a:cubicBezTo>
                  <a:pt x="4716537" y="1348631"/>
                  <a:pt x="4718707" y="1349934"/>
                  <a:pt x="4718707" y="1350802"/>
                </a:cubicBezTo>
                <a:cubicBezTo>
                  <a:pt x="4719575" y="1352538"/>
                  <a:pt x="4717839" y="1353840"/>
                  <a:pt x="4713498" y="1354709"/>
                </a:cubicBezTo>
                <a:cubicBezTo>
                  <a:pt x="4711762" y="1354709"/>
                  <a:pt x="4709591" y="1355143"/>
                  <a:pt x="4706987" y="1356011"/>
                </a:cubicBezTo>
                <a:cubicBezTo>
                  <a:pt x="4687019" y="1360351"/>
                  <a:pt x="4665315" y="1364258"/>
                  <a:pt x="4641874" y="1367731"/>
                </a:cubicBezTo>
                <a:cubicBezTo>
                  <a:pt x="4634929" y="1368599"/>
                  <a:pt x="4628852" y="1366863"/>
                  <a:pt x="4623643" y="1362522"/>
                </a:cubicBezTo>
                <a:cubicBezTo>
                  <a:pt x="4614961" y="1356445"/>
                  <a:pt x="4606714" y="1349500"/>
                  <a:pt x="4598900" y="1341686"/>
                </a:cubicBezTo>
                <a:lnTo>
                  <a:pt x="4602807" y="1346895"/>
                </a:lnTo>
                <a:cubicBezTo>
                  <a:pt x="4606280" y="1351236"/>
                  <a:pt x="4604977" y="1354709"/>
                  <a:pt x="4598900" y="1357313"/>
                </a:cubicBezTo>
                <a:cubicBezTo>
                  <a:pt x="4597164" y="1357313"/>
                  <a:pt x="4594126" y="1357747"/>
                  <a:pt x="4589784" y="1358615"/>
                </a:cubicBezTo>
                <a:cubicBezTo>
                  <a:pt x="4587180" y="1359483"/>
                  <a:pt x="4578499" y="1360786"/>
                  <a:pt x="4563740" y="1362522"/>
                </a:cubicBezTo>
                <a:cubicBezTo>
                  <a:pt x="4567212" y="1366863"/>
                  <a:pt x="4568949" y="1371638"/>
                  <a:pt x="4568949" y="1376847"/>
                </a:cubicBezTo>
                <a:cubicBezTo>
                  <a:pt x="4568081" y="1377715"/>
                  <a:pt x="4567646" y="1379451"/>
                  <a:pt x="4567646" y="1382056"/>
                </a:cubicBezTo>
                <a:cubicBezTo>
                  <a:pt x="4573724" y="1380319"/>
                  <a:pt x="4579367" y="1379451"/>
                  <a:pt x="4584576" y="1379451"/>
                </a:cubicBezTo>
                <a:cubicBezTo>
                  <a:pt x="4594993" y="1376847"/>
                  <a:pt x="4603241" y="1382056"/>
                  <a:pt x="4609318" y="1395078"/>
                </a:cubicBezTo>
                <a:cubicBezTo>
                  <a:pt x="4611923" y="1400287"/>
                  <a:pt x="4611055" y="1403326"/>
                  <a:pt x="4606714" y="1404194"/>
                </a:cubicBezTo>
                <a:cubicBezTo>
                  <a:pt x="4602373" y="1405062"/>
                  <a:pt x="4595428" y="1405930"/>
                  <a:pt x="4585878" y="1406798"/>
                </a:cubicBezTo>
                <a:cubicBezTo>
                  <a:pt x="4576328" y="1408535"/>
                  <a:pt x="4568949" y="1409837"/>
                  <a:pt x="4563740" y="1410705"/>
                </a:cubicBezTo>
                <a:cubicBezTo>
                  <a:pt x="4563740" y="1420255"/>
                  <a:pt x="4562872" y="1429805"/>
                  <a:pt x="4561135" y="1439355"/>
                </a:cubicBezTo>
                <a:cubicBezTo>
                  <a:pt x="4566344" y="1439355"/>
                  <a:pt x="4570685" y="1439355"/>
                  <a:pt x="4574158" y="1439355"/>
                </a:cubicBezTo>
                <a:cubicBezTo>
                  <a:pt x="4575026" y="1439355"/>
                  <a:pt x="4576328" y="1439355"/>
                  <a:pt x="4578064" y="1439355"/>
                </a:cubicBezTo>
                <a:cubicBezTo>
                  <a:pt x="4589351" y="1438486"/>
                  <a:pt x="4601505" y="1436750"/>
                  <a:pt x="4614527" y="1434146"/>
                </a:cubicBezTo>
                <a:cubicBezTo>
                  <a:pt x="4622341" y="1433277"/>
                  <a:pt x="4630154" y="1435014"/>
                  <a:pt x="4637968" y="1439355"/>
                </a:cubicBezTo>
                <a:cubicBezTo>
                  <a:pt x="4644913" y="1445432"/>
                  <a:pt x="4650556" y="1452377"/>
                  <a:pt x="4654897" y="1460190"/>
                </a:cubicBezTo>
                <a:cubicBezTo>
                  <a:pt x="4656633" y="1468004"/>
                  <a:pt x="4653595" y="1471477"/>
                  <a:pt x="4645781" y="1470608"/>
                </a:cubicBezTo>
                <a:cubicBezTo>
                  <a:pt x="4617132" y="1465399"/>
                  <a:pt x="4585878" y="1463663"/>
                  <a:pt x="4552019" y="1465399"/>
                </a:cubicBezTo>
                <a:cubicBezTo>
                  <a:pt x="4523370" y="1465399"/>
                  <a:pt x="4498627" y="1467570"/>
                  <a:pt x="4477791" y="1471911"/>
                </a:cubicBezTo>
                <a:cubicBezTo>
                  <a:pt x="4469978" y="1473647"/>
                  <a:pt x="4464769" y="1472779"/>
                  <a:pt x="4462164" y="1469306"/>
                </a:cubicBezTo>
                <a:cubicBezTo>
                  <a:pt x="4456955" y="1465833"/>
                  <a:pt x="4452181" y="1460624"/>
                  <a:pt x="4447840" y="1453679"/>
                </a:cubicBezTo>
                <a:cubicBezTo>
                  <a:pt x="4446103" y="1451943"/>
                  <a:pt x="4445235" y="1450206"/>
                  <a:pt x="4445235" y="1448470"/>
                </a:cubicBezTo>
                <a:cubicBezTo>
                  <a:pt x="4446103" y="1447602"/>
                  <a:pt x="4447840" y="1447168"/>
                  <a:pt x="4450444" y="1447168"/>
                </a:cubicBezTo>
                <a:cubicBezTo>
                  <a:pt x="4455653" y="1446300"/>
                  <a:pt x="4463033" y="1445866"/>
                  <a:pt x="4472582" y="1445866"/>
                </a:cubicBezTo>
                <a:cubicBezTo>
                  <a:pt x="4482132" y="1444997"/>
                  <a:pt x="4489078" y="1444564"/>
                  <a:pt x="4493418" y="1444564"/>
                </a:cubicBezTo>
                <a:cubicBezTo>
                  <a:pt x="4494287" y="1444564"/>
                  <a:pt x="4495155" y="1444564"/>
                  <a:pt x="4496023" y="1444564"/>
                </a:cubicBezTo>
                <a:cubicBezTo>
                  <a:pt x="4505573" y="1442827"/>
                  <a:pt x="4515991" y="1441959"/>
                  <a:pt x="4527277" y="1441959"/>
                </a:cubicBezTo>
                <a:cubicBezTo>
                  <a:pt x="4527277" y="1433277"/>
                  <a:pt x="4527711" y="1423728"/>
                  <a:pt x="4528579" y="1413310"/>
                </a:cubicBezTo>
                <a:cubicBezTo>
                  <a:pt x="4522502" y="1414178"/>
                  <a:pt x="4515991" y="1414612"/>
                  <a:pt x="4509045" y="1414612"/>
                </a:cubicBezTo>
                <a:cubicBezTo>
                  <a:pt x="4499496" y="1415480"/>
                  <a:pt x="4490814" y="1411139"/>
                  <a:pt x="4483000" y="1401589"/>
                </a:cubicBezTo>
                <a:cubicBezTo>
                  <a:pt x="4480396" y="1396380"/>
                  <a:pt x="4481264" y="1393776"/>
                  <a:pt x="4485605" y="1393776"/>
                </a:cubicBezTo>
                <a:cubicBezTo>
                  <a:pt x="4490814" y="1392908"/>
                  <a:pt x="4498193" y="1391605"/>
                  <a:pt x="4507743" y="1389869"/>
                </a:cubicBezTo>
                <a:cubicBezTo>
                  <a:pt x="4517293" y="1389001"/>
                  <a:pt x="4524238" y="1388133"/>
                  <a:pt x="4528579" y="1387265"/>
                </a:cubicBezTo>
                <a:cubicBezTo>
                  <a:pt x="4528579" y="1386396"/>
                  <a:pt x="4528579" y="1385094"/>
                  <a:pt x="4528579" y="1383358"/>
                </a:cubicBezTo>
                <a:cubicBezTo>
                  <a:pt x="4527711" y="1382490"/>
                  <a:pt x="4527277" y="1381622"/>
                  <a:pt x="4527277" y="1380753"/>
                </a:cubicBezTo>
                <a:cubicBezTo>
                  <a:pt x="4527277" y="1375544"/>
                  <a:pt x="4526843" y="1371204"/>
                  <a:pt x="4525974" y="1367731"/>
                </a:cubicBezTo>
                <a:cubicBezTo>
                  <a:pt x="4525106" y="1367731"/>
                  <a:pt x="4523370" y="1367731"/>
                  <a:pt x="4520765" y="1367731"/>
                </a:cubicBezTo>
                <a:cubicBezTo>
                  <a:pt x="4517293" y="1368599"/>
                  <a:pt x="4514689" y="1369033"/>
                  <a:pt x="4512952" y="1369033"/>
                </a:cubicBezTo>
                <a:cubicBezTo>
                  <a:pt x="4503402" y="1368165"/>
                  <a:pt x="4495155" y="1362522"/>
                  <a:pt x="4488209" y="1352104"/>
                </a:cubicBezTo>
                <a:cubicBezTo>
                  <a:pt x="4487341" y="1351236"/>
                  <a:pt x="4486473" y="1350368"/>
                  <a:pt x="4485605" y="1349500"/>
                </a:cubicBezTo>
                <a:cubicBezTo>
                  <a:pt x="4484737" y="1348631"/>
                  <a:pt x="4484303" y="1348197"/>
                  <a:pt x="4484303" y="1348197"/>
                </a:cubicBezTo>
                <a:cubicBezTo>
                  <a:pt x="4468676" y="1361220"/>
                  <a:pt x="4450444" y="1371204"/>
                  <a:pt x="4429608" y="1378149"/>
                </a:cubicBezTo>
                <a:cubicBezTo>
                  <a:pt x="4424399" y="1379885"/>
                  <a:pt x="4421795" y="1379885"/>
                  <a:pt x="4421795" y="1378149"/>
                </a:cubicBezTo>
                <a:cubicBezTo>
                  <a:pt x="4420927" y="1377281"/>
                  <a:pt x="4422663" y="1375110"/>
                  <a:pt x="4427004" y="1371638"/>
                </a:cubicBezTo>
                <a:cubicBezTo>
                  <a:pt x="4462599" y="1344725"/>
                  <a:pt x="4492984" y="1306091"/>
                  <a:pt x="4518161" y="1255738"/>
                </a:cubicBezTo>
                <a:cubicBezTo>
                  <a:pt x="4525106" y="1243583"/>
                  <a:pt x="4527711" y="1230995"/>
                  <a:pt x="4525974" y="1217973"/>
                </a:cubicBezTo>
                <a:cubicBezTo>
                  <a:pt x="4525974" y="1214934"/>
                  <a:pt x="4526843" y="1212981"/>
                  <a:pt x="4528579" y="1212113"/>
                </a:cubicBezTo>
                <a:close/>
                <a:moveTo>
                  <a:pt x="6603958" y="1211136"/>
                </a:moveTo>
                <a:cubicBezTo>
                  <a:pt x="6606780" y="1210919"/>
                  <a:pt x="6609493" y="1211461"/>
                  <a:pt x="6612098" y="1212764"/>
                </a:cubicBezTo>
                <a:cubicBezTo>
                  <a:pt x="6621648" y="1217104"/>
                  <a:pt x="6630329" y="1222313"/>
                  <a:pt x="6638142" y="1228391"/>
                </a:cubicBezTo>
                <a:cubicBezTo>
                  <a:pt x="6643352" y="1232731"/>
                  <a:pt x="6643786" y="1237940"/>
                  <a:pt x="6639445" y="1244018"/>
                </a:cubicBezTo>
                <a:cubicBezTo>
                  <a:pt x="6634236" y="1250963"/>
                  <a:pt x="6628159" y="1259645"/>
                  <a:pt x="6621214" y="1270063"/>
                </a:cubicBezTo>
                <a:cubicBezTo>
                  <a:pt x="6623818" y="1270063"/>
                  <a:pt x="6625988" y="1270931"/>
                  <a:pt x="6627724" y="1272667"/>
                </a:cubicBezTo>
                <a:cubicBezTo>
                  <a:pt x="6634670" y="1281349"/>
                  <a:pt x="6633368" y="1287426"/>
                  <a:pt x="6623818" y="1290898"/>
                </a:cubicBezTo>
                <a:cubicBezTo>
                  <a:pt x="6621214" y="1291767"/>
                  <a:pt x="6616004" y="1293069"/>
                  <a:pt x="6608191" y="1294805"/>
                </a:cubicBezTo>
                <a:cubicBezTo>
                  <a:pt x="6602982" y="1295673"/>
                  <a:pt x="6599076" y="1296542"/>
                  <a:pt x="6596471" y="1297410"/>
                </a:cubicBezTo>
                <a:cubicBezTo>
                  <a:pt x="6605153" y="1303487"/>
                  <a:pt x="6608626" y="1309130"/>
                  <a:pt x="6606888" y="1314339"/>
                </a:cubicBezTo>
                <a:cubicBezTo>
                  <a:pt x="6606021" y="1315207"/>
                  <a:pt x="6606021" y="1316075"/>
                  <a:pt x="6606888" y="1316943"/>
                </a:cubicBezTo>
                <a:cubicBezTo>
                  <a:pt x="6606888" y="1317812"/>
                  <a:pt x="6606888" y="1318680"/>
                  <a:pt x="6606888" y="1319548"/>
                </a:cubicBezTo>
                <a:cubicBezTo>
                  <a:pt x="6610362" y="1318680"/>
                  <a:pt x="6614268" y="1317378"/>
                  <a:pt x="6618609" y="1315641"/>
                </a:cubicBezTo>
                <a:cubicBezTo>
                  <a:pt x="6622082" y="1313905"/>
                  <a:pt x="6624252" y="1313037"/>
                  <a:pt x="6625120" y="1313037"/>
                </a:cubicBezTo>
                <a:cubicBezTo>
                  <a:pt x="6635538" y="1309564"/>
                  <a:pt x="6643352" y="1309130"/>
                  <a:pt x="6648560" y="1311734"/>
                </a:cubicBezTo>
                <a:cubicBezTo>
                  <a:pt x="6653770" y="1313471"/>
                  <a:pt x="6657242" y="1315641"/>
                  <a:pt x="6658978" y="1318246"/>
                </a:cubicBezTo>
                <a:cubicBezTo>
                  <a:pt x="6659847" y="1319982"/>
                  <a:pt x="6660715" y="1321284"/>
                  <a:pt x="6661583" y="1322152"/>
                </a:cubicBezTo>
                <a:cubicBezTo>
                  <a:pt x="6666792" y="1329098"/>
                  <a:pt x="6665924" y="1334307"/>
                  <a:pt x="6658978" y="1337779"/>
                </a:cubicBezTo>
                <a:cubicBezTo>
                  <a:pt x="6654638" y="1338647"/>
                  <a:pt x="6648127" y="1340384"/>
                  <a:pt x="6639445" y="1342988"/>
                </a:cubicBezTo>
                <a:cubicBezTo>
                  <a:pt x="6628159" y="1344725"/>
                  <a:pt x="6619911" y="1346461"/>
                  <a:pt x="6614702" y="1348197"/>
                </a:cubicBezTo>
                <a:cubicBezTo>
                  <a:pt x="6614702" y="1348197"/>
                  <a:pt x="6615136" y="1348631"/>
                  <a:pt x="6616004" y="1349500"/>
                </a:cubicBezTo>
                <a:cubicBezTo>
                  <a:pt x="6629027" y="1385962"/>
                  <a:pt x="6648995" y="1411573"/>
                  <a:pt x="6675908" y="1426332"/>
                </a:cubicBezTo>
                <a:cubicBezTo>
                  <a:pt x="6681986" y="1428068"/>
                  <a:pt x="6685892" y="1427200"/>
                  <a:pt x="6687628" y="1423728"/>
                </a:cubicBezTo>
                <a:cubicBezTo>
                  <a:pt x="6694574" y="1408969"/>
                  <a:pt x="6700217" y="1395078"/>
                  <a:pt x="6704557" y="1382056"/>
                </a:cubicBezTo>
                <a:cubicBezTo>
                  <a:pt x="6705426" y="1380319"/>
                  <a:pt x="6706294" y="1379451"/>
                  <a:pt x="6707162" y="1379451"/>
                </a:cubicBezTo>
                <a:cubicBezTo>
                  <a:pt x="6708898" y="1379451"/>
                  <a:pt x="6709766" y="1380319"/>
                  <a:pt x="6709766" y="1382056"/>
                </a:cubicBezTo>
                <a:cubicBezTo>
                  <a:pt x="6712370" y="1396814"/>
                  <a:pt x="6714107" y="1408969"/>
                  <a:pt x="6714975" y="1418519"/>
                </a:cubicBezTo>
                <a:cubicBezTo>
                  <a:pt x="6716712" y="1431541"/>
                  <a:pt x="6719750" y="1445432"/>
                  <a:pt x="6724091" y="1460190"/>
                </a:cubicBezTo>
                <a:cubicBezTo>
                  <a:pt x="6725828" y="1469740"/>
                  <a:pt x="6721052" y="1474515"/>
                  <a:pt x="6709766" y="1474515"/>
                </a:cubicBezTo>
                <a:cubicBezTo>
                  <a:pt x="6672436" y="1469306"/>
                  <a:pt x="6641182" y="1451943"/>
                  <a:pt x="6616004" y="1422425"/>
                </a:cubicBezTo>
                <a:cubicBezTo>
                  <a:pt x="6600378" y="1402458"/>
                  <a:pt x="6588658" y="1380319"/>
                  <a:pt x="6580844" y="1356011"/>
                </a:cubicBezTo>
                <a:cubicBezTo>
                  <a:pt x="6579108" y="1356011"/>
                  <a:pt x="6575635" y="1356879"/>
                  <a:pt x="6570426" y="1358615"/>
                </a:cubicBezTo>
                <a:cubicBezTo>
                  <a:pt x="6566086" y="1359483"/>
                  <a:pt x="6562612" y="1360351"/>
                  <a:pt x="6560008" y="1361220"/>
                </a:cubicBezTo>
                <a:cubicBezTo>
                  <a:pt x="6551326" y="1364692"/>
                  <a:pt x="6544381" y="1364692"/>
                  <a:pt x="6539172" y="1361220"/>
                </a:cubicBezTo>
                <a:cubicBezTo>
                  <a:pt x="6536568" y="1359483"/>
                  <a:pt x="6533530" y="1357313"/>
                  <a:pt x="6530056" y="1354709"/>
                </a:cubicBezTo>
                <a:cubicBezTo>
                  <a:pt x="6527452" y="1353840"/>
                  <a:pt x="6525716" y="1352972"/>
                  <a:pt x="6524847" y="1352104"/>
                </a:cubicBezTo>
                <a:cubicBezTo>
                  <a:pt x="6523980" y="1365126"/>
                  <a:pt x="6522242" y="1380319"/>
                  <a:pt x="6519638" y="1397683"/>
                </a:cubicBezTo>
                <a:cubicBezTo>
                  <a:pt x="6519638" y="1400287"/>
                  <a:pt x="6519638" y="1402023"/>
                  <a:pt x="6519638" y="1402892"/>
                </a:cubicBezTo>
                <a:cubicBezTo>
                  <a:pt x="6523980" y="1402023"/>
                  <a:pt x="6537002" y="1398551"/>
                  <a:pt x="6558706" y="1392474"/>
                </a:cubicBezTo>
                <a:cubicBezTo>
                  <a:pt x="6563914" y="1391605"/>
                  <a:pt x="6567388" y="1390737"/>
                  <a:pt x="6569124" y="1389869"/>
                </a:cubicBezTo>
                <a:cubicBezTo>
                  <a:pt x="6573464" y="1388133"/>
                  <a:pt x="6576069" y="1387699"/>
                  <a:pt x="6576937" y="1388567"/>
                </a:cubicBezTo>
                <a:cubicBezTo>
                  <a:pt x="6577806" y="1390303"/>
                  <a:pt x="6576937" y="1392474"/>
                  <a:pt x="6574332" y="1395078"/>
                </a:cubicBezTo>
                <a:cubicBezTo>
                  <a:pt x="6571728" y="1397683"/>
                  <a:pt x="6567822" y="1401589"/>
                  <a:pt x="6562612" y="1406798"/>
                </a:cubicBezTo>
                <a:cubicBezTo>
                  <a:pt x="6552194" y="1417216"/>
                  <a:pt x="6543513" y="1424596"/>
                  <a:pt x="6536568" y="1428937"/>
                </a:cubicBezTo>
                <a:cubicBezTo>
                  <a:pt x="6535700" y="1429805"/>
                  <a:pt x="6534832" y="1430673"/>
                  <a:pt x="6533963" y="1431541"/>
                </a:cubicBezTo>
                <a:cubicBezTo>
                  <a:pt x="6522677" y="1440223"/>
                  <a:pt x="6512694" y="1448904"/>
                  <a:pt x="6504012" y="1457586"/>
                </a:cubicBezTo>
                <a:cubicBezTo>
                  <a:pt x="6498803" y="1461927"/>
                  <a:pt x="6494462" y="1461927"/>
                  <a:pt x="6490989" y="1457586"/>
                </a:cubicBezTo>
                <a:cubicBezTo>
                  <a:pt x="6485780" y="1454113"/>
                  <a:pt x="6480571" y="1445432"/>
                  <a:pt x="6475362" y="1431541"/>
                </a:cubicBezTo>
                <a:cubicBezTo>
                  <a:pt x="6474494" y="1430673"/>
                  <a:pt x="6474060" y="1430239"/>
                  <a:pt x="6474060" y="1430239"/>
                </a:cubicBezTo>
                <a:cubicBezTo>
                  <a:pt x="6472324" y="1425030"/>
                  <a:pt x="6473192" y="1421557"/>
                  <a:pt x="6476664" y="1419821"/>
                </a:cubicBezTo>
                <a:cubicBezTo>
                  <a:pt x="6482742" y="1418084"/>
                  <a:pt x="6486649" y="1407666"/>
                  <a:pt x="6488385" y="1388567"/>
                </a:cubicBezTo>
                <a:cubicBezTo>
                  <a:pt x="6491858" y="1359049"/>
                  <a:pt x="6493160" y="1328664"/>
                  <a:pt x="6492291" y="1297410"/>
                </a:cubicBezTo>
                <a:cubicBezTo>
                  <a:pt x="6491423" y="1267024"/>
                  <a:pt x="6487517" y="1247490"/>
                  <a:pt x="6480571" y="1238809"/>
                </a:cubicBezTo>
                <a:cubicBezTo>
                  <a:pt x="6477967" y="1233600"/>
                  <a:pt x="6479703" y="1230561"/>
                  <a:pt x="6485780" y="1229693"/>
                </a:cubicBezTo>
                <a:cubicBezTo>
                  <a:pt x="6494462" y="1231429"/>
                  <a:pt x="6503578" y="1233600"/>
                  <a:pt x="6513127" y="1236204"/>
                </a:cubicBezTo>
                <a:cubicBezTo>
                  <a:pt x="6517468" y="1235336"/>
                  <a:pt x="6524847" y="1233600"/>
                  <a:pt x="6535265" y="1230995"/>
                </a:cubicBezTo>
                <a:cubicBezTo>
                  <a:pt x="6545683" y="1227522"/>
                  <a:pt x="6553496" y="1225352"/>
                  <a:pt x="6558706" y="1224484"/>
                </a:cubicBezTo>
                <a:cubicBezTo>
                  <a:pt x="6560442" y="1223616"/>
                  <a:pt x="6564349" y="1222748"/>
                  <a:pt x="6570426" y="1221879"/>
                </a:cubicBezTo>
                <a:cubicBezTo>
                  <a:pt x="6586053" y="1217539"/>
                  <a:pt x="6594300" y="1214934"/>
                  <a:pt x="6595168" y="1214066"/>
                </a:cubicBezTo>
                <a:cubicBezTo>
                  <a:pt x="6598208" y="1212330"/>
                  <a:pt x="6601138" y="1211353"/>
                  <a:pt x="6603958" y="1211136"/>
                </a:cubicBezTo>
                <a:close/>
                <a:moveTo>
                  <a:pt x="3222584" y="1211136"/>
                </a:moveTo>
                <a:cubicBezTo>
                  <a:pt x="3225406" y="1210919"/>
                  <a:pt x="3228119" y="1211461"/>
                  <a:pt x="3230723" y="1212764"/>
                </a:cubicBezTo>
                <a:cubicBezTo>
                  <a:pt x="3240273" y="1217104"/>
                  <a:pt x="3248955" y="1222313"/>
                  <a:pt x="3256768" y="1228391"/>
                </a:cubicBezTo>
                <a:cubicBezTo>
                  <a:pt x="3261977" y="1232731"/>
                  <a:pt x="3262411" y="1237940"/>
                  <a:pt x="3258070" y="1244018"/>
                </a:cubicBezTo>
                <a:cubicBezTo>
                  <a:pt x="3252861" y="1250963"/>
                  <a:pt x="3246784" y="1259645"/>
                  <a:pt x="3239839" y="1270063"/>
                </a:cubicBezTo>
                <a:cubicBezTo>
                  <a:pt x="3242443" y="1270063"/>
                  <a:pt x="3244614" y="1270931"/>
                  <a:pt x="3246350" y="1272667"/>
                </a:cubicBezTo>
                <a:cubicBezTo>
                  <a:pt x="3253295" y="1281349"/>
                  <a:pt x="3251993" y="1287426"/>
                  <a:pt x="3242443" y="1290898"/>
                </a:cubicBezTo>
                <a:cubicBezTo>
                  <a:pt x="3239839" y="1291767"/>
                  <a:pt x="3234630" y="1293069"/>
                  <a:pt x="3226816" y="1294805"/>
                </a:cubicBezTo>
                <a:cubicBezTo>
                  <a:pt x="3221607" y="1295673"/>
                  <a:pt x="3217701" y="1296542"/>
                  <a:pt x="3215096" y="1297410"/>
                </a:cubicBezTo>
                <a:cubicBezTo>
                  <a:pt x="3223778" y="1303487"/>
                  <a:pt x="3227250" y="1309130"/>
                  <a:pt x="3225514" y="1314339"/>
                </a:cubicBezTo>
                <a:cubicBezTo>
                  <a:pt x="3224646" y="1315207"/>
                  <a:pt x="3224646" y="1316075"/>
                  <a:pt x="3225514" y="1316943"/>
                </a:cubicBezTo>
                <a:cubicBezTo>
                  <a:pt x="3225514" y="1317812"/>
                  <a:pt x="3225514" y="1318680"/>
                  <a:pt x="3225514" y="1319548"/>
                </a:cubicBezTo>
                <a:cubicBezTo>
                  <a:pt x="3228987" y="1318680"/>
                  <a:pt x="3232893" y="1317377"/>
                  <a:pt x="3237234" y="1315641"/>
                </a:cubicBezTo>
                <a:cubicBezTo>
                  <a:pt x="3240707" y="1313905"/>
                  <a:pt x="3242877" y="1313037"/>
                  <a:pt x="3243746" y="1313037"/>
                </a:cubicBezTo>
                <a:cubicBezTo>
                  <a:pt x="3254164" y="1309564"/>
                  <a:pt x="3261977" y="1309130"/>
                  <a:pt x="3267186" y="1311734"/>
                </a:cubicBezTo>
                <a:cubicBezTo>
                  <a:pt x="3272395" y="1313471"/>
                  <a:pt x="3275867" y="1315641"/>
                  <a:pt x="3277604" y="1318246"/>
                </a:cubicBezTo>
                <a:cubicBezTo>
                  <a:pt x="3278472" y="1319982"/>
                  <a:pt x="3279340" y="1321284"/>
                  <a:pt x="3280208" y="1322152"/>
                </a:cubicBezTo>
                <a:cubicBezTo>
                  <a:pt x="3285417" y="1329098"/>
                  <a:pt x="3284549" y="1334307"/>
                  <a:pt x="3277604" y="1337779"/>
                </a:cubicBezTo>
                <a:cubicBezTo>
                  <a:pt x="3273263" y="1338647"/>
                  <a:pt x="3266752" y="1340384"/>
                  <a:pt x="3258070" y="1342988"/>
                </a:cubicBezTo>
                <a:cubicBezTo>
                  <a:pt x="3246784" y="1344725"/>
                  <a:pt x="3238537" y="1346461"/>
                  <a:pt x="3233328" y="1348197"/>
                </a:cubicBezTo>
                <a:cubicBezTo>
                  <a:pt x="3233328" y="1348197"/>
                  <a:pt x="3233762" y="1348631"/>
                  <a:pt x="3234630" y="1349500"/>
                </a:cubicBezTo>
                <a:cubicBezTo>
                  <a:pt x="3247652" y="1385962"/>
                  <a:pt x="3267620" y="1411573"/>
                  <a:pt x="3294533" y="1426332"/>
                </a:cubicBezTo>
                <a:cubicBezTo>
                  <a:pt x="3300610" y="1428068"/>
                  <a:pt x="3304517" y="1427200"/>
                  <a:pt x="3306253" y="1423728"/>
                </a:cubicBezTo>
                <a:cubicBezTo>
                  <a:pt x="3313199" y="1408969"/>
                  <a:pt x="3318842" y="1395078"/>
                  <a:pt x="3323183" y="1382056"/>
                </a:cubicBezTo>
                <a:cubicBezTo>
                  <a:pt x="3324051" y="1380319"/>
                  <a:pt x="3324919" y="1379451"/>
                  <a:pt x="3325787" y="1379451"/>
                </a:cubicBezTo>
                <a:cubicBezTo>
                  <a:pt x="3327523" y="1379451"/>
                  <a:pt x="3328392" y="1380319"/>
                  <a:pt x="3328392" y="1382056"/>
                </a:cubicBezTo>
                <a:cubicBezTo>
                  <a:pt x="3330996" y="1396814"/>
                  <a:pt x="3332732" y="1408969"/>
                  <a:pt x="3333601" y="1418519"/>
                </a:cubicBezTo>
                <a:cubicBezTo>
                  <a:pt x="3335337" y="1431541"/>
                  <a:pt x="3338375" y="1445432"/>
                  <a:pt x="3342716" y="1460190"/>
                </a:cubicBezTo>
                <a:cubicBezTo>
                  <a:pt x="3344453" y="1469740"/>
                  <a:pt x="3339678" y="1474515"/>
                  <a:pt x="3328392" y="1474515"/>
                </a:cubicBezTo>
                <a:cubicBezTo>
                  <a:pt x="3291060" y="1469306"/>
                  <a:pt x="3259807" y="1451943"/>
                  <a:pt x="3234630" y="1422425"/>
                </a:cubicBezTo>
                <a:cubicBezTo>
                  <a:pt x="3219003" y="1402458"/>
                  <a:pt x="3207283" y="1380319"/>
                  <a:pt x="3199469" y="1356011"/>
                </a:cubicBezTo>
                <a:cubicBezTo>
                  <a:pt x="3197733" y="1356011"/>
                  <a:pt x="3194260" y="1356879"/>
                  <a:pt x="3189051" y="1358615"/>
                </a:cubicBezTo>
                <a:cubicBezTo>
                  <a:pt x="3184710" y="1359483"/>
                  <a:pt x="3181238" y="1360351"/>
                  <a:pt x="3178633" y="1361220"/>
                </a:cubicBezTo>
                <a:cubicBezTo>
                  <a:pt x="3169952" y="1364692"/>
                  <a:pt x="3163006" y="1364692"/>
                  <a:pt x="3157797" y="1361220"/>
                </a:cubicBezTo>
                <a:cubicBezTo>
                  <a:pt x="3155193" y="1359483"/>
                  <a:pt x="3152154" y="1357313"/>
                  <a:pt x="3148682" y="1354709"/>
                </a:cubicBezTo>
                <a:cubicBezTo>
                  <a:pt x="3146077" y="1353840"/>
                  <a:pt x="3144341" y="1352972"/>
                  <a:pt x="3143473" y="1352104"/>
                </a:cubicBezTo>
                <a:cubicBezTo>
                  <a:pt x="3142604" y="1365126"/>
                  <a:pt x="3140868" y="1380319"/>
                  <a:pt x="3138264" y="1397683"/>
                </a:cubicBezTo>
                <a:cubicBezTo>
                  <a:pt x="3138264" y="1400287"/>
                  <a:pt x="3138264" y="1402023"/>
                  <a:pt x="3138264" y="1402892"/>
                </a:cubicBezTo>
                <a:cubicBezTo>
                  <a:pt x="3142604" y="1402023"/>
                  <a:pt x="3155627" y="1398551"/>
                  <a:pt x="3177331" y="1392474"/>
                </a:cubicBezTo>
                <a:cubicBezTo>
                  <a:pt x="3182540" y="1391605"/>
                  <a:pt x="3186013" y="1390737"/>
                  <a:pt x="3187749" y="1389869"/>
                </a:cubicBezTo>
                <a:cubicBezTo>
                  <a:pt x="3192090" y="1388133"/>
                  <a:pt x="3194694" y="1387699"/>
                  <a:pt x="3195562" y="1388567"/>
                </a:cubicBezTo>
                <a:cubicBezTo>
                  <a:pt x="3196430" y="1390303"/>
                  <a:pt x="3195562" y="1392474"/>
                  <a:pt x="3192958" y="1395078"/>
                </a:cubicBezTo>
                <a:cubicBezTo>
                  <a:pt x="3190354" y="1397683"/>
                  <a:pt x="3186447" y="1401589"/>
                  <a:pt x="3181238" y="1406798"/>
                </a:cubicBezTo>
                <a:cubicBezTo>
                  <a:pt x="3170820" y="1417216"/>
                  <a:pt x="3162138" y="1424596"/>
                  <a:pt x="3155193" y="1428937"/>
                </a:cubicBezTo>
                <a:cubicBezTo>
                  <a:pt x="3154325" y="1429805"/>
                  <a:pt x="3153456" y="1430673"/>
                  <a:pt x="3152588" y="1431541"/>
                </a:cubicBezTo>
                <a:cubicBezTo>
                  <a:pt x="3141302" y="1440223"/>
                  <a:pt x="3131318" y="1448904"/>
                  <a:pt x="3122637" y="1457586"/>
                </a:cubicBezTo>
                <a:cubicBezTo>
                  <a:pt x="3117428" y="1461927"/>
                  <a:pt x="3113087" y="1461927"/>
                  <a:pt x="3109614" y="1457586"/>
                </a:cubicBezTo>
                <a:cubicBezTo>
                  <a:pt x="3104405" y="1454113"/>
                  <a:pt x="3099196" y="1445432"/>
                  <a:pt x="3093987" y="1431541"/>
                </a:cubicBezTo>
                <a:cubicBezTo>
                  <a:pt x="3093119" y="1430673"/>
                  <a:pt x="3092685" y="1430239"/>
                  <a:pt x="3092685" y="1430239"/>
                </a:cubicBezTo>
                <a:cubicBezTo>
                  <a:pt x="3090949" y="1425030"/>
                  <a:pt x="3091817" y="1421557"/>
                  <a:pt x="3095290" y="1419821"/>
                </a:cubicBezTo>
                <a:cubicBezTo>
                  <a:pt x="3101367" y="1418084"/>
                  <a:pt x="3105273" y="1407666"/>
                  <a:pt x="3107010" y="1388567"/>
                </a:cubicBezTo>
                <a:cubicBezTo>
                  <a:pt x="3110482" y="1359049"/>
                  <a:pt x="3111784" y="1328664"/>
                  <a:pt x="3110917" y="1297410"/>
                </a:cubicBezTo>
                <a:cubicBezTo>
                  <a:pt x="3110048" y="1267024"/>
                  <a:pt x="3106142" y="1247490"/>
                  <a:pt x="3099196" y="1238809"/>
                </a:cubicBezTo>
                <a:cubicBezTo>
                  <a:pt x="3096592" y="1233600"/>
                  <a:pt x="3098328" y="1230561"/>
                  <a:pt x="3104405" y="1229693"/>
                </a:cubicBezTo>
                <a:cubicBezTo>
                  <a:pt x="3113087" y="1231429"/>
                  <a:pt x="3122202" y="1233600"/>
                  <a:pt x="3131752" y="1236204"/>
                </a:cubicBezTo>
                <a:cubicBezTo>
                  <a:pt x="3136093" y="1235336"/>
                  <a:pt x="3143473" y="1233600"/>
                  <a:pt x="3153891" y="1230995"/>
                </a:cubicBezTo>
                <a:cubicBezTo>
                  <a:pt x="3164309" y="1227522"/>
                  <a:pt x="3172122" y="1225352"/>
                  <a:pt x="3177331" y="1224484"/>
                </a:cubicBezTo>
                <a:cubicBezTo>
                  <a:pt x="3179067" y="1223616"/>
                  <a:pt x="3182974" y="1222748"/>
                  <a:pt x="3189051" y="1221879"/>
                </a:cubicBezTo>
                <a:cubicBezTo>
                  <a:pt x="3204678" y="1217539"/>
                  <a:pt x="3212926" y="1214934"/>
                  <a:pt x="3213794" y="1214066"/>
                </a:cubicBezTo>
                <a:cubicBezTo>
                  <a:pt x="3216832" y="1212330"/>
                  <a:pt x="3219762" y="1211353"/>
                  <a:pt x="3222584" y="1211136"/>
                </a:cubicBezTo>
                <a:close/>
                <a:moveTo>
                  <a:pt x="2547202" y="1211136"/>
                </a:moveTo>
                <a:cubicBezTo>
                  <a:pt x="2548721" y="1210919"/>
                  <a:pt x="2550566" y="1211027"/>
                  <a:pt x="2552737" y="1211461"/>
                </a:cubicBezTo>
                <a:cubicBezTo>
                  <a:pt x="2565759" y="1214934"/>
                  <a:pt x="2577045" y="1221445"/>
                  <a:pt x="2586595" y="1230995"/>
                </a:cubicBezTo>
                <a:cubicBezTo>
                  <a:pt x="2590936" y="1236204"/>
                  <a:pt x="2591370" y="1241847"/>
                  <a:pt x="2587897" y="1247924"/>
                </a:cubicBezTo>
                <a:cubicBezTo>
                  <a:pt x="2581820" y="1258342"/>
                  <a:pt x="2576177" y="1270497"/>
                  <a:pt x="2570968" y="1284387"/>
                </a:cubicBezTo>
                <a:cubicBezTo>
                  <a:pt x="2570100" y="1286123"/>
                  <a:pt x="2568364" y="1289596"/>
                  <a:pt x="2565759" y="1294805"/>
                </a:cubicBezTo>
                <a:cubicBezTo>
                  <a:pt x="2564891" y="1297410"/>
                  <a:pt x="2564023" y="1299146"/>
                  <a:pt x="2563155" y="1300014"/>
                </a:cubicBezTo>
                <a:cubicBezTo>
                  <a:pt x="2568364" y="1298278"/>
                  <a:pt x="2575743" y="1295673"/>
                  <a:pt x="2585293" y="1292201"/>
                </a:cubicBezTo>
                <a:cubicBezTo>
                  <a:pt x="2597447" y="1287860"/>
                  <a:pt x="2606997" y="1284387"/>
                  <a:pt x="2613942" y="1281783"/>
                </a:cubicBezTo>
                <a:cubicBezTo>
                  <a:pt x="2624360" y="1276574"/>
                  <a:pt x="2635646" y="1281783"/>
                  <a:pt x="2647801" y="1297410"/>
                </a:cubicBezTo>
                <a:cubicBezTo>
                  <a:pt x="2651273" y="1303487"/>
                  <a:pt x="2649537" y="1307828"/>
                  <a:pt x="2642592" y="1310432"/>
                </a:cubicBezTo>
                <a:cubicBezTo>
                  <a:pt x="2620887" y="1313905"/>
                  <a:pt x="2598749" y="1317812"/>
                  <a:pt x="2576177" y="1322152"/>
                </a:cubicBezTo>
                <a:cubicBezTo>
                  <a:pt x="2577045" y="1322152"/>
                  <a:pt x="2577913" y="1322586"/>
                  <a:pt x="2578782" y="1323455"/>
                </a:cubicBezTo>
                <a:cubicBezTo>
                  <a:pt x="2590068" y="1325191"/>
                  <a:pt x="2599617" y="1331702"/>
                  <a:pt x="2607431" y="1342988"/>
                </a:cubicBezTo>
                <a:cubicBezTo>
                  <a:pt x="2610035" y="1347329"/>
                  <a:pt x="2610035" y="1352104"/>
                  <a:pt x="2607431" y="1357313"/>
                </a:cubicBezTo>
                <a:cubicBezTo>
                  <a:pt x="2606563" y="1359918"/>
                  <a:pt x="2604392" y="1365560"/>
                  <a:pt x="2600920" y="1374242"/>
                </a:cubicBezTo>
                <a:cubicBezTo>
                  <a:pt x="2600051" y="1378583"/>
                  <a:pt x="2599183" y="1381622"/>
                  <a:pt x="2598315" y="1383358"/>
                </a:cubicBezTo>
                <a:cubicBezTo>
                  <a:pt x="2595711" y="1391171"/>
                  <a:pt x="2592672" y="1398551"/>
                  <a:pt x="2589200" y="1405496"/>
                </a:cubicBezTo>
                <a:cubicBezTo>
                  <a:pt x="2601354" y="1415914"/>
                  <a:pt x="2618717" y="1428068"/>
                  <a:pt x="2641289" y="1441959"/>
                </a:cubicBezTo>
                <a:cubicBezTo>
                  <a:pt x="2644762" y="1443695"/>
                  <a:pt x="2649537" y="1446300"/>
                  <a:pt x="2655614" y="1449772"/>
                </a:cubicBezTo>
                <a:cubicBezTo>
                  <a:pt x="2668637" y="1456718"/>
                  <a:pt x="2677318" y="1461493"/>
                  <a:pt x="2681659" y="1464097"/>
                </a:cubicBezTo>
                <a:cubicBezTo>
                  <a:pt x="2685132" y="1465833"/>
                  <a:pt x="2686868" y="1467570"/>
                  <a:pt x="2686868" y="1469306"/>
                </a:cubicBezTo>
                <a:cubicBezTo>
                  <a:pt x="2686868" y="1471042"/>
                  <a:pt x="2685132" y="1471911"/>
                  <a:pt x="2681659" y="1471911"/>
                </a:cubicBezTo>
                <a:cubicBezTo>
                  <a:pt x="2679054" y="1471911"/>
                  <a:pt x="2675148" y="1471911"/>
                  <a:pt x="2669939" y="1471911"/>
                </a:cubicBezTo>
                <a:cubicBezTo>
                  <a:pt x="2648235" y="1473647"/>
                  <a:pt x="2629569" y="1474515"/>
                  <a:pt x="2613942" y="1474515"/>
                </a:cubicBezTo>
                <a:cubicBezTo>
                  <a:pt x="2610469" y="1474515"/>
                  <a:pt x="2606563" y="1473213"/>
                  <a:pt x="2602222" y="1470608"/>
                </a:cubicBezTo>
                <a:cubicBezTo>
                  <a:pt x="2589200" y="1457586"/>
                  <a:pt x="2577913" y="1445432"/>
                  <a:pt x="2568364" y="1434146"/>
                </a:cubicBezTo>
                <a:cubicBezTo>
                  <a:pt x="2546659" y="1452377"/>
                  <a:pt x="2512367" y="1464531"/>
                  <a:pt x="2465486" y="1470608"/>
                </a:cubicBezTo>
                <a:cubicBezTo>
                  <a:pt x="2462013" y="1471477"/>
                  <a:pt x="2460277" y="1471042"/>
                  <a:pt x="2460277" y="1469306"/>
                </a:cubicBezTo>
                <a:cubicBezTo>
                  <a:pt x="2460277" y="1467570"/>
                  <a:pt x="2461579" y="1466268"/>
                  <a:pt x="2464184" y="1465399"/>
                </a:cubicBezTo>
                <a:cubicBezTo>
                  <a:pt x="2508460" y="1445432"/>
                  <a:pt x="2536676" y="1426332"/>
                  <a:pt x="2548830" y="1408101"/>
                </a:cubicBezTo>
                <a:cubicBezTo>
                  <a:pt x="2544489" y="1401155"/>
                  <a:pt x="2541016" y="1394644"/>
                  <a:pt x="2538412" y="1388567"/>
                </a:cubicBezTo>
                <a:cubicBezTo>
                  <a:pt x="2537544" y="1386831"/>
                  <a:pt x="2536241" y="1384660"/>
                  <a:pt x="2534505" y="1382056"/>
                </a:cubicBezTo>
                <a:cubicBezTo>
                  <a:pt x="2528428" y="1370769"/>
                  <a:pt x="2524521" y="1364258"/>
                  <a:pt x="2522785" y="1362522"/>
                </a:cubicBezTo>
                <a:cubicBezTo>
                  <a:pt x="2520180" y="1360786"/>
                  <a:pt x="2518878" y="1359483"/>
                  <a:pt x="2518878" y="1358615"/>
                </a:cubicBezTo>
                <a:cubicBezTo>
                  <a:pt x="2513669" y="1359483"/>
                  <a:pt x="2508026" y="1360786"/>
                  <a:pt x="2501949" y="1362522"/>
                </a:cubicBezTo>
                <a:cubicBezTo>
                  <a:pt x="2497608" y="1362522"/>
                  <a:pt x="2494136" y="1362522"/>
                  <a:pt x="2491531" y="1362522"/>
                </a:cubicBezTo>
                <a:cubicBezTo>
                  <a:pt x="2491531" y="1365995"/>
                  <a:pt x="2491531" y="1371638"/>
                  <a:pt x="2491531" y="1379451"/>
                </a:cubicBezTo>
                <a:cubicBezTo>
                  <a:pt x="2490663" y="1387265"/>
                  <a:pt x="2490229" y="1392908"/>
                  <a:pt x="2490229" y="1396380"/>
                </a:cubicBezTo>
                <a:cubicBezTo>
                  <a:pt x="2490229" y="1398117"/>
                  <a:pt x="2489795" y="1398985"/>
                  <a:pt x="2488927" y="1398985"/>
                </a:cubicBezTo>
                <a:cubicBezTo>
                  <a:pt x="2492399" y="1398117"/>
                  <a:pt x="2497608" y="1396814"/>
                  <a:pt x="2504554" y="1395078"/>
                </a:cubicBezTo>
                <a:cubicBezTo>
                  <a:pt x="2509762" y="1394210"/>
                  <a:pt x="2518444" y="1392040"/>
                  <a:pt x="2530598" y="1388567"/>
                </a:cubicBezTo>
                <a:cubicBezTo>
                  <a:pt x="2533203" y="1389435"/>
                  <a:pt x="2534071" y="1391171"/>
                  <a:pt x="2533203" y="1393776"/>
                </a:cubicBezTo>
                <a:cubicBezTo>
                  <a:pt x="2490663" y="1418953"/>
                  <a:pt x="2453332" y="1441525"/>
                  <a:pt x="2421210" y="1461493"/>
                </a:cubicBezTo>
                <a:cubicBezTo>
                  <a:pt x="2414264" y="1464965"/>
                  <a:pt x="2408187" y="1464965"/>
                  <a:pt x="2402978" y="1461493"/>
                </a:cubicBezTo>
                <a:cubicBezTo>
                  <a:pt x="2391692" y="1451943"/>
                  <a:pt x="2384313" y="1442393"/>
                  <a:pt x="2380840" y="1432843"/>
                </a:cubicBezTo>
                <a:cubicBezTo>
                  <a:pt x="2379104" y="1427634"/>
                  <a:pt x="2380840" y="1425030"/>
                  <a:pt x="2386049" y="1425030"/>
                </a:cubicBezTo>
                <a:cubicBezTo>
                  <a:pt x="2388654" y="1424162"/>
                  <a:pt x="2393863" y="1423293"/>
                  <a:pt x="2401676" y="1422425"/>
                </a:cubicBezTo>
                <a:cubicBezTo>
                  <a:pt x="2408621" y="1420689"/>
                  <a:pt x="2413396" y="1419821"/>
                  <a:pt x="2416001" y="1419821"/>
                </a:cubicBezTo>
                <a:cubicBezTo>
                  <a:pt x="2416001" y="1399853"/>
                  <a:pt x="2415567" y="1384226"/>
                  <a:pt x="2414699" y="1372940"/>
                </a:cubicBezTo>
                <a:cubicBezTo>
                  <a:pt x="2413830" y="1358181"/>
                  <a:pt x="2411226" y="1347763"/>
                  <a:pt x="2406885" y="1341686"/>
                </a:cubicBezTo>
                <a:cubicBezTo>
                  <a:pt x="2403412" y="1334741"/>
                  <a:pt x="2404715" y="1330400"/>
                  <a:pt x="2410792" y="1328664"/>
                </a:cubicBezTo>
                <a:cubicBezTo>
                  <a:pt x="2423814" y="1330400"/>
                  <a:pt x="2435100" y="1335175"/>
                  <a:pt x="2444650" y="1342988"/>
                </a:cubicBezTo>
                <a:cubicBezTo>
                  <a:pt x="2449859" y="1346461"/>
                  <a:pt x="2450727" y="1351670"/>
                  <a:pt x="2447255" y="1358615"/>
                </a:cubicBezTo>
                <a:cubicBezTo>
                  <a:pt x="2445518" y="1364692"/>
                  <a:pt x="2444650" y="1372506"/>
                  <a:pt x="2444650" y="1382056"/>
                </a:cubicBezTo>
                <a:cubicBezTo>
                  <a:pt x="2446386" y="1390737"/>
                  <a:pt x="2446386" y="1400287"/>
                  <a:pt x="2444650" y="1410705"/>
                </a:cubicBezTo>
                <a:cubicBezTo>
                  <a:pt x="2446386" y="1409837"/>
                  <a:pt x="2449425" y="1408969"/>
                  <a:pt x="2453766" y="1408101"/>
                </a:cubicBezTo>
                <a:cubicBezTo>
                  <a:pt x="2457238" y="1407232"/>
                  <a:pt x="2459843" y="1406798"/>
                  <a:pt x="2461579" y="1406798"/>
                </a:cubicBezTo>
                <a:cubicBezTo>
                  <a:pt x="2459843" y="1400721"/>
                  <a:pt x="2459409" y="1395512"/>
                  <a:pt x="2460277" y="1391171"/>
                </a:cubicBezTo>
                <a:cubicBezTo>
                  <a:pt x="2460277" y="1365995"/>
                  <a:pt x="2459843" y="1346461"/>
                  <a:pt x="2458975" y="1332570"/>
                </a:cubicBezTo>
                <a:cubicBezTo>
                  <a:pt x="2458975" y="1319548"/>
                  <a:pt x="2457673" y="1309998"/>
                  <a:pt x="2455068" y="1303921"/>
                </a:cubicBezTo>
                <a:cubicBezTo>
                  <a:pt x="2449859" y="1304789"/>
                  <a:pt x="2445084" y="1306091"/>
                  <a:pt x="2440743" y="1307828"/>
                </a:cubicBezTo>
                <a:cubicBezTo>
                  <a:pt x="2431193" y="1308696"/>
                  <a:pt x="2420775" y="1304355"/>
                  <a:pt x="2409490" y="1294805"/>
                </a:cubicBezTo>
                <a:cubicBezTo>
                  <a:pt x="2406017" y="1289596"/>
                  <a:pt x="2407319" y="1285689"/>
                  <a:pt x="2413396" y="1283085"/>
                </a:cubicBezTo>
                <a:cubicBezTo>
                  <a:pt x="2426419" y="1280481"/>
                  <a:pt x="2442046" y="1277008"/>
                  <a:pt x="2460277" y="1272667"/>
                </a:cubicBezTo>
                <a:cubicBezTo>
                  <a:pt x="2471563" y="1269194"/>
                  <a:pt x="2482415" y="1264854"/>
                  <a:pt x="2492833" y="1259645"/>
                </a:cubicBezTo>
                <a:cubicBezTo>
                  <a:pt x="2504120" y="1257040"/>
                  <a:pt x="2514971" y="1261381"/>
                  <a:pt x="2525389" y="1272667"/>
                </a:cubicBezTo>
                <a:cubicBezTo>
                  <a:pt x="2527126" y="1277008"/>
                  <a:pt x="2526257" y="1280914"/>
                  <a:pt x="2522785" y="1284387"/>
                </a:cubicBezTo>
                <a:cubicBezTo>
                  <a:pt x="2518444" y="1286123"/>
                  <a:pt x="2511499" y="1288294"/>
                  <a:pt x="2501949" y="1290898"/>
                </a:cubicBezTo>
                <a:cubicBezTo>
                  <a:pt x="2495004" y="1292635"/>
                  <a:pt x="2489795" y="1293937"/>
                  <a:pt x="2486322" y="1294805"/>
                </a:cubicBezTo>
                <a:cubicBezTo>
                  <a:pt x="2487190" y="1294805"/>
                  <a:pt x="2488058" y="1295239"/>
                  <a:pt x="2488927" y="1296107"/>
                </a:cubicBezTo>
                <a:cubicBezTo>
                  <a:pt x="2490663" y="1296976"/>
                  <a:pt x="2491531" y="1297844"/>
                  <a:pt x="2491531" y="1298712"/>
                </a:cubicBezTo>
                <a:cubicBezTo>
                  <a:pt x="2499345" y="1303921"/>
                  <a:pt x="2501081" y="1309998"/>
                  <a:pt x="2496740" y="1316943"/>
                </a:cubicBezTo>
                <a:cubicBezTo>
                  <a:pt x="2494136" y="1322152"/>
                  <a:pt x="2492833" y="1328664"/>
                  <a:pt x="2492833" y="1336477"/>
                </a:cubicBezTo>
                <a:cubicBezTo>
                  <a:pt x="2499779" y="1334741"/>
                  <a:pt x="2505856" y="1332570"/>
                  <a:pt x="2511065" y="1329966"/>
                </a:cubicBezTo>
                <a:cubicBezTo>
                  <a:pt x="2512801" y="1329966"/>
                  <a:pt x="2516274" y="1330400"/>
                  <a:pt x="2521483" y="1331268"/>
                </a:cubicBezTo>
                <a:cubicBezTo>
                  <a:pt x="2533637" y="1299146"/>
                  <a:pt x="2541016" y="1274403"/>
                  <a:pt x="2543621" y="1257040"/>
                </a:cubicBezTo>
                <a:cubicBezTo>
                  <a:pt x="2546225" y="1240545"/>
                  <a:pt x="2545791" y="1228825"/>
                  <a:pt x="2542319" y="1221879"/>
                </a:cubicBezTo>
                <a:cubicBezTo>
                  <a:pt x="2541016" y="1215368"/>
                  <a:pt x="2542644" y="1211787"/>
                  <a:pt x="2547202" y="1211136"/>
                </a:cubicBezTo>
                <a:close/>
                <a:moveTo>
                  <a:pt x="2215701" y="1211055"/>
                </a:moveTo>
                <a:cubicBezTo>
                  <a:pt x="2217057" y="1210892"/>
                  <a:pt x="2218712" y="1211027"/>
                  <a:pt x="2220665" y="1211461"/>
                </a:cubicBezTo>
                <a:cubicBezTo>
                  <a:pt x="2235425" y="1215802"/>
                  <a:pt x="2247145" y="1223616"/>
                  <a:pt x="2255827" y="1234902"/>
                </a:cubicBezTo>
                <a:cubicBezTo>
                  <a:pt x="2258431" y="1239243"/>
                  <a:pt x="2258865" y="1244018"/>
                  <a:pt x="2257129" y="1249227"/>
                </a:cubicBezTo>
                <a:cubicBezTo>
                  <a:pt x="2256260" y="1260513"/>
                  <a:pt x="2253656" y="1273535"/>
                  <a:pt x="2249315" y="1288294"/>
                </a:cubicBezTo>
                <a:cubicBezTo>
                  <a:pt x="2254524" y="1285689"/>
                  <a:pt x="2259733" y="1283085"/>
                  <a:pt x="2264942" y="1280481"/>
                </a:cubicBezTo>
                <a:cubicBezTo>
                  <a:pt x="2271019" y="1277008"/>
                  <a:pt x="2277531" y="1277008"/>
                  <a:pt x="2284475" y="1280481"/>
                </a:cubicBezTo>
                <a:cubicBezTo>
                  <a:pt x="2284475" y="1280481"/>
                  <a:pt x="2284909" y="1280914"/>
                  <a:pt x="2285778" y="1281783"/>
                </a:cubicBezTo>
                <a:cubicBezTo>
                  <a:pt x="2294459" y="1287860"/>
                  <a:pt x="2300103" y="1293069"/>
                  <a:pt x="2302707" y="1297410"/>
                </a:cubicBezTo>
                <a:cubicBezTo>
                  <a:pt x="2309652" y="1305223"/>
                  <a:pt x="2309652" y="1312169"/>
                  <a:pt x="2302707" y="1318246"/>
                </a:cubicBezTo>
                <a:cubicBezTo>
                  <a:pt x="2289685" y="1329532"/>
                  <a:pt x="2284041" y="1351670"/>
                  <a:pt x="2285778" y="1384660"/>
                </a:cubicBezTo>
                <a:cubicBezTo>
                  <a:pt x="2287514" y="1403760"/>
                  <a:pt x="2294459" y="1418953"/>
                  <a:pt x="2306614" y="1430239"/>
                </a:cubicBezTo>
                <a:cubicBezTo>
                  <a:pt x="2312689" y="1431975"/>
                  <a:pt x="2316162" y="1430673"/>
                  <a:pt x="2317030" y="1426332"/>
                </a:cubicBezTo>
                <a:cubicBezTo>
                  <a:pt x="2317030" y="1425464"/>
                  <a:pt x="2317030" y="1425030"/>
                  <a:pt x="2317030" y="1425030"/>
                </a:cubicBezTo>
                <a:cubicBezTo>
                  <a:pt x="2320503" y="1419821"/>
                  <a:pt x="2324409" y="1409403"/>
                  <a:pt x="2328750" y="1393776"/>
                </a:cubicBezTo>
                <a:cubicBezTo>
                  <a:pt x="2329618" y="1391171"/>
                  <a:pt x="2330921" y="1389869"/>
                  <a:pt x="2332657" y="1389869"/>
                </a:cubicBezTo>
                <a:cubicBezTo>
                  <a:pt x="2333525" y="1389869"/>
                  <a:pt x="2333959" y="1391605"/>
                  <a:pt x="2333959" y="1395078"/>
                </a:cubicBezTo>
                <a:cubicBezTo>
                  <a:pt x="2335696" y="1402892"/>
                  <a:pt x="2336998" y="1411139"/>
                  <a:pt x="2337866" y="1419821"/>
                </a:cubicBezTo>
                <a:cubicBezTo>
                  <a:pt x="2338734" y="1422425"/>
                  <a:pt x="2339602" y="1426332"/>
                  <a:pt x="2340471" y="1431541"/>
                </a:cubicBezTo>
                <a:cubicBezTo>
                  <a:pt x="2344811" y="1451509"/>
                  <a:pt x="2346113" y="1463229"/>
                  <a:pt x="2344377" y="1466702"/>
                </a:cubicBezTo>
                <a:cubicBezTo>
                  <a:pt x="2340904" y="1475383"/>
                  <a:pt x="2334393" y="1478856"/>
                  <a:pt x="2324844" y="1477120"/>
                </a:cubicBezTo>
                <a:cubicBezTo>
                  <a:pt x="2284041" y="1465833"/>
                  <a:pt x="2261035" y="1434146"/>
                  <a:pt x="2255827" y="1382056"/>
                </a:cubicBezTo>
                <a:cubicBezTo>
                  <a:pt x="2254090" y="1351670"/>
                  <a:pt x="2256260" y="1328664"/>
                  <a:pt x="2262337" y="1313037"/>
                </a:cubicBezTo>
                <a:cubicBezTo>
                  <a:pt x="2260601" y="1313037"/>
                  <a:pt x="2257563" y="1313905"/>
                  <a:pt x="2253222" y="1315641"/>
                </a:cubicBezTo>
                <a:cubicBezTo>
                  <a:pt x="2249749" y="1316509"/>
                  <a:pt x="2246711" y="1317377"/>
                  <a:pt x="2244106" y="1318246"/>
                </a:cubicBezTo>
                <a:cubicBezTo>
                  <a:pt x="2240633" y="1334741"/>
                  <a:pt x="2236727" y="1350368"/>
                  <a:pt x="2232386" y="1365126"/>
                </a:cubicBezTo>
                <a:cubicBezTo>
                  <a:pt x="2237595" y="1369467"/>
                  <a:pt x="2241935" y="1374676"/>
                  <a:pt x="2245409" y="1380753"/>
                </a:cubicBezTo>
                <a:cubicBezTo>
                  <a:pt x="2248881" y="1390303"/>
                  <a:pt x="2249749" y="1398551"/>
                  <a:pt x="2248013" y="1405496"/>
                </a:cubicBezTo>
                <a:cubicBezTo>
                  <a:pt x="2245409" y="1413310"/>
                  <a:pt x="2240199" y="1416348"/>
                  <a:pt x="2232386" y="1414612"/>
                </a:cubicBezTo>
                <a:cubicBezTo>
                  <a:pt x="2227177" y="1412007"/>
                  <a:pt x="2221968" y="1408101"/>
                  <a:pt x="2216759" y="1402892"/>
                </a:cubicBezTo>
                <a:cubicBezTo>
                  <a:pt x="2199395" y="1432409"/>
                  <a:pt x="2177257" y="1453679"/>
                  <a:pt x="2150345" y="1466702"/>
                </a:cubicBezTo>
                <a:cubicBezTo>
                  <a:pt x="2148608" y="1467570"/>
                  <a:pt x="2147306" y="1467570"/>
                  <a:pt x="2146438" y="1466702"/>
                </a:cubicBezTo>
                <a:cubicBezTo>
                  <a:pt x="2146438" y="1465833"/>
                  <a:pt x="2146872" y="1464097"/>
                  <a:pt x="2147740" y="1461493"/>
                </a:cubicBezTo>
                <a:cubicBezTo>
                  <a:pt x="2169444" y="1438052"/>
                  <a:pt x="2185505" y="1411139"/>
                  <a:pt x="2195923" y="1380753"/>
                </a:cubicBezTo>
                <a:cubicBezTo>
                  <a:pt x="2194187" y="1378149"/>
                  <a:pt x="2191582" y="1373808"/>
                  <a:pt x="2188109" y="1367731"/>
                </a:cubicBezTo>
                <a:cubicBezTo>
                  <a:pt x="2182032" y="1359049"/>
                  <a:pt x="2178560" y="1353840"/>
                  <a:pt x="2177691" y="1352104"/>
                </a:cubicBezTo>
                <a:cubicBezTo>
                  <a:pt x="2175087" y="1346027"/>
                  <a:pt x="2175955" y="1343422"/>
                  <a:pt x="2180296" y="1344291"/>
                </a:cubicBezTo>
                <a:cubicBezTo>
                  <a:pt x="2188977" y="1345159"/>
                  <a:pt x="2197659" y="1347329"/>
                  <a:pt x="2206341" y="1350802"/>
                </a:cubicBezTo>
                <a:cubicBezTo>
                  <a:pt x="2208945" y="1343856"/>
                  <a:pt x="2210681" y="1336477"/>
                  <a:pt x="2211550" y="1328664"/>
                </a:cubicBezTo>
                <a:cubicBezTo>
                  <a:pt x="2208945" y="1329532"/>
                  <a:pt x="2206341" y="1330834"/>
                  <a:pt x="2203737" y="1332570"/>
                </a:cubicBezTo>
                <a:cubicBezTo>
                  <a:pt x="2199395" y="1334307"/>
                  <a:pt x="2195489" y="1334307"/>
                  <a:pt x="2192016" y="1332570"/>
                </a:cubicBezTo>
                <a:cubicBezTo>
                  <a:pt x="2188543" y="1330834"/>
                  <a:pt x="2182467" y="1325625"/>
                  <a:pt x="2173785" y="1316943"/>
                </a:cubicBezTo>
                <a:cubicBezTo>
                  <a:pt x="2172049" y="1312603"/>
                  <a:pt x="2172483" y="1309998"/>
                  <a:pt x="2175087" y="1309130"/>
                </a:cubicBezTo>
                <a:cubicBezTo>
                  <a:pt x="2181165" y="1308262"/>
                  <a:pt x="2189411" y="1306525"/>
                  <a:pt x="2199829" y="1303921"/>
                </a:cubicBezTo>
                <a:cubicBezTo>
                  <a:pt x="2206775" y="1303053"/>
                  <a:pt x="2211984" y="1302185"/>
                  <a:pt x="2215457" y="1301316"/>
                </a:cubicBezTo>
                <a:cubicBezTo>
                  <a:pt x="2215457" y="1296976"/>
                  <a:pt x="2215891" y="1293503"/>
                  <a:pt x="2216759" y="1290898"/>
                </a:cubicBezTo>
                <a:cubicBezTo>
                  <a:pt x="2217627" y="1257908"/>
                  <a:pt x="2215891" y="1234468"/>
                  <a:pt x="2211550" y="1220577"/>
                </a:cubicBezTo>
                <a:cubicBezTo>
                  <a:pt x="2210248" y="1214717"/>
                  <a:pt x="2211631" y="1211543"/>
                  <a:pt x="2215701" y="1211055"/>
                </a:cubicBezTo>
                <a:close/>
                <a:moveTo>
                  <a:pt x="7648202" y="1207555"/>
                </a:moveTo>
                <a:cubicBezTo>
                  <a:pt x="7664698" y="1212764"/>
                  <a:pt x="7676418" y="1220143"/>
                  <a:pt x="7683362" y="1229693"/>
                </a:cubicBezTo>
                <a:cubicBezTo>
                  <a:pt x="7686836" y="1234034"/>
                  <a:pt x="7686402" y="1237940"/>
                  <a:pt x="7682060" y="1241413"/>
                </a:cubicBezTo>
                <a:cubicBezTo>
                  <a:pt x="7682060" y="1243149"/>
                  <a:pt x="7679890" y="1248358"/>
                  <a:pt x="7675549" y="1257040"/>
                </a:cubicBezTo>
                <a:cubicBezTo>
                  <a:pt x="7673813" y="1258776"/>
                  <a:pt x="7672944" y="1260079"/>
                  <a:pt x="7672944" y="1260947"/>
                </a:cubicBezTo>
                <a:cubicBezTo>
                  <a:pt x="7669472" y="1268760"/>
                  <a:pt x="7665131" y="1276140"/>
                  <a:pt x="7659922" y="1283085"/>
                </a:cubicBezTo>
                <a:cubicBezTo>
                  <a:pt x="7661658" y="1283085"/>
                  <a:pt x="7664263" y="1282651"/>
                  <a:pt x="7667736" y="1281783"/>
                </a:cubicBezTo>
                <a:cubicBezTo>
                  <a:pt x="7671208" y="1281783"/>
                  <a:pt x="7673813" y="1281783"/>
                  <a:pt x="7675549" y="1281783"/>
                </a:cubicBezTo>
                <a:cubicBezTo>
                  <a:pt x="7684231" y="1280046"/>
                  <a:pt x="7694215" y="1277442"/>
                  <a:pt x="7705501" y="1273969"/>
                </a:cubicBezTo>
                <a:cubicBezTo>
                  <a:pt x="7710710" y="1271365"/>
                  <a:pt x="7715918" y="1271799"/>
                  <a:pt x="7721128" y="1275272"/>
                </a:cubicBezTo>
                <a:cubicBezTo>
                  <a:pt x="7733282" y="1282217"/>
                  <a:pt x="7741530" y="1289596"/>
                  <a:pt x="7745870" y="1297410"/>
                </a:cubicBezTo>
                <a:cubicBezTo>
                  <a:pt x="7748475" y="1300882"/>
                  <a:pt x="7748041" y="1306525"/>
                  <a:pt x="7744568" y="1314339"/>
                </a:cubicBezTo>
                <a:cubicBezTo>
                  <a:pt x="7741964" y="1320416"/>
                  <a:pt x="7740228" y="1330834"/>
                  <a:pt x="7739359" y="1345593"/>
                </a:cubicBezTo>
                <a:cubicBezTo>
                  <a:pt x="7736754" y="1381187"/>
                  <a:pt x="7731980" y="1410271"/>
                  <a:pt x="7725034" y="1432843"/>
                </a:cubicBezTo>
                <a:cubicBezTo>
                  <a:pt x="7718090" y="1455415"/>
                  <a:pt x="7708540" y="1469740"/>
                  <a:pt x="7696385" y="1475817"/>
                </a:cubicBezTo>
                <a:cubicBezTo>
                  <a:pt x="7687704" y="1478422"/>
                  <a:pt x="7680758" y="1475383"/>
                  <a:pt x="7675549" y="1466702"/>
                </a:cubicBezTo>
                <a:cubicBezTo>
                  <a:pt x="7667736" y="1448470"/>
                  <a:pt x="7656450" y="1434146"/>
                  <a:pt x="7641690" y="1423728"/>
                </a:cubicBezTo>
                <a:cubicBezTo>
                  <a:pt x="7639955" y="1421991"/>
                  <a:pt x="7639086" y="1420689"/>
                  <a:pt x="7639086" y="1419821"/>
                </a:cubicBezTo>
                <a:cubicBezTo>
                  <a:pt x="7639086" y="1418953"/>
                  <a:pt x="7640388" y="1418519"/>
                  <a:pt x="7642993" y="1418519"/>
                </a:cubicBezTo>
                <a:cubicBezTo>
                  <a:pt x="7653411" y="1421123"/>
                  <a:pt x="7664698" y="1423293"/>
                  <a:pt x="7676852" y="1425030"/>
                </a:cubicBezTo>
                <a:cubicBezTo>
                  <a:pt x="7683797" y="1425898"/>
                  <a:pt x="7687704" y="1424162"/>
                  <a:pt x="7688572" y="1419821"/>
                </a:cubicBezTo>
                <a:cubicBezTo>
                  <a:pt x="7697254" y="1400721"/>
                  <a:pt x="7701160" y="1363824"/>
                  <a:pt x="7700292" y="1309130"/>
                </a:cubicBezTo>
                <a:cubicBezTo>
                  <a:pt x="7700292" y="1305657"/>
                  <a:pt x="7698122" y="1303921"/>
                  <a:pt x="7693780" y="1303921"/>
                </a:cubicBezTo>
                <a:cubicBezTo>
                  <a:pt x="7687704" y="1303921"/>
                  <a:pt x="7678154" y="1305657"/>
                  <a:pt x="7665131" y="1309130"/>
                </a:cubicBezTo>
                <a:cubicBezTo>
                  <a:pt x="7662526" y="1309998"/>
                  <a:pt x="7660790" y="1310432"/>
                  <a:pt x="7659922" y="1310432"/>
                </a:cubicBezTo>
                <a:cubicBezTo>
                  <a:pt x="7659054" y="1310432"/>
                  <a:pt x="7658186" y="1310432"/>
                  <a:pt x="7657318" y="1310432"/>
                </a:cubicBezTo>
                <a:cubicBezTo>
                  <a:pt x="7653845" y="1311300"/>
                  <a:pt x="7651240" y="1310866"/>
                  <a:pt x="7649504" y="1309130"/>
                </a:cubicBezTo>
                <a:cubicBezTo>
                  <a:pt x="7647768" y="1309130"/>
                  <a:pt x="7645598" y="1308262"/>
                  <a:pt x="7642993" y="1306525"/>
                </a:cubicBezTo>
                <a:cubicBezTo>
                  <a:pt x="7642125" y="1307394"/>
                  <a:pt x="7640388" y="1309130"/>
                  <a:pt x="7637784" y="1311734"/>
                </a:cubicBezTo>
                <a:cubicBezTo>
                  <a:pt x="7631707" y="1320416"/>
                  <a:pt x="7626498" y="1326493"/>
                  <a:pt x="7622157" y="1329966"/>
                </a:cubicBezTo>
                <a:cubicBezTo>
                  <a:pt x="7633444" y="1331702"/>
                  <a:pt x="7645598" y="1334741"/>
                  <a:pt x="7658620" y="1339082"/>
                </a:cubicBezTo>
                <a:cubicBezTo>
                  <a:pt x="7671642" y="1341686"/>
                  <a:pt x="7678588" y="1351670"/>
                  <a:pt x="7679456" y="1369033"/>
                </a:cubicBezTo>
                <a:cubicBezTo>
                  <a:pt x="7675984" y="1387265"/>
                  <a:pt x="7667302" y="1392040"/>
                  <a:pt x="7653411" y="1383358"/>
                </a:cubicBezTo>
                <a:cubicBezTo>
                  <a:pt x="7644730" y="1376413"/>
                  <a:pt x="7633444" y="1362088"/>
                  <a:pt x="7619552" y="1340384"/>
                </a:cubicBezTo>
                <a:cubicBezTo>
                  <a:pt x="7617816" y="1337779"/>
                  <a:pt x="7616514" y="1336043"/>
                  <a:pt x="7615646" y="1335175"/>
                </a:cubicBezTo>
                <a:cubicBezTo>
                  <a:pt x="7611306" y="1339516"/>
                  <a:pt x="7606964" y="1342988"/>
                  <a:pt x="7602624" y="1345593"/>
                </a:cubicBezTo>
                <a:cubicBezTo>
                  <a:pt x="7602624" y="1345593"/>
                  <a:pt x="7602190" y="1345593"/>
                  <a:pt x="7601321" y="1345593"/>
                </a:cubicBezTo>
                <a:cubicBezTo>
                  <a:pt x="7601321" y="1356011"/>
                  <a:pt x="7601321" y="1365995"/>
                  <a:pt x="7601321" y="1375544"/>
                </a:cubicBezTo>
                <a:cubicBezTo>
                  <a:pt x="7602190" y="1385094"/>
                  <a:pt x="7602190" y="1396380"/>
                  <a:pt x="7601321" y="1409403"/>
                </a:cubicBezTo>
                <a:cubicBezTo>
                  <a:pt x="7601321" y="1415480"/>
                  <a:pt x="7601321" y="1419821"/>
                  <a:pt x="7601321" y="1422425"/>
                </a:cubicBezTo>
                <a:cubicBezTo>
                  <a:pt x="7600453" y="1434580"/>
                  <a:pt x="7595244" y="1440657"/>
                  <a:pt x="7585694" y="1440657"/>
                </a:cubicBezTo>
                <a:cubicBezTo>
                  <a:pt x="7575276" y="1439789"/>
                  <a:pt x="7569199" y="1432843"/>
                  <a:pt x="7567462" y="1419821"/>
                </a:cubicBezTo>
                <a:cubicBezTo>
                  <a:pt x="7551836" y="1421557"/>
                  <a:pt x="7540550" y="1422425"/>
                  <a:pt x="7533604" y="1422425"/>
                </a:cubicBezTo>
                <a:lnTo>
                  <a:pt x="7532302" y="1422425"/>
                </a:lnTo>
                <a:cubicBezTo>
                  <a:pt x="7532302" y="1429371"/>
                  <a:pt x="7531000" y="1434146"/>
                  <a:pt x="7528396" y="1436750"/>
                </a:cubicBezTo>
                <a:cubicBezTo>
                  <a:pt x="7523186" y="1440223"/>
                  <a:pt x="7517544" y="1440223"/>
                  <a:pt x="7511466" y="1436750"/>
                </a:cubicBezTo>
                <a:cubicBezTo>
                  <a:pt x="7504521" y="1428937"/>
                  <a:pt x="7501048" y="1421557"/>
                  <a:pt x="7501048" y="1414612"/>
                </a:cubicBezTo>
                <a:cubicBezTo>
                  <a:pt x="7501916" y="1403326"/>
                  <a:pt x="7501482" y="1380319"/>
                  <a:pt x="7499746" y="1345593"/>
                </a:cubicBezTo>
                <a:cubicBezTo>
                  <a:pt x="7499746" y="1323020"/>
                  <a:pt x="7496708" y="1308262"/>
                  <a:pt x="7490630" y="1301316"/>
                </a:cubicBezTo>
                <a:cubicBezTo>
                  <a:pt x="7488026" y="1295239"/>
                  <a:pt x="7489328" y="1291767"/>
                  <a:pt x="7494537" y="1290898"/>
                </a:cubicBezTo>
                <a:cubicBezTo>
                  <a:pt x="7497142" y="1290898"/>
                  <a:pt x="7502784" y="1291767"/>
                  <a:pt x="7511466" y="1293503"/>
                </a:cubicBezTo>
                <a:cubicBezTo>
                  <a:pt x="7514939" y="1294371"/>
                  <a:pt x="7517544" y="1294805"/>
                  <a:pt x="7519280" y="1294805"/>
                </a:cubicBezTo>
                <a:cubicBezTo>
                  <a:pt x="7521016" y="1291332"/>
                  <a:pt x="7523620" y="1286558"/>
                  <a:pt x="7527093" y="1280481"/>
                </a:cubicBezTo>
                <a:cubicBezTo>
                  <a:pt x="7530566" y="1274403"/>
                  <a:pt x="7533170" y="1269628"/>
                  <a:pt x="7534906" y="1266156"/>
                </a:cubicBezTo>
                <a:cubicBezTo>
                  <a:pt x="7541852" y="1247924"/>
                  <a:pt x="7544456" y="1236638"/>
                  <a:pt x="7542720" y="1232297"/>
                </a:cubicBezTo>
                <a:cubicBezTo>
                  <a:pt x="7540984" y="1226220"/>
                  <a:pt x="7544456" y="1222748"/>
                  <a:pt x="7553138" y="1221879"/>
                </a:cubicBezTo>
                <a:cubicBezTo>
                  <a:pt x="7562688" y="1224484"/>
                  <a:pt x="7571804" y="1230561"/>
                  <a:pt x="7580485" y="1240111"/>
                </a:cubicBezTo>
                <a:cubicBezTo>
                  <a:pt x="7585694" y="1247056"/>
                  <a:pt x="7585260" y="1254001"/>
                  <a:pt x="7579183" y="1260947"/>
                </a:cubicBezTo>
                <a:cubicBezTo>
                  <a:pt x="7576578" y="1263551"/>
                  <a:pt x="7571370" y="1268760"/>
                  <a:pt x="7563556" y="1276574"/>
                </a:cubicBezTo>
                <a:cubicBezTo>
                  <a:pt x="7554874" y="1284387"/>
                  <a:pt x="7548798" y="1290030"/>
                  <a:pt x="7545324" y="1293503"/>
                </a:cubicBezTo>
                <a:cubicBezTo>
                  <a:pt x="7548798" y="1292635"/>
                  <a:pt x="7553572" y="1290898"/>
                  <a:pt x="7559649" y="1288294"/>
                </a:cubicBezTo>
                <a:cubicBezTo>
                  <a:pt x="7563990" y="1286558"/>
                  <a:pt x="7566594" y="1285689"/>
                  <a:pt x="7567462" y="1285689"/>
                </a:cubicBezTo>
                <a:cubicBezTo>
                  <a:pt x="7574408" y="1283085"/>
                  <a:pt x="7580485" y="1283519"/>
                  <a:pt x="7585694" y="1286992"/>
                </a:cubicBezTo>
                <a:cubicBezTo>
                  <a:pt x="7588298" y="1288728"/>
                  <a:pt x="7591338" y="1290464"/>
                  <a:pt x="7594810" y="1292201"/>
                </a:cubicBezTo>
                <a:cubicBezTo>
                  <a:pt x="7598283" y="1294805"/>
                  <a:pt x="7601321" y="1296542"/>
                  <a:pt x="7603926" y="1297410"/>
                </a:cubicBezTo>
                <a:cubicBezTo>
                  <a:pt x="7608266" y="1301751"/>
                  <a:pt x="7609134" y="1306525"/>
                  <a:pt x="7606530" y="1311734"/>
                </a:cubicBezTo>
                <a:cubicBezTo>
                  <a:pt x="7605662" y="1313471"/>
                  <a:pt x="7604360" y="1320416"/>
                  <a:pt x="7602624" y="1332570"/>
                </a:cubicBezTo>
                <a:cubicBezTo>
                  <a:pt x="7618250" y="1308262"/>
                  <a:pt x="7629970" y="1280481"/>
                  <a:pt x="7637784" y="1249227"/>
                </a:cubicBezTo>
                <a:cubicBezTo>
                  <a:pt x="7640388" y="1238809"/>
                  <a:pt x="7641257" y="1227088"/>
                  <a:pt x="7640388" y="1214066"/>
                </a:cubicBezTo>
                <a:cubicBezTo>
                  <a:pt x="7639520" y="1207989"/>
                  <a:pt x="7642125" y="1205818"/>
                  <a:pt x="7648202" y="1207555"/>
                </a:cubicBezTo>
                <a:close/>
                <a:moveTo>
                  <a:pt x="7863561" y="1207229"/>
                </a:moveTo>
                <a:cubicBezTo>
                  <a:pt x="7865188" y="1207012"/>
                  <a:pt x="7867196" y="1207121"/>
                  <a:pt x="7869584" y="1207555"/>
                </a:cubicBezTo>
                <a:cubicBezTo>
                  <a:pt x="7882606" y="1209291"/>
                  <a:pt x="7893458" y="1215368"/>
                  <a:pt x="7902140" y="1225786"/>
                </a:cubicBezTo>
                <a:cubicBezTo>
                  <a:pt x="7904744" y="1229259"/>
                  <a:pt x="7905178" y="1234034"/>
                  <a:pt x="7903442" y="1240111"/>
                </a:cubicBezTo>
                <a:cubicBezTo>
                  <a:pt x="7899970" y="1253133"/>
                  <a:pt x="7898233" y="1267024"/>
                  <a:pt x="7898233" y="1281783"/>
                </a:cubicBezTo>
                <a:cubicBezTo>
                  <a:pt x="7899970" y="1280914"/>
                  <a:pt x="7902140" y="1280046"/>
                  <a:pt x="7904744" y="1279178"/>
                </a:cubicBezTo>
                <a:cubicBezTo>
                  <a:pt x="7908218" y="1278310"/>
                  <a:pt x="7910388" y="1277876"/>
                  <a:pt x="7911256" y="1277876"/>
                </a:cubicBezTo>
                <a:cubicBezTo>
                  <a:pt x="7919069" y="1274403"/>
                  <a:pt x="7926449" y="1277876"/>
                  <a:pt x="7933394" y="1288294"/>
                </a:cubicBezTo>
                <a:cubicBezTo>
                  <a:pt x="7937735" y="1293503"/>
                  <a:pt x="7936432" y="1297844"/>
                  <a:pt x="7929487" y="1301316"/>
                </a:cubicBezTo>
                <a:cubicBezTo>
                  <a:pt x="7919069" y="1303921"/>
                  <a:pt x="7908651" y="1306525"/>
                  <a:pt x="7898233" y="1309130"/>
                </a:cubicBezTo>
                <a:cubicBezTo>
                  <a:pt x="7898233" y="1314339"/>
                  <a:pt x="7898233" y="1319982"/>
                  <a:pt x="7898233" y="1326059"/>
                </a:cubicBezTo>
                <a:cubicBezTo>
                  <a:pt x="7899102" y="1326059"/>
                  <a:pt x="7900404" y="1326493"/>
                  <a:pt x="7902140" y="1327361"/>
                </a:cubicBezTo>
                <a:cubicBezTo>
                  <a:pt x="7907349" y="1328229"/>
                  <a:pt x="7914728" y="1331268"/>
                  <a:pt x="7924278" y="1336477"/>
                </a:cubicBezTo>
                <a:cubicBezTo>
                  <a:pt x="7932092" y="1339082"/>
                  <a:pt x="7935998" y="1346461"/>
                  <a:pt x="7935998" y="1358615"/>
                </a:cubicBezTo>
                <a:cubicBezTo>
                  <a:pt x="7935130" y="1369901"/>
                  <a:pt x="7931224" y="1376413"/>
                  <a:pt x="7924278" y="1378149"/>
                </a:cubicBezTo>
                <a:cubicBezTo>
                  <a:pt x="7918201" y="1378149"/>
                  <a:pt x="7913860" y="1375544"/>
                  <a:pt x="7911256" y="1370335"/>
                </a:cubicBezTo>
                <a:cubicBezTo>
                  <a:pt x="7906046" y="1363390"/>
                  <a:pt x="7901706" y="1356879"/>
                  <a:pt x="7898233" y="1350802"/>
                </a:cubicBezTo>
                <a:cubicBezTo>
                  <a:pt x="7898233" y="1380319"/>
                  <a:pt x="7898233" y="1411573"/>
                  <a:pt x="7898233" y="1444564"/>
                </a:cubicBezTo>
                <a:cubicBezTo>
                  <a:pt x="7897365" y="1464531"/>
                  <a:pt x="7893024" y="1475383"/>
                  <a:pt x="7885210" y="1477120"/>
                </a:cubicBezTo>
                <a:cubicBezTo>
                  <a:pt x="7878266" y="1477120"/>
                  <a:pt x="7872188" y="1471042"/>
                  <a:pt x="7866980" y="1458888"/>
                </a:cubicBezTo>
                <a:cubicBezTo>
                  <a:pt x="7864375" y="1454547"/>
                  <a:pt x="7863072" y="1447602"/>
                  <a:pt x="7863072" y="1438052"/>
                </a:cubicBezTo>
                <a:cubicBezTo>
                  <a:pt x="7865677" y="1431975"/>
                  <a:pt x="7867414" y="1407666"/>
                  <a:pt x="7868282" y="1365126"/>
                </a:cubicBezTo>
                <a:cubicBezTo>
                  <a:pt x="7855259" y="1382490"/>
                  <a:pt x="7837462" y="1396814"/>
                  <a:pt x="7814890" y="1408101"/>
                </a:cubicBezTo>
                <a:cubicBezTo>
                  <a:pt x="7811417" y="1409837"/>
                  <a:pt x="7809246" y="1410271"/>
                  <a:pt x="7808378" y="1409403"/>
                </a:cubicBezTo>
                <a:cubicBezTo>
                  <a:pt x="7806642" y="1408535"/>
                  <a:pt x="7807076" y="1406798"/>
                  <a:pt x="7809680" y="1404194"/>
                </a:cubicBezTo>
                <a:cubicBezTo>
                  <a:pt x="7830516" y="1378149"/>
                  <a:pt x="7847012" y="1349500"/>
                  <a:pt x="7859166" y="1318246"/>
                </a:cubicBezTo>
                <a:cubicBezTo>
                  <a:pt x="7855694" y="1318246"/>
                  <a:pt x="7851786" y="1319114"/>
                  <a:pt x="7847446" y="1320850"/>
                </a:cubicBezTo>
                <a:cubicBezTo>
                  <a:pt x="7837896" y="1323455"/>
                  <a:pt x="7828346" y="1318680"/>
                  <a:pt x="7818796" y="1306525"/>
                </a:cubicBezTo>
                <a:cubicBezTo>
                  <a:pt x="7816192" y="1302185"/>
                  <a:pt x="7817060" y="1299146"/>
                  <a:pt x="7821400" y="1297410"/>
                </a:cubicBezTo>
                <a:cubicBezTo>
                  <a:pt x="7826610" y="1296542"/>
                  <a:pt x="7834423" y="1294805"/>
                  <a:pt x="7844841" y="1292201"/>
                </a:cubicBezTo>
                <a:cubicBezTo>
                  <a:pt x="7855259" y="1290464"/>
                  <a:pt x="7863072" y="1289162"/>
                  <a:pt x="7868282" y="1288294"/>
                </a:cubicBezTo>
                <a:lnTo>
                  <a:pt x="7868282" y="1277876"/>
                </a:lnTo>
                <a:cubicBezTo>
                  <a:pt x="7867414" y="1250963"/>
                  <a:pt x="7864375" y="1230995"/>
                  <a:pt x="7859166" y="1217973"/>
                </a:cubicBezTo>
                <a:cubicBezTo>
                  <a:pt x="7857212" y="1211461"/>
                  <a:pt x="7858678" y="1207880"/>
                  <a:pt x="7863561" y="1207229"/>
                </a:cubicBezTo>
                <a:close/>
                <a:moveTo>
                  <a:pt x="4170215" y="1205194"/>
                </a:moveTo>
                <a:cubicBezTo>
                  <a:pt x="4171625" y="1205249"/>
                  <a:pt x="4173308" y="1205601"/>
                  <a:pt x="4175261" y="1206252"/>
                </a:cubicBezTo>
                <a:cubicBezTo>
                  <a:pt x="4187415" y="1210593"/>
                  <a:pt x="4197833" y="1218841"/>
                  <a:pt x="4206515" y="1230995"/>
                </a:cubicBezTo>
                <a:cubicBezTo>
                  <a:pt x="4209119" y="1234468"/>
                  <a:pt x="4208685" y="1237940"/>
                  <a:pt x="4205213" y="1241413"/>
                </a:cubicBezTo>
                <a:cubicBezTo>
                  <a:pt x="4201740" y="1243149"/>
                  <a:pt x="4194795" y="1248358"/>
                  <a:pt x="4184377" y="1257040"/>
                </a:cubicBezTo>
                <a:cubicBezTo>
                  <a:pt x="4182640" y="1258776"/>
                  <a:pt x="4181338" y="1260079"/>
                  <a:pt x="4180470" y="1260947"/>
                </a:cubicBezTo>
                <a:cubicBezTo>
                  <a:pt x="4158766" y="1279178"/>
                  <a:pt x="4132287" y="1295673"/>
                  <a:pt x="4101033" y="1310432"/>
                </a:cubicBezTo>
                <a:cubicBezTo>
                  <a:pt x="4097560" y="1311300"/>
                  <a:pt x="4095390" y="1311734"/>
                  <a:pt x="4094522" y="1311734"/>
                </a:cubicBezTo>
                <a:cubicBezTo>
                  <a:pt x="4093653" y="1310866"/>
                  <a:pt x="4094088" y="1309564"/>
                  <a:pt x="4095824" y="1307828"/>
                </a:cubicBezTo>
                <a:cubicBezTo>
                  <a:pt x="4121001" y="1282651"/>
                  <a:pt x="4140100" y="1260947"/>
                  <a:pt x="4153123" y="1242715"/>
                </a:cubicBezTo>
                <a:cubicBezTo>
                  <a:pt x="4160936" y="1230561"/>
                  <a:pt x="4164843" y="1220577"/>
                  <a:pt x="4164843" y="1212764"/>
                </a:cubicBezTo>
                <a:cubicBezTo>
                  <a:pt x="4164192" y="1207555"/>
                  <a:pt x="4165982" y="1205032"/>
                  <a:pt x="4170215" y="1205194"/>
                </a:cubicBezTo>
                <a:close/>
                <a:moveTo>
                  <a:pt x="5939730" y="1204950"/>
                </a:moveTo>
                <a:cubicBezTo>
                  <a:pt x="5956225" y="1210159"/>
                  <a:pt x="5970116" y="1221011"/>
                  <a:pt x="5981402" y="1237506"/>
                </a:cubicBezTo>
                <a:cubicBezTo>
                  <a:pt x="5984006" y="1241847"/>
                  <a:pt x="5983138" y="1246622"/>
                  <a:pt x="5978797" y="1251831"/>
                </a:cubicBezTo>
                <a:cubicBezTo>
                  <a:pt x="5970984" y="1263117"/>
                  <a:pt x="5964907" y="1275272"/>
                  <a:pt x="5960566" y="1288294"/>
                </a:cubicBezTo>
                <a:cubicBezTo>
                  <a:pt x="5959698" y="1291767"/>
                  <a:pt x="5958395" y="1295673"/>
                  <a:pt x="5956659" y="1300014"/>
                </a:cubicBezTo>
                <a:cubicBezTo>
                  <a:pt x="5959263" y="1300014"/>
                  <a:pt x="5962302" y="1299580"/>
                  <a:pt x="5965775" y="1298712"/>
                </a:cubicBezTo>
                <a:cubicBezTo>
                  <a:pt x="5970116" y="1298712"/>
                  <a:pt x="5973154" y="1298712"/>
                  <a:pt x="5974890" y="1298712"/>
                </a:cubicBezTo>
                <a:cubicBezTo>
                  <a:pt x="5987045" y="1296976"/>
                  <a:pt x="5996595" y="1294371"/>
                  <a:pt x="6003540" y="1290898"/>
                </a:cubicBezTo>
                <a:cubicBezTo>
                  <a:pt x="6012222" y="1288294"/>
                  <a:pt x="6019167" y="1289162"/>
                  <a:pt x="6024376" y="1293503"/>
                </a:cubicBezTo>
                <a:cubicBezTo>
                  <a:pt x="6033058" y="1298712"/>
                  <a:pt x="6041305" y="1306959"/>
                  <a:pt x="6049119" y="1318246"/>
                </a:cubicBezTo>
                <a:cubicBezTo>
                  <a:pt x="6052591" y="1322586"/>
                  <a:pt x="6051723" y="1327361"/>
                  <a:pt x="6046514" y="1332570"/>
                </a:cubicBezTo>
                <a:cubicBezTo>
                  <a:pt x="6043910" y="1336911"/>
                  <a:pt x="6041739" y="1342988"/>
                  <a:pt x="6040003" y="1350802"/>
                </a:cubicBezTo>
                <a:cubicBezTo>
                  <a:pt x="6039135" y="1355143"/>
                  <a:pt x="6037399" y="1362522"/>
                  <a:pt x="6034794" y="1372940"/>
                </a:cubicBezTo>
                <a:cubicBezTo>
                  <a:pt x="6027849" y="1401589"/>
                  <a:pt x="6022640" y="1420255"/>
                  <a:pt x="6019167" y="1428937"/>
                </a:cubicBezTo>
                <a:cubicBezTo>
                  <a:pt x="6008749" y="1457586"/>
                  <a:pt x="5993556" y="1474515"/>
                  <a:pt x="5973588" y="1479724"/>
                </a:cubicBezTo>
                <a:cubicBezTo>
                  <a:pt x="5967511" y="1480592"/>
                  <a:pt x="5963604" y="1478422"/>
                  <a:pt x="5961868" y="1473213"/>
                </a:cubicBezTo>
                <a:cubicBezTo>
                  <a:pt x="5956659" y="1460190"/>
                  <a:pt x="5944505" y="1444129"/>
                  <a:pt x="5925405" y="1425030"/>
                </a:cubicBezTo>
                <a:cubicBezTo>
                  <a:pt x="5923669" y="1424162"/>
                  <a:pt x="5922801" y="1422859"/>
                  <a:pt x="5922801" y="1421123"/>
                </a:cubicBezTo>
                <a:cubicBezTo>
                  <a:pt x="5923669" y="1420255"/>
                  <a:pt x="5925405" y="1419821"/>
                  <a:pt x="5928010" y="1419821"/>
                </a:cubicBezTo>
                <a:cubicBezTo>
                  <a:pt x="5943636" y="1423293"/>
                  <a:pt x="5955791" y="1426332"/>
                  <a:pt x="5964472" y="1428937"/>
                </a:cubicBezTo>
                <a:cubicBezTo>
                  <a:pt x="5969681" y="1428937"/>
                  <a:pt x="5973588" y="1427200"/>
                  <a:pt x="5976193" y="1423728"/>
                </a:cubicBezTo>
                <a:cubicBezTo>
                  <a:pt x="5990084" y="1401155"/>
                  <a:pt x="5997463" y="1369467"/>
                  <a:pt x="5998331" y="1328664"/>
                </a:cubicBezTo>
                <a:cubicBezTo>
                  <a:pt x="5997463" y="1325191"/>
                  <a:pt x="5995726" y="1323020"/>
                  <a:pt x="5993122" y="1322152"/>
                </a:cubicBezTo>
                <a:cubicBezTo>
                  <a:pt x="5987913" y="1323020"/>
                  <a:pt x="5980099" y="1323889"/>
                  <a:pt x="5969681" y="1324757"/>
                </a:cubicBezTo>
                <a:cubicBezTo>
                  <a:pt x="5959263" y="1326493"/>
                  <a:pt x="5951451" y="1327795"/>
                  <a:pt x="5946242" y="1328664"/>
                </a:cubicBezTo>
                <a:cubicBezTo>
                  <a:pt x="5943636" y="1335609"/>
                  <a:pt x="5940164" y="1342554"/>
                  <a:pt x="5935824" y="1349500"/>
                </a:cubicBezTo>
                <a:cubicBezTo>
                  <a:pt x="5945373" y="1351236"/>
                  <a:pt x="5953186" y="1353406"/>
                  <a:pt x="5959263" y="1356011"/>
                </a:cubicBezTo>
                <a:cubicBezTo>
                  <a:pt x="5969681" y="1358615"/>
                  <a:pt x="5975759" y="1365126"/>
                  <a:pt x="5977495" y="1375544"/>
                </a:cubicBezTo>
                <a:cubicBezTo>
                  <a:pt x="5978363" y="1383358"/>
                  <a:pt x="5976193" y="1390737"/>
                  <a:pt x="5970984" y="1397683"/>
                </a:cubicBezTo>
                <a:cubicBezTo>
                  <a:pt x="5964039" y="1404628"/>
                  <a:pt x="5957093" y="1404194"/>
                  <a:pt x="5950148" y="1396380"/>
                </a:cubicBezTo>
                <a:cubicBezTo>
                  <a:pt x="5945807" y="1391171"/>
                  <a:pt x="5939296" y="1381622"/>
                  <a:pt x="5930615" y="1367731"/>
                </a:cubicBezTo>
                <a:cubicBezTo>
                  <a:pt x="5929746" y="1365995"/>
                  <a:pt x="5928878" y="1364692"/>
                  <a:pt x="5928010" y="1363824"/>
                </a:cubicBezTo>
                <a:cubicBezTo>
                  <a:pt x="5922801" y="1372506"/>
                  <a:pt x="5916724" y="1381622"/>
                  <a:pt x="5909778" y="1391171"/>
                </a:cubicBezTo>
                <a:cubicBezTo>
                  <a:pt x="5882865" y="1425030"/>
                  <a:pt x="5850309" y="1449338"/>
                  <a:pt x="5812110" y="1464097"/>
                </a:cubicBezTo>
                <a:cubicBezTo>
                  <a:pt x="5808637" y="1464965"/>
                  <a:pt x="5806467" y="1464965"/>
                  <a:pt x="5805599" y="1464097"/>
                </a:cubicBezTo>
                <a:cubicBezTo>
                  <a:pt x="5804730" y="1462361"/>
                  <a:pt x="5805599" y="1460624"/>
                  <a:pt x="5808203" y="1458888"/>
                </a:cubicBezTo>
                <a:cubicBezTo>
                  <a:pt x="5849007" y="1426766"/>
                  <a:pt x="5880261" y="1385528"/>
                  <a:pt x="5901965" y="1335175"/>
                </a:cubicBezTo>
                <a:cubicBezTo>
                  <a:pt x="5883733" y="1338647"/>
                  <a:pt x="5865936" y="1342554"/>
                  <a:pt x="5848572" y="1346895"/>
                </a:cubicBezTo>
                <a:cubicBezTo>
                  <a:pt x="5845969" y="1348631"/>
                  <a:pt x="5842061" y="1347763"/>
                  <a:pt x="5836852" y="1344291"/>
                </a:cubicBezTo>
                <a:cubicBezTo>
                  <a:pt x="5829039" y="1339950"/>
                  <a:pt x="5822528" y="1333873"/>
                  <a:pt x="5817319" y="1326059"/>
                </a:cubicBezTo>
                <a:cubicBezTo>
                  <a:pt x="5815583" y="1323455"/>
                  <a:pt x="5815148" y="1321284"/>
                  <a:pt x="5816017" y="1319548"/>
                </a:cubicBezTo>
                <a:cubicBezTo>
                  <a:pt x="5816017" y="1318680"/>
                  <a:pt x="5817753" y="1318246"/>
                  <a:pt x="5821226" y="1318246"/>
                </a:cubicBezTo>
                <a:cubicBezTo>
                  <a:pt x="5830775" y="1318246"/>
                  <a:pt x="5842061" y="1317378"/>
                  <a:pt x="5855084" y="1315641"/>
                </a:cubicBezTo>
                <a:cubicBezTo>
                  <a:pt x="5858557" y="1314773"/>
                  <a:pt x="5864634" y="1313905"/>
                  <a:pt x="5873315" y="1313037"/>
                </a:cubicBezTo>
                <a:cubicBezTo>
                  <a:pt x="5890679" y="1309564"/>
                  <a:pt x="5904135" y="1307394"/>
                  <a:pt x="5913685" y="1306525"/>
                </a:cubicBezTo>
                <a:cubicBezTo>
                  <a:pt x="5918026" y="1292635"/>
                  <a:pt x="5921933" y="1277876"/>
                  <a:pt x="5925405" y="1262249"/>
                </a:cubicBezTo>
                <a:cubicBezTo>
                  <a:pt x="5929746" y="1246622"/>
                  <a:pt x="5931048" y="1230127"/>
                  <a:pt x="5929312" y="1212764"/>
                </a:cubicBezTo>
                <a:cubicBezTo>
                  <a:pt x="5928444" y="1206686"/>
                  <a:pt x="5931917" y="1204082"/>
                  <a:pt x="5939730" y="1204950"/>
                </a:cubicBezTo>
                <a:close/>
                <a:moveTo>
                  <a:pt x="2891730" y="1204950"/>
                </a:moveTo>
                <a:cubicBezTo>
                  <a:pt x="2908225" y="1210159"/>
                  <a:pt x="2922116" y="1221011"/>
                  <a:pt x="2933402" y="1237506"/>
                </a:cubicBezTo>
                <a:cubicBezTo>
                  <a:pt x="2936006" y="1241847"/>
                  <a:pt x="2935138" y="1246622"/>
                  <a:pt x="2930797" y="1251831"/>
                </a:cubicBezTo>
                <a:cubicBezTo>
                  <a:pt x="2922984" y="1263117"/>
                  <a:pt x="2916907" y="1275272"/>
                  <a:pt x="2912566" y="1288294"/>
                </a:cubicBezTo>
                <a:cubicBezTo>
                  <a:pt x="2911698" y="1291767"/>
                  <a:pt x="2910395" y="1295673"/>
                  <a:pt x="2908659" y="1300014"/>
                </a:cubicBezTo>
                <a:cubicBezTo>
                  <a:pt x="2911264" y="1300014"/>
                  <a:pt x="2914302" y="1299580"/>
                  <a:pt x="2917775" y="1298712"/>
                </a:cubicBezTo>
                <a:cubicBezTo>
                  <a:pt x="2922116" y="1298712"/>
                  <a:pt x="2925154" y="1298712"/>
                  <a:pt x="2926891" y="1298712"/>
                </a:cubicBezTo>
                <a:cubicBezTo>
                  <a:pt x="2939045" y="1296976"/>
                  <a:pt x="2948595" y="1294371"/>
                  <a:pt x="2955540" y="1290898"/>
                </a:cubicBezTo>
                <a:cubicBezTo>
                  <a:pt x="2964222" y="1288294"/>
                  <a:pt x="2971167" y="1289162"/>
                  <a:pt x="2976376" y="1293503"/>
                </a:cubicBezTo>
                <a:cubicBezTo>
                  <a:pt x="2985058" y="1298712"/>
                  <a:pt x="2993305" y="1306959"/>
                  <a:pt x="3001119" y="1318246"/>
                </a:cubicBezTo>
                <a:cubicBezTo>
                  <a:pt x="3004591" y="1322586"/>
                  <a:pt x="3003723" y="1327361"/>
                  <a:pt x="2998514" y="1332570"/>
                </a:cubicBezTo>
                <a:cubicBezTo>
                  <a:pt x="2995910" y="1336911"/>
                  <a:pt x="2993739" y="1342988"/>
                  <a:pt x="2992003" y="1350802"/>
                </a:cubicBezTo>
                <a:cubicBezTo>
                  <a:pt x="2991135" y="1355143"/>
                  <a:pt x="2989398" y="1362522"/>
                  <a:pt x="2986794" y="1372940"/>
                </a:cubicBezTo>
                <a:cubicBezTo>
                  <a:pt x="2979849" y="1401589"/>
                  <a:pt x="2974640" y="1420255"/>
                  <a:pt x="2971167" y="1428937"/>
                </a:cubicBezTo>
                <a:cubicBezTo>
                  <a:pt x="2960749" y="1457586"/>
                  <a:pt x="2945556" y="1474515"/>
                  <a:pt x="2925588" y="1479724"/>
                </a:cubicBezTo>
                <a:cubicBezTo>
                  <a:pt x="2919511" y="1480592"/>
                  <a:pt x="2915604" y="1478422"/>
                  <a:pt x="2913868" y="1473213"/>
                </a:cubicBezTo>
                <a:cubicBezTo>
                  <a:pt x="2908659" y="1460190"/>
                  <a:pt x="2896505" y="1444129"/>
                  <a:pt x="2877405" y="1425030"/>
                </a:cubicBezTo>
                <a:cubicBezTo>
                  <a:pt x="2875669" y="1424162"/>
                  <a:pt x="2874801" y="1422859"/>
                  <a:pt x="2874801" y="1421123"/>
                </a:cubicBezTo>
                <a:cubicBezTo>
                  <a:pt x="2875669" y="1420255"/>
                  <a:pt x="2877405" y="1419821"/>
                  <a:pt x="2880010" y="1419821"/>
                </a:cubicBezTo>
                <a:cubicBezTo>
                  <a:pt x="2895637" y="1423293"/>
                  <a:pt x="2907791" y="1426332"/>
                  <a:pt x="2916473" y="1428937"/>
                </a:cubicBezTo>
                <a:cubicBezTo>
                  <a:pt x="2921682" y="1428937"/>
                  <a:pt x="2925588" y="1427200"/>
                  <a:pt x="2928193" y="1423728"/>
                </a:cubicBezTo>
                <a:cubicBezTo>
                  <a:pt x="2942083" y="1401155"/>
                  <a:pt x="2949463" y="1369467"/>
                  <a:pt x="2950331" y="1328664"/>
                </a:cubicBezTo>
                <a:cubicBezTo>
                  <a:pt x="2949463" y="1325191"/>
                  <a:pt x="2947726" y="1323020"/>
                  <a:pt x="2945122" y="1322152"/>
                </a:cubicBezTo>
                <a:cubicBezTo>
                  <a:pt x="2939913" y="1323020"/>
                  <a:pt x="2932100" y="1323889"/>
                  <a:pt x="2921682" y="1324757"/>
                </a:cubicBezTo>
                <a:cubicBezTo>
                  <a:pt x="2911264" y="1326493"/>
                  <a:pt x="2903450" y="1327795"/>
                  <a:pt x="2898241" y="1328664"/>
                </a:cubicBezTo>
                <a:cubicBezTo>
                  <a:pt x="2895637" y="1335609"/>
                  <a:pt x="2892164" y="1342554"/>
                  <a:pt x="2887823" y="1349500"/>
                </a:cubicBezTo>
                <a:cubicBezTo>
                  <a:pt x="2897373" y="1351236"/>
                  <a:pt x="2905186" y="1353406"/>
                  <a:pt x="2911264" y="1356011"/>
                </a:cubicBezTo>
                <a:cubicBezTo>
                  <a:pt x="2921682" y="1358615"/>
                  <a:pt x="2927759" y="1365126"/>
                  <a:pt x="2929495" y="1375544"/>
                </a:cubicBezTo>
                <a:cubicBezTo>
                  <a:pt x="2930363" y="1383358"/>
                  <a:pt x="2928193" y="1390737"/>
                  <a:pt x="2922984" y="1397683"/>
                </a:cubicBezTo>
                <a:cubicBezTo>
                  <a:pt x="2916039" y="1404628"/>
                  <a:pt x="2909093" y="1404194"/>
                  <a:pt x="2902148" y="1396380"/>
                </a:cubicBezTo>
                <a:cubicBezTo>
                  <a:pt x="2897807" y="1391171"/>
                  <a:pt x="2891296" y="1381622"/>
                  <a:pt x="2882614" y="1367731"/>
                </a:cubicBezTo>
                <a:cubicBezTo>
                  <a:pt x="2881746" y="1365995"/>
                  <a:pt x="2880878" y="1364692"/>
                  <a:pt x="2880010" y="1363824"/>
                </a:cubicBezTo>
                <a:cubicBezTo>
                  <a:pt x="2874801" y="1372506"/>
                  <a:pt x="2868723" y="1381622"/>
                  <a:pt x="2861778" y="1391171"/>
                </a:cubicBezTo>
                <a:cubicBezTo>
                  <a:pt x="2834865" y="1425030"/>
                  <a:pt x="2802309" y="1449338"/>
                  <a:pt x="2764110" y="1464097"/>
                </a:cubicBezTo>
                <a:cubicBezTo>
                  <a:pt x="2760637" y="1464965"/>
                  <a:pt x="2758467" y="1464965"/>
                  <a:pt x="2757599" y="1464097"/>
                </a:cubicBezTo>
                <a:cubicBezTo>
                  <a:pt x="2756730" y="1462361"/>
                  <a:pt x="2757599" y="1460624"/>
                  <a:pt x="2760203" y="1458888"/>
                </a:cubicBezTo>
                <a:cubicBezTo>
                  <a:pt x="2801007" y="1426766"/>
                  <a:pt x="2832261" y="1385528"/>
                  <a:pt x="2853965" y="1335175"/>
                </a:cubicBezTo>
                <a:cubicBezTo>
                  <a:pt x="2835733" y="1338647"/>
                  <a:pt x="2817936" y="1342554"/>
                  <a:pt x="2800573" y="1346895"/>
                </a:cubicBezTo>
                <a:cubicBezTo>
                  <a:pt x="2797968" y="1348631"/>
                  <a:pt x="2794061" y="1347763"/>
                  <a:pt x="2788852" y="1344291"/>
                </a:cubicBezTo>
                <a:cubicBezTo>
                  <a:pt x="2781039" y="1339950"/>
                  <a:pt x="2774528" y="1333873"/>
                  <a:pt x="2769319" y="1326059"/>
                </a:cubicBezTo>
                <a:cubicBezTo>
                  <a:pt x="2767583" y="1323455"/>
                  <a:pt x="2767148" y="1321284"/>
                  <a:pt x="2768017" y="1319548"/>
                </a:cubicBezTo>
                <a:cubicBezTo>
                  <a:pt x="2768017" y="1318680"/>
                  <a:pt x="2769753" y="1318246"/>
                  <a:pt x="2773225" y="1318246"/>
                </a:cubicBezTo>
                <a:cubicBezTo>
                  <a:pt x="2782775" y="1318246"/>
                  <a:pt x="2794061" y="1317377"/>
                  <a:pt x="2807084" y="1315641"/>
                </a:cubicBezTo>
                <a:cubicBezTo>
                  <a:pt x="2810557" y="1314773"/>
                  <a:pt x="2816634" y="1313905"/>
                  <a:pt x="2825315" y="1313037"/>
                </a:cubicBezTo>
                <a:cubicBezTo>
                  <a:pt x="2842679" y="1309564"/>
                  <a:pt x="2856135" y="1307394"/>
                  <a:pt x="2865685" y="1306525"/>
                </a:cubicBezTo>
                <a:cubicBezTo>
                  <a:pt x="2870026" y="1292635"/>
                  <a:pt x="2873932" y="1277876"/>
                  <a:pt x="2877405" y="1262249"/>
                </a:cubicBezTo>
                <a:cubicBezTo>
                  <a:pt x="2881746" y="1246622"/>
                  <a:pt x="2883048" y="1230127"/>
                  <a:pt x="2881312" y="1212764"/>
                </a:cubicBezTo>
                <a:cubicBezTo>
                  <a:pt x="2880444" y="1206686"/>
                  <a:pt x="2883916" y="1204082"/>
                  <a:pt x="2891730" y="1204950"/>
                </a:cubicBezTo>
                <a:close/>
                <a:moveTo>
                  <a:pt x="1196282" y="1204950"/>
                </a:moveTo>
                <a:cubicBezTo>
                  <a:pt x="1212778" y="1210159"/>
                  <a:pt x="1226668" y="1221011"/>
                  <a:pt x="1237954" y="1237506"/>
                </a:cubicBezTo>
                <a:cubicBezTo>
                  <a:pt x="1240558" y="1241847"/>
                  <a:pt x="1239690" y="1246622"/>
                  <a:pt x="1235349" y="1251831"/>
                </a:cubicBezTo>
                <a:cubicBezTo>
                  <a:pt x="1227536" y="1263117"/>
                  <a:pt x="1221458" y="1275272"/>
                  <a:pt x="1217118" y="1288294"/>
                </a:cubicBezTo>
                <a:cubicBezTo>
                  <a:pt x="1216250" y="1291767"/>
                  <a:pt x="1214948" y="1295673"/>
                  <a:pt x="1213212" y="1300014"/>
                </a:cubicBezTo>
                <a:cubicBezTo>
                  <a:pt x="1215816" y="1300014"/>
                  <a:pt x="1218854" y="1299580"/>
                  <a:pt x="1222326" y="1298712"/>
                </a:cubicBezTo>
                <a:cubicBezTo>
                  <a:pt x="1226668" y="1298712"/>
                  <a:pt x="1229706" y="1298712"/>
                  <a:pt x="1231443" y="1298712"/>
                </a:cubicBezTo>
                <a:cubicBezTo>
                  <a:pt x="1243597" y="1296976"/>
                  <a:pt x="1253147" y="1294371"/>
                  <a:pt x="1260092" y="1290898"/>
                </a:cubicBezTo>
                <a:cubicBezTo>
                  <a:pt x="1268774" y="1288294"/>
                  <a:pt x="1275719" y="1289162"/>
                  <a:pt x="1280928" y="1293503"/>
                </a:cubicBezTo>
                <a:cubicBezTo>
                  <a:pt x="1289610" y="1298712"/>
                  <a:pt x="1297857" y="1306959"/>
                  <a:pt x="1305671" y="1318246"/>
                </a:cubicBezTo>
                <a:cubicBezTo>
                  <a:pt x="1309143" y="1322587"/>
                  <a:pt x="1308275" y="1327361"/>
                  <a:pt x="1303066" y="1332570"/>
                </a:cubicBezTo>
                <a:cubicBezTo>
                  <a:pt x="1300462" y="1336911"/>
                  <a:pt x="1298291" y="1342988"/>
                  <a:pt x="1296555" y="1350802"/>
                </a:cubicBezTo>
                <a:cubicBezTo>
                  <a:pt x="1295686" y="1355143"/>
                  <a:pt x="1293950" y="1362522"/>
                  <a:pt x="1291346" y="1372940"/>
                </a:cubicBezTo>
                <a:cubicBezTo>
                  <a:pt x="1284401" y="1401589"/>
                  <a:pt x="1279192" y="1420255"/>
                  <a:pt x="1275719" y="1428937"/>
                </a:cubicBezTo>
                <a:cubicBezTo>
                  <a:pt x="1265301" y="1457586"/>
                  <a:pt x="1250108" y="1474515"/>
                  <a:pt x="1230140" y="1479724"/>
                </a:cubicBezTo>
                <a:cubicBezTo>
                  <a:pt x="1224063" y="1480592"/>
                  <a:pt x="1220157" y="1478422"/>
                  <a:pt x="1218420" y="1473213"/>
                </a:cubicBezTo>
                <a:cubicBezTo>
                  <a:pt x="1213212" y="1460190"/>
                  <a:pt x="1201056" y="1444129"/>
                  <a:pt x="1181958" y="1425030"/>
                </a:cubicBezTo>
                <a:cubicBezTo>
                  <a:pt x="1180221" y="1424162"/>
                  <a:pt x="1179352" y="1422859"/>
                  <a:pt x="1179352" y="1421123"/>
                </a:cubicBezTo>
                <a:cubicBezTo>
                  <a:pt x="1180221" y="1420255"/>
                  <a:pt x="1181958" y="1419821"/>
                  <a:pt x="1184562" y="1419821"/>
                </a:cubicBezTo>
                <a:cubicBezTo>
                  <a:pt x="1200188" y="1423293"/>
                  <a:pt x="1212343" y="1426332"/>
                  <a:pt x="1221025" y="1428937"/>
                </a:cubicBezTo>
                <a:cubicBezTo>
                  <a:pt x="1226234" y="1428937"/>
                  <a:pt x="1230140" y="1427200"/>
                  <a:pt x="1232744" y="1423728"/>
                </a:cubicBezTo>
                <a:cubicBezTo>
                  <a:pt x="1246636" y="1401155"/>
                  <a:pt x="1254015" y="1369467"/>
                  <a:pt x="1254883" y="1328664"/>
                </a:cubicBezTo>
                <a:cubicBezTo>
                  <a:pt x="1254015" y="1325191"/>
                  <a:pt x="1252278" y="1323020"/>
                  <a:pt x="1249674" y="1322152"/>
                </a:cubicBezTo>
                <a:cubicBezTo>
                  <a:pt x="1244465" y="1323020"/>
                  <a:pt x="1236652" y="1323889"/>
                  <a:pt x="1226234" y="1324757"/>
                </a:cubicBezTo>
                <a:cubicBezTo>
                  <a:pt x="1215816" y="1326493"/>
                  <a:pt x="1208002" y="1327795"/>
                  <a:pt x="1202794" y="1328664"/>
                </a:cubicBezTo>
                <a:cubicBezTo>
                  <a:pt x="1200188" y="1335609"/>
                  <a:pt x="1196716" y="1342554"/>
                  <a:pt x="1192375" y="1349500"/>
                </a:cubicBezTo>
                <a:cubicBezTo>
                  <a:pt x="1201925" y="1351236"/>
                  <a:pt x="1209739" y="1353406"/>
                  <a:pt x="1215816" y="1356011"/>
                </a:cubicBezTo>
                <a:cubicBezTo>
                  <a:pt x="1226234" y="1358615"/>
                  <a:pt x="1232310" y="1365126"/>
                  <a:pt x="1234047" y="1375544"/>
                </a:cubicBezTo>
                <a:cubicBezTo>
                  <a:pt x="1234915" y="1383358"/>
                  <a:pt x="1232744" y="1390737"/>
                  <a:pt x="1227536" y="1397683"/>
                </a:cubicBezTo>
                <a:cubicBezTo>
                  <a:pt x="1220590" y="1404628"/>
                  <a:pt x="1213646" y="1404194"/>
                  <a:pt x="1206700" y="1396380"/>
                </a:cubicBezTo>
                <a:cubicBezTo>
                  <a:pt x="1202360" y="1391171"/>
                  <a:pt x="1195848" y="1381622"/>
                  <a:pt x="1187166" y="1367731"/>
                </a:cubicBezTo>
                <a:cubicBezTo>
                  <a:pt x="1186298" y="1365995"/>
                  <a:pt x="1185430" y="1364692"/>
                  <a:pt x="1184562" y="1363824"/>
                </a:cubicBezTo>
                <a:cubicBezTo>
                  <a:pt x="1179352" y="1372506"/>
                  <a:pt x="1173276" y="1381622"/>
                  <a:pt x="1166330" y="1391171"/>
                </a:cubicBezTo>
                <a:cubicBezTo>
                  <a:pt x="1139417" y="1425030"/>
                  <a:pt x="1106861" y="1449338"/>
                  <a:pt x="1068662" y="1464097"/>
                </a:cubicBezTo>
                <a:cubicBezTo>
                  <a:pt x="1065190" y="1464965"/>
                  <a:pt x="1063019" y="1464965"/>
                  <a:pt x="1062151" y="1464097"/>
                </a:cubicBezTo>
                <a:cubicBezTo>
                  <a:pt x="1061282" y="1462361"/>
                  <a:pt x="1062151" y="1460624"/>
                  <a:pt x="1064756" y="1458888"/>
                </a:cubicBezTo>
                <a:cubicBezTo>
                  <a:pt x="1105558" y="1426766"/>
                  <a:pt x="1136813" y="1385528"/>
                  <a:pt x="1158517" y="1335175"/>
                </a:cubicBezTo>
                <a:cubicBezTo>
                  <a:pt x="1140286" y="1338647"/>
                  <a:pt x="1122488" y="1342554"/>
                  <a:pt x="1105124" y="1346895"/>
                </a:cubicBezTo>
                <a:cubicBezTo>
                  <a:pt x="1102519" y="1348631"/>
                  <a:pt x="1098614" y="1347763"/>
                  <a:pt x="1093405" y="1344291"/>
                </a:cubicBezTo>
                <a:cubicBezTo>
                  <a:pt x="1085591" y="1339950"/>
                  <a:pt x="1079080" y="1333873"/>
                  <a:pt x="1073870" y="1326059"/>
                </a:cubicBezTo>
                <a:cubicBezTo>
                  <a:pt x="1072134" y="1323455"/>
                  <a:pt x="1071701" y="1321284"/>
                  <a:pt x="1072568" y="1319548"/>
                </a:cubicBezTo>
                <a:cubicBezTo>
                  <a:pt x="1072568" y="1318680"/>
                  <a:pt x="1074304" y="1318246"/>
                  <a:pt x="1077778" y="1318246"/>
                </a:cubicBezTo>
                <a:cubicBezTo>
                  <a:pt x="1087328" y="1318246"/>
                  <a:pt x="1098614" y="1317377"/>
                  <a:pt x="1111636" y="1315641"/>
                </a:cubicBezTo>
                <a:cubicBezTo>
                  <a:pt x="1115108" y="1314773"/>
                  <a:pt x="1121186" y="1313905"/>
                  <a:pt x="1129868" y="1313037"/>
                </a:cubicBezTo>
                <a:cubicBezTo>
                  <a:pt x="1147230" y="1309564"/>
                  <a:pt x="1160687" y="1307394"/>
                  <a:pt x="1170237" y="1306525"/>
                </a:cubicBezTo>
                <a:cubicBezTo>
                  <a:pt x="1174578" y="1292635"/>
                  <a:pt x="1178484" y="1277876"/>
                  <a:pt x="1181958" y="1262249"/>
                </a:cubicBezTo>
                <a:cubicBezTo>
                  <a:pt x="1186298" y="1246622"/>
                  <a:pt x="1187600" y="1230127"/>
                  <a:pt x="1185864" y="1212764"/>
                </a:cubicBezTo>
                <a:cubicBezTo>
                  <a:pt x="1184996" y="1206686"/>
                  <a:pt x="1188468" y="1204082"/>
                  <a:pt x="1196282" y="1204950"/>
                </a:cubicBezTo>
                <a:close/>
                <a:moveTo>
                  <a:pt x="3887464" y="1203648"/>
                </a:moveTo>
                <a:cubicBezTo>
                  <a:pt x="3903960" y="1205384"/>
                  <a:pt x="3916548" y="1210593"/>
                  <a:pt x="3925230" y="1219275"/>
                </a:cubicBezTo>
                <a:cubicBezTo>
                  <a:pt x="3927834" y="1222748"/>
                  <a:pt x="3928702" y="1226654"/>
                  <a:pt x="3927834" y="1230995"/>
                </a:cubicBezTo>
                <a:cubicBezTo>
                  <a:pt x="3926098" y="1242281"/>
                  <a:pt x="3926532" y="1257908"/>
                  <a:pt x="3929136" y="1277876"/>
                </a:cubicBezTo>
                <a:cubicBezTo>
                  <a:pt x="3931741" y="1276140"/>
                  <a:pt x="3934345" y="1275272"/>
                  <a:pt x="3936950" y="1275272"/>
                </a:cubicBezTo>
                <a:cubicBezTo>
                  <a:pt x="3944763" y="1271799"/>
                  <a:pt x="3952577" y="1267892"/>
                  <a:pt x="3960390" y="1263551"/>
                </a:cubicBezTo>
                <a:cubicBezTo>
                  <a:pt x="3961258" y="1263551"/>
                  <a:pt x="3961692" y="1263551"/>
                  <a:pt x="3961692" y="1263551"/>
                </a:cubicBezTo>
                <a:cubicBezTo>
                  <a:pt x="3953011" y="1254001"/>
                  <a:pt x="3943895" y="1241847"/>
                  <a:pt x="3934345" y="1227088"/>
                </a:cubicBezTo>
                <a:cubicBezTo>
                  <a:pt x="3933477" y="1223616"/>
                  <a:pt x="3934779" y="1221879"/>
                  <a:pt x="3938252" y="1221879"/>
                </a:cubicBezTo>
                <a:cubicBezTo>
                  <a:pt x="3945197" y="1221879"/>
                  <a:pt x="3953011" y="1222748"/>
                  <a:pt x="3961692" y="1224484"/>
                </a:cubicBezTo>
                <a:cubicBezTo>
                  <a:pt x="3965165" y="1225352"/>
                  <a:pt x="3967770" y="1225786"/>
                  <a:pt x="3969506" y="1225786"/>
                </a:cubicBezTo>
                <a:cubicBezTo>
                  <a:pt x="3983397" y="1230995"/>
                  <a:pt x="3987303" y="1241847"/>
                  <a:pt x="3981226" y="1258342"/>
                </a:cubicBezTo>
                <a:cubicBezTo>
                  <a:pt x="3980358" y="1260947"/>
                  <a:pt x="3979056" y="1262683"/>
                  <a:pt x="3977319" y="1263551"/>
                </a:cubicBezTo>
                <a:cubicBezTo>
                  <a:pt x="3981660" y="1266156"/>
                  <a:pt x="3985133" y="1268326"/>
                  <a:pt x="3987737" y="1270063"/>
                </a:cubicBezTo>
                <a:cubicBezTo>
                  <a:pt x="3992946" y="1276140"/>
                  <a:pt x="3991210" y="1281349"/>
                  <a:pt x="3982528" y="1285689"/>
                </a:cubicBezTo>
                <a:cubicBezTo>
                  <a:pt x="3965165" y="1291767"/>
                  <a:pt x="3948670" y="1298278"/>
                  <a:pt x="3933043" y="1305223"/>
                </a:cubicBezTo>
                <a:cubicBezTo>
                  <a:pt x="3934779" y="1310432"/>
                  <a:pt x="3936082" y="1314773"/>
                  <a:pt x="3936950" y="1318246"/>
                </a:cubicBezTo>
                <a:cubicBezTo>
                  <a:pt x="3937818" y="1317378"/>
                  <a:pt x="3938252" y="1316943"/>
                  <a:pt x="3938252" y="1316943"/>
                </a:cubicBezTo>
                <a:cubicBezTo>
                  <a:pt x="3948670" y="1312603"/>
                  <a:pt x="3959522" y="1307394"/>
                  <a:pt x="3970808" y="1301316"/>
                </a:cubicBezTo>
                <a:cubicBezTo>
                  <a:pt x="3978622" y="1297844"/>
                  <a:pt x="3983397" y="1296976"/>
                  <a:pt x="3985133" y="1298712"/>
                </a:cubicBezTo>
                <a:cubicBezTo>
                  <a:pt x="3996419" y="1301316"/>
                  <a:pt x="4002496" y="1303921"/>
                  <a:pt x="4003364" y="1306525"/>
                </a:cubicBezTo>
                <a:cubicBezTo>
                  <a:pt x="4009442" y="1311734"/>
                  <a:pt x="4008573" y="1316509"/>
                  <a:pt x="4000760" y="1320850"/>
                </a:cubicBezTo>
                <a:cubicBezTo>
                  <a:pt x="3995551" y="1322586"/>
                  <a:pt x="3987737" y="1325625"/>
                  <a:pt x="3977319" y="1329966"/>
                </a:cubicBezTo>
                <a:cubicBezTo>
                  <a:pt x="3961692" y="1336043"/>
                  <a:pt x="3949972" y="1340384"/>
                  <a:pt x="3942159" y="1342988"/>
                </a:cubicBezTo>
                <a:cubicBezTo>
                  <a:pt x="3943027" y="1344725"/>
                  <a:pt x="3943461" y="1346895"/>
                  <a:pt x="3943461" y="1349500"/>
                </a:cubicBezTo>
                <a:cubicBezTo>
                  <a:pt x="3943461" y="1350368"/>
                  <a:pt x="3943895" y="1351236"/>
                  <a:pt x="3944763" y="1352104"/>
                </a:cubicBezTo>
                <a:cubicBezTo>
                  <a:pt x="3944763" y="1354709"/>
                  <a:pt x="3946066" y="1358615"/>
                  <a:pt x="3948670" y="1363824"/>
                </a:cubicBezTo>
                <a:cubicBezTo>
                  <a:pt x="3962561" y="1350802"/>
                  <a:pt x="3969506" y="1341686"/>
                  <a:pt x="3969506" y="1336477"/>
                </a:cubicBezTo>
                <a:cubicBezTo>
                  <a:pt x="3970374" y="1332136"/>
                  <a:pt x="3973847" y="1330834"/>
                  <a:pt x="3979924" y="1332570"/>
                </a:cubicBezTo>
                <a:cubicBezTo>
                  <a:pt x="3988606" y="1336043"/>
                  <a:pt x="3995985" y="1341252"/>
                  <a:pt x="4002062" y="1348197"/>
                </a:cubicBezTo>
                <a:cubicBezTo>
                  <a:pt x="4005535" y="1353406"/>
                  <a:pt x="4004667" y="1357747"/>
                  <a:pt x="3999458" y="1361220"/>
                </a:cubicBezTo>
                <a:cubicBezTo>
                  <a:pt x="3999458" y="1361220"/>
                  <a:pt x="3996853" y="1362956"/>
                  <a:pt x="3991644" y="1366429"/>
                </a:cubicBezTo>
                <a:cubicBezTo>
                  <a:pt x="3977753" y="1376847"/>
                  <a:pt x="3969506" y="1383358"/>
                  <a:pt x="3966901" y="1385962"/>
                </a:cubicBezTo>
                <a:cubicBezTo>
                  <a:pt x="3966033" y="1385962"/>
                  <a:pt x="3965165" y="1386396"/>
                  <a:pt x="3964297" y="1387265"/>
                </a:cubicBezTo>
                <a:cubicBezTo>
                  <a:pt x="3963429" y="1388133"/>
                  <a:pt x="3962561" y="1388567"/>
                  <a:pt x="3961692" y="1388567"/>
                </a:cubicBezTo>
                <a:cubicBezTo>
                  <a:pt x="3970374" y="1405062"/>
                  <a:pt x="3982528" y="1418519"/>
                  <a:pt x="3998155" y="1428937"/>
                </a:cubicBezTo>
                <a:cubicBezTo>
                  <a:pt x="4002496" y="1430673"/>
                  <a:pt x="4005535" y="1429371"/>
                  <a:pt x="4007271" y="1425030"/>
                </a:cubicBezTo>
                <a:cubicBezTo>
                  <a:pt x="4008139" y="1422425"/>
                  <a:pt x="4010310" y="1418953"/>
                  <a:pt x="4013782" y="1414612"/>
                </a:cubicBezTo>
                <a:cubicBezTo>
                  <a:pt x="4018123" y="1406798"/>
                  <a:pt x="4020728" y="1401155"/>
                  <a:pt x="4021596" y="1397683"/>
                </a:cubicBezTo>
                <a:cubicBezTo>
                  <a:pt x="4022464" y="1394210"/>
                  <a:pt x="4023766" y="1392040"/>
                  <a:pt x="4025503" y="1391171"/>
                </a:cubicBezTo>
                <a:cubicBezTo>
                  <a:pt x="4028107" y="1391171"/>
                  <a:pt x="4028975" y="1393342"/>
                  <a:pt x="4028107" y="1397683"/>
                </a:cubicBezTo>
                <a:cubicBezTo>
                  <a:pt x="4027239" y="1415046"/>
                  <a:pt x="4029409" y="1432409"/>
                  <a:pt x="4034618" y="1449772"/>
                </a:cubicBezTo>
                <a:cubicBezTo>
                  <a:pt x="4036354" y="1459322"/>
                  <a:pt x="4035487" y="1467570"/>
                  <a:pt x="4032014" y="1474515"/>
                </a:cubicBezTo>
                <a:cubicBezTo>
                  <a:pt x="4030278" y="1479724"/>
                  <a:pt x="4025503" y="1481460"/>
                  <a:pt x="4017689" y="1479724"/>
                </a:cubicBezTo>
                <a:cubicBezTo>
                  <a:pt x="3985567" y="1469306"/>
                  <a:pt x="3957786" y="1444997"/>
                  <a:pt x="3934345" y="1406798"/>
                </a:cubicBezTo>
                <a:cubicBezTo>
                  <a:pt x="3933477" y="1407666"/>
                  <a:pt x="3931741" y="1408535"/>
                  <a:pt x="3929136" y="1409403"/>
                </a:cubicBezTo>
                <a:cubicBezTo>
                  <a:pt x="3927400" y="1410271"/>
                  <a:pt x="3923059" y="1412441"/>
                  <a:pt x="3916114" y="1415914"/>
                </a:cubicBezTo>
                <a:cubicBezTo>
                  <a:pt x="3897882" y="1424596"/>
                  <a:pt x="3874008" y="1431107"/>
                  <a:pt x="3844490" y="1435448"/>
                </a:cubicBezTo>
                <a:cubicBezTo>
                  <a:pt x="3841886" y="1435448"/>
                  <a:pt x="3840584" y="1434580"/>
                  <a:pt x="3840584" y="1432843"/>
                </a:cubicBezTo>
                <a:cubicBezTo>
                  <a:pt x="3840584" y="1431107"/>
                  <a:pt x="3841886" y="1429805"/>
                  <a:pt x="3844490" y="1428937"/>
                </a:cubicBezTo>
                <a:cubicBezTo>
                  <a:pt x="3867063" y="1419387"/>
                  <a:pt x="3893107" y="1403760"/>
                  <a:pt x="3922625" y="1382056"/>
                </a:cubicBezTo>
                <a:cubicBezTo>
                  <a:pt x="3922625" y="1381187"/>
                  <a:pt x="3921757" y="1379451"/>
                  <a:pt x="3920021" y="1376847"/>
                </a:cubicBezTo>
                <a:cubicBezTo>
                  <a:pt x="3919152" y="1373374"/>
                  <a:pt x="3918284" y="1370769"/>
                  <a:pt x="3917416" y="1369033"/>
                </a:cubicBezTo>
                <a:cubicBezTo>
                  <a:pt x="3916548" y="1365560"/>
                  <a:pt x="3915246" y="1360786"/>
                  <a:pt x="3913509" y="1354709"/>
                </a:cubicBezTo>
                <a:cubicBezTo>
                  <a:pt x="3910905" y="1355577"/>
                  <a:pt x="3908300" y="1356879"/>
                  <a:pt x="3905696" y="1358615"/>
                </a:cubicBezTo>
                <a:cubicBezTo>
                  <a:pt x="3899619" y="1359483"/>
                  <a:pt x="3893542" y="1359049"/>
                  <a:pt x="3887464" y="1357313"/>
                </a:cubicBezTo>
                <a:cubicBezTo>
                  <a:pt x="3886596" y="1356445"/>
                  <a:pt x="3885728" y="1355577"/>
                  <a:pt x="3884860" y="1354709"/>
                </a:cubicBezTo>
                <a:cubicBezTo>
                  <a:pt x="3883124" y="1353840"/>
                  <a:pt x="3881821" y="1353406"/>
                  <a:pt x="3880953" y="1353406"/>
                </a:cubicBezTo>
                <a:cubicBezTo>
                  <a:pt x="3879217" y="1356011"/>
                  <a:pt x="3877480" y="1357313"/>
                  <a:pt x="3875744" y="1357313"/>
                </a:cubicBezTo>
                <a:cubicBezTo>
                  <a:pt x="3872271" y="1358181"/>
                  <a:pt x="3866629" y="1359049"/>
                  <a:pt x="3858815" y="1359918"/>
                </a:cubicBezTo>
                <a:cubicBezTo>
                  <a:pt x="3854474" y="1360786"/>
                  <a:pt x="3851436" y="1361220"/>
                  <a:pt x="3849699" y="1361220"/>
                </a:cubicBezTo>
                <a:cubicBezTo>
                  <a:pt x="3849699" y="1364692"/>
                  <a:pt x="3849265" y="1369467"/>
                  <a:pt x="3848397" y="1375544"/>
                </a:cubicBezTo>
                <a:cubicBezTo>
                  <a:pt x="3848397" y="1380753"/>
                  <a:pt x="3848397" y="1384660"/>
                  <a:pt x="3848397" y="1387265"/>
                </a:cubicBezTo>
                <a:cubicBezTo>
                  <a:pt x="3869233" y="1382924"/>
                  <a:pt x="3883124" y="1379017"/>
                  <a:pt x="3890069" y="1375544"/>
                </a:cubicBezTo>
                <a:cubicBezTo>
                  <a:pt x="3894410" y="1374676"/>
                  <a:pt x="3896580" y="1374676"/>
                  <a:pt x="3896580" y="1375544"/>
                </a:cubicBezTo>
                <a:cubicBezTo>
                  <a:pt x="3897448" y="1377281"/>
                  <a:pt x="3895712" y="1379451"/>
                  <a:pt x="3891371" y="1382056"/>
                </a:cubicBezTo>
                <a:cubicBezTo>
                  <a:pt x="3871404" y="1394210"/>
                  <a:pt x="3848397" y="1407666"/>
                  <a:pt x="3822352" y="1422425"/>
                </a:cubicBezTo>
                <a:cubicBezTo>
                  <a:pt x="3814539" y="1426766"/>
                  <a:pt x="3803252" y="1433711"/>
                  <a:pt x="3788494" y="1443261"/>
                </a:cubicBezTo>
                <a:cubicBezTo>
                  <a:pt x="3787625" y="1444997"/>
                  <a:pt x="3786758" y="1445866"/>
                  <a:pt x="3785889" y="1445866"/>
                </a:cubicBezTo>
                <a:cubicBezTo>
                  <a:pt x="3782417" y="1449338"/>
                  <a:pt x="3778510" y="1448470"/>
                  <a:pt x="3774169" y="1443261"/>
                </a:cubicBezTo>
                <a:cubicBezTo>
                  <a:pt x="3767224" y="1439789"/>
                  <a:pt x="3760278" y="1432409"/>
                  <a:pt x="3753333" y="1421123"/>
                </a:cubicBezTo>
                <a:cubicBezTo>
                  <a:pt x="3749860" y="1415046"/>
                  <a:pt x="3751597" y="1411573"/>
                  <a:pt x="3758542" y="1410705"/>
                </a:cubicBezTo>
                <a:cubicBezTo>
                  <a:pt x="3762015" y="1410705"/>
                  <a:pt x="3770262" y="1408969"/>
                  <a:pt x="3783285" y="1405496"/>
                </a:cubicBezTo>
                <a:cubicBezTo>
                  <a:pt x="3783285" y="1402892"/>
                  <a:pt x="3782851" y="1399419"/>
                  <a:pt x="3781983" y="1395078"/>
                </a:cubicBezTo>
                <a:cubicBezTo>
                  <a:pt x="3781983" y="1389869"/>
                  <a:pt x="3781549" y="1386396"/>
                  <a:pt x="3780680" y="1384660"/>
                </a:cubicBezTo>
                <a:cubicBezTo>
                  <a:pt x="3778076" y="1366429"/>
                  <a:pt x="3775037" y="1353406"/>
                  <a:pt x="3771565" y="1345593"/>
                </a:cubicBezTo>
                <a:cubicBezTo>
                  <a:pt x="3769828" y="1340384"/>
                  <a:pt x="3771565" y="1337345"/>
                  <a:pt x="3776774" y="1336477"/>
                </a:cubicBezTo>
                <a:cubicBezTo>
                  <a:pt x="3788060" y="1336477"/>
                  <a:pt x="3798912" y="1339950"/>
                  <a:pt x="3809330" y="1346895"/>
                </a:cubicBezTo>
                <a:cubicBezTo>
                  <a:pt x="3812802" y="1349500"/>
                  <a:pt x="3813236" y="1353406"/>
                  <a:pt x="3810632" y="1358615"/>
                </a:cubicBezTo>
                <a:cubicBezTo>
                  <a:pt x="3808896" y="1363824"/>
                  <a:pt x="3808027" y="1370335"/>
                  <a:pt x="3808027" y="1378149"/>
                </a:cubicBezTo>
                <a:lnTo>
                  <a:pt x="3808027" y="1398985"/>
                </a:lnTo>
                <a:cubicBezTo>
                  <a:pt x="3811500" y="1397249"/>
                  <a:pt x="3815841" y="1395946"/>
                  <a:pt x="3821050" y="1395078"/>
                </a:cubicBezTo>
                <a:cubicBezTo>
                  <a:pt x="3821050" y="1381187"/>
                  <a:pt x="3820616" y="1367731"/>
                  <a:pt x="3819748" y="1354709"/>
                </a:cubicBezTo>
                <a:cubicBezTo>
                  <a:pt x="3819748" y="1339950"/>
                  <a:pt x="3818879" y="1329532"/>
                  <a:pt x="3817143" y="1323455"/>
                </a:cubicBezTo>
                <a:cubicBezTo>
                  <a:pt x="3815407" y="1326059"/>
                  <a:pt x="3813236" y="1327361"/>
                  <a:pt x="3810632" y="1327361"/>
                </a:cubicBezTo>
                <a:cubicBezTo>
                  <a:pt x="3801082" y="1325625"/>
                  <a:pt x="3795005" y="1317812"/>
                  <a:pt x="3792400" y="1303921"/>
                </a:cubicBezTo>
                <a:cubicBezTo>
                  <a:pt x="3790664" y="1283953"/>
                  <a:pt x="3786758" y="1268760"/>
                  <a:pt x="3780680" y="1258342"/>
                </a:cubicBezTo>
                <a:cubicBezTo>
                  <a:pt x="3777208" y="1252265"/>
                  <a:pt x="3779378" y="1248792"/>
                  <a:pt x="3787192" y="1247924"/>
                </a:cubicBezTo>
                <a:cubicBezTo>
                  <a:pt x="3789796" y="1247924"/>
                  <a:pt x="3794137" y="1249227"/>
                  <a:pt x="3800214" y="1251831"/>
                </a:cubicBezTo>
                <a:cubicBezTo>
                  <a:pt x="3803687" y="1252699"/>
                  <a:pt x="3805857" y="1253133"/>
                  <a:pt x="3806725" y="1253133"/>
                </a:cubicBezTo>
                <a:cubicBezTo>
                  <a:pt x="3807593" y="1253133"/>
                  <a:pt x="3808896" y="1252699"/>
                  <a:pt x="3810632" y="1251831"/>
                </a:cubicBezTo>
                <a:cubicBezTo>
                  <a:pt x="3814973" y="1251831"/>
                  <a:pt x="3818445" y="1250963"/>
                  <a:pt x="3821050" y="1249227"/>
                </a:cubicBezTo>
                <a:cubicBezTo>
                  <a:pt x="3834941" y="1245754"/>
                  <a:pt x="3844490" y="1242715"/>
                  <a:pt x="3849699" y="1240111"/>
                </a:cubicBezTo>
                <a:cubicBezTo>
                  <a:pt x="3852304" y="1239243"/>
                  <a:pt x="3855777" y="1239677"/>
                  <a:pt x="3860117" y="1241413"/>
                </a:cubicBezTo>
                <a:cubicBezTo>
                  <a:pt x="3869667" y="1246622"/>
                  <a:pt x="3876612" y="1251831"/>
                  <a:pt x="3880953" y="1257040"/>
                </a:cubicBezTo>
                <a:cubicBezTo>
                  <a:pt x="3884426" y="1259645"/>
                  <a:pt x="3884426" y="1263551"/>
                  <a:pt x="3880953" y="1268760"/>
                </a:cubicBezTo>
                <a:cubicBezTo>
                  <a:pt x="3878349" y="1272233"/>
                  <a:pt x="3875310" y="1277876"/>
                  <a:pt x="3871837" y="1285689"/>
                </a:cubicBezTo>
                <a:cubicBezTo>
                  <a:pt x="3870969" y="1289162"/>
                  <a:pt x="3870101" y="1291767"/>
                  <a:pt x="3869233" y="1293503"/>
                </a:cubicBezTo>
                <a:cubicBezTo>
                  <a:pt x="3870101" y="1293503"/>
                  <a:pt x="3870969" y="1294371"/>
                  <a:pt x="3871837" y="1296107"/>
                </a:cubicBezTo>
                <a:cubicBezTo>
                  <a:pt x="3872706" y="1296976"/>
                  <a:pt x="3873140" y="1297844"/>
                  <a:pt x="3873140" y="1298712"/>
                </a:cubicBezTo>
                <a:cubicBezTo>
                  <a:pt x="3874008" y="1298712"/>
                  <a:pt x="3876178" y="1298278"/>
                  <a:pt x="3879651" y="1297410"/>
                </a:cubicBezTo>
                <a:cubicBezTo>
                  <a:pt x="3883124" y="1295673"/>
                  <a:pt x="3889635" y="1293069"/>
                  <a:pt x="3899185" y="1289596"/>
                </a:cubicBezTo>
                <a:cubicBezTo>
                  <a:pt x="3898316" y="1285255"/>
                  <a:pt x="3897448" y="1278744"/>
                  <a:pt x="3896580" y="1270063"/>
                </a:cubicBezTo>
                <a:cubicBezTo>
                  <a:pt x="3894844" y="1262249"/>
                  <a:pt x="3893976" y="1256606"/>
                  <a:pt x="3893976" y="1253133"/>
                </a:cubicBezTo>
                <a:cubicBezTo>
                  <a:pt x="3892239" y="1237506"/>
                  <a:pt x="3887464" y="1226220"/>
                  <a:pt x="3879651" y="1219275"/>
                </a:cubicBezTo>
                <a:cubicBezTo>
                  <a:pt x="3876178" y="1215802"/>
                  <a:pt x="3875310" y="1212330"/>
                  <a:pt x="3877046" y="1208857"/>
                </a:cubicBezTo>
                <a:cubicBezTo>
                  <a:pt x="3879651" y="1204516"/>
                  <a:pt x="3883124" y="1202780"/>
                  <a:pt x="3887464" y="1203648"/>
                </a:cubicBezTo>
                <a:close/>
                <a:moveTo>
                  <a:pt x="2113881" y="1203648"/>
                </a:moveTo>
                <a:cubicBezTo>
                  <a:pt x="2131245" y="1208857"/>
                  <a:pt x="2144267" y="1217539"/>
                  <a:pt x="2152949" y="1229693"/>
                </a:cubicBezTo>
                <a:cubicBezTo>
                  <a:pt x="2155553" y="1234034"/>
                  <a:pt x="2155553" y="1238809"/>
                  <a:pt x="2152949" y="1244018"/>
                </a:cubicBezTo>
                <a:cubicBezTo>
                  <a:pt x="2152949" y="1244018"/>
                  <a:pt x="2152949" y="1244452"/>
                  <a:pt x="2152949" y="1245320"/>
                </a:cubicBezTo>
                <a:cubicBezTo>
                  <a:pt x="2151213" y="1248792"/>
                  <a:pt x="2149477" y="1258342"/>
                  <a:pt x="2147740" y="1273969"/>
                </a:cubicBezTo>
                <a:cubicBezTo>
                  <a:pt x="2147740" y="1274837"/>
                  <a:pt x="2147740" y="1276140"/>
                  <a:pt x="2147740" y="1277876"/>
                </a:cubicBezTo>
                <a:cubicBezTo>
                  <a:pt x="2146872" y="1279612"/>
                  <a:pt x="2146438" y="1280914"/>
                  <a:pt x="2146438" y="1281783"/>
                </a:cubicBezTo>
                <a:lnTo>
                  <a:pt x="2154251" y="1279178"/>
                </a:lnTo>
                <a:cubicBezTo>
                  <a:pt x="2159460" y="1278310"/>
                  <a:pt x="2163801" y="1278744"/>
                  <a:pt x="2167273" y="1280481"/>
                </a:cubicBezTo>
                <a:cubicBezTo>
                  <a:pt x="2170746" y="1282217"/>
                  <a:pt x="2173785" y="1284387"/>
                  <a:pt x="2176389" y="1286992"/>
                </a:cubicBezTo>
                <a:cubicBezTo>
                  <a:pt x="2177257" y="1287860"/>
                  <a:pt x="2177691" y="1288728"/>
                  <a:pt x="2177691" y="1289596"/>
                </a:cubicBezTo>
                <a:cubicBezTo>
                  <a:pt x="2180296" y="1296542"/>
                  <a:pt x="2179427" y="1301316"/>
                  <a:pt x="2175087" y="1303921"/>
                </a:cubicBezTo>
                <a:cubicBezTo>
                  <a:pt x="2164669" y="1306525"/>
                  <a:pt x="2156421" y="1308262"/>
                  <a:pt x="2150345" y="1309130"/>
                </a:cubicBezTo>
                <a:cubicBezTo>
                  <a:pt x="2149477" y="1309130"/>
                  <a:pt x="2148174" y="1309564"/>
                  <a:pt x="2146438" y="1310432"/>
                </a:cubicBezTo>
                <a:cubicBezTo>
                  <a:pt x="2145569" y="1310432"/>
                  <a:pt x="2145135" y="1310432"/>
                  <a:pt x="2145135" y="1310432"/>
                </a:cubicBezTo>
                <a:cubicBezTo>
                  <a:pt x="2144267" y="1319114"/>
                  <a:pt x="2143833" y="1328664"/>
                  <a:pt x="2143833" y="1339082"/>
                </a:cubicBezTo>
                <a:cubicBezTo>
                  <a:pt x="2146438" y="1338213"/>
                  <a:pt x="2150345" y="1336477"/>
                  <a:pt x="2155553" y="1333873"/>
                </a:cubicBezTo>
                <a:cubicBezTo>
                  <a:pt x="2164235" y="1330400"/>
                  <a:pt x="2170746" y="1327795"/>
                  <a:pt x="2175087" y="1326059"/>
                </a:cubicBezTo>
                <a:cubicBezTo>
                  <a:pt x="2178560" y="1325191"/>
                  <a:pt x="2180730" y="1325191"/>
                  <a:pt x="2181598" y="1326059"/>
                </a:cubicBezTo>
                <a:cubicBezTo>
                  <a:pt x="2181598" y="1326927"/>
                  <a:pt x="2179862" y="1328229"/>
                  <a:pt x="2176389" y="1329966"/>
                </a:cubicBezTo>
                <a:cubicBezTo>
                  <a:pt x="2172049" y="1334307"/>
                  <a:pt x="2164669" y="1340818"/>
                  <a:pt x="2154251" y="1349500"/>
                </a:cubicBezTo>
                <a:cubicBezTo>
                  <a:pt x="2149042" y="1353840"/>
                  <a:pt x="2145135" y="1357313"/>
                  <a:pt x="2142531" y="1359918"/>
                </a:cubicBezTo>
                <a:cubicBezTo>
                  <a:pt x="2141663" y="1381622"/>
                  <a:pt x="2141229" y="1405930"/>
                  <a:pt x="2141229" y="1432843"/>
                </a:cubicBezTo>
                <a:cubicBezTo>
                  <a:pt x="2138624" y="1450206"/>
                  <a:pt x="2130377" y="1463663"/>
                  <a:pt x="2116486" y="1473213"/>
                </a:cubicBezTo>
                <a:cubicBezTo>
                  <a:pt x="2107805" y="1477554"/>
                  <a:pt x="2102161" y="1475383"/>
                  <a:pt x="2099557" y="1466702"/>
                </a:cubicBezTo>
                <a:cubicBezTo>
                  <a:pt x="2092611" y="1449338"/>
                  <a:pt x="2083930" y="1436316"/>
                  <a:pt x="2073513" y="1427634"/>
                </a:cubicBezTo>
                <a:cubicBezTo>
                  <a:pt x="2071775" y="1425898"/>
                  <a:pt x="2070907" y="1424596"/>
                  <a:pt x="2070907" y="1423728"/>
                </a:cubicBezTo>
                <a:cubicBezTo>
                  <a:pt x="2071775" y="1422859"/>
                  <a:pt x="2073513" y="1422425"/>
                  <a:pt x="2076117" y="1422425"/>
                </a:cubicBezTo>
                <a:cubicBezTo>
                  <a:pt x="2078721" y="1422425"/>
                  <a:pt x="2084798" y="1423293"/>
                  <a:pt x="2094347" y="1425030"/>
                </a:cubicBezTo>
                <a:cubicBezTo>
                  <a:pt x="2099557" y="1426766"/>
                  <a:pt x="2103029" y="1427634"/>
                  <a:pt x="2104766" y="1427634"/>
                </a:cubicBezTo>
                <a:cubicBezTo>
                  <a:pt x="2107370" y="1427634"/>
                  <a:pt x="2109106" y="1425898"/>
                  <a:pt x="2109975" y="1422425"/>
                </a:cubicBezTo>
                <a:cubicBezTo>
                  <a:pt x="2109975" y="1410271"/>
                  <a:pt x="2110409" y="1397683"/>
                  <a:pt x="2111277" y="1384660"/>
                </a:cubicBezTo>
                <a:cubicBezTo>
                  <a:pt x="2107805" y="1387265"/>
                  <a:pt x="2102595" y="1391171"/>
                  <a:pt x="2095650" y="1396380"/>
                </a:cubicBezTo>
                <a:cubicBezTo>
                  <a:pt x="2091309" y="1400721"/>
                  <a:pt x="2087837" y="1403760"/>
                  <a:pt x="2085232" y="1405496"/>
                </a:cubicBezTo>
                <a:cubicBezTo>
                  <a:pt x="2079155" y="1409837"/>
                  <a:pt x="2073946" y="1409837"/>
                  <a:pt x="2069605" y="1405496"/>
                </a:cubicBezTo>
                <a:cubicBezTo>
                  <a:pt x="2060055" y="1396814"/>
                  <a:pt x="2053978" y="1387265"/>
                  <a:pt x="2051374" y="1376847"/>
                </a:cubicBezTo>
                <a:cubicBezTo>
                  <a:pt x="2051374" y="1371638"/>
                  <a:pt x="2053544" y="1369033"/>
                  <a:pt x="2057885" y="1369033"/>
                </a:cubicBezTo>
                <a:cubicBezTo>
                  <a:pt x="2066566" y="1368165"/>
                  <a:pt x="2078721" y="1364692"/>
                  <a:pt x="2094347" y="1358615"/>
                </a:cubicBezTo>
                <a:cubicBezTo>
                  <a:pt x="2099557" y="1356011"/>
                  <a:pt x="2105634" y="1353406"/>
                  <a:pt x="2112579" y="1350802"/>
                </a:cubicBezTo>
                <a:cubicBezTo>
                  <a:pt x="2112579" y="1339516"/>
                  <a:pt x="2112579" y="1328229"/>
                  <a:pt x="2112579" y="1316943"/>
                </a:cubicBezTo>
                <a:cubicBezTo>
                  <a:pt x="2110843" y="1316943"/>
                  <a:pt x="2108673" y="1317812"/>
                  <a:pt x="2106068" y="1319548"/>
                </a:cubicBezTo>
                <a:cubicBezTo>
                  <a:pt x="2100859" y="1320416"/>
                  <a:pt x="2096953" y="1321284"/>
                  <a:pt x="2094347" y="1322152"/>
                </a:cubicBezTo>
                <a:cubicBezTo>
                  <a:pt x="2089139" y="1323889"/>
                  <a:pt x="2085232" y="1323455"/>
                  <a:pt x="2082627" y="1320850"/>
                </a:cubicBezTo>
                <a:cubicBezTo>
                  <a:pt x="2077418" y="1317377"/>
                  <a:pt x="2071775" y="1311300"/>
                  <a:pt x="2065699" y="1302619"/>
                </a:cubicBezTo>
                <a:cubicBezTo>
                  <a:pt x="2063962" y="1298278"/>
                  <a:pt x="2064830" y="1295673"/>
                  <a:pt x="2068303" y="1294805"/>
                </a:cubicBezTo>
                <a:cubicBezTo>
                  <a:pt x="2076117" y="1293937"/>
                  <a:pt x="2091309" y="1291767"/>
                  <a:pt x="2113881" y="1288294"/>
                </a:cubicBezTo>
                <a:cubicBezTo>
                  <a:pt x="2113881" y="1275272"/>
                  <a:pt x="2113881" y="1263117"/>
                  <a:pt x="2113881" y="1251831"/>
                </a:cubicBezTo>
                <a:cubicBezTo>
                  <a:pt x="2114750" y="1234468"/>
                  <a:pt x="2112145" y="1221879"/>
                  <a:pt x="2106068" y="1214066"/>
                </a:cubicBezTo>
                <a:cubicBezTo>
                  <a:pt x="2103463" y="1207121"/>
                  <a:pt x="2106068" y="1203648"/>
                  <a:pt x="2113881" y="1203648"/>
                </a:cubicBezTo>
                <a:close/>
                <a:moveTo>
                  <a:pt x="5571110" y="1198765"/>
                </a:moveTo>
                <a:cubicBezTo>
                  <a:pt x="5578273" y="1198982"/>
                  <a:pt x="5583807" y="1199741"/>
                  <a:pt x="5587715" y="1201043"/>
                </a:cubicBezTo>
                <a:cubicBezTo>
                  <a:pt x="5602473" y="1206252"/>
                  <a:pt x="5606380" y="1217104"/>
                  <a:pt x="5599435" y="1233600"/>
                </a:cubicBezTo>
                <a:cubicBezTo>
                  <a:pt x="5604644" y="1232731"/>
                  <a:pt x="5611589" y="1231429"/>
                  <a:pt x="5620270" y="1229693"/>
                </a:cubicBezTo>
                <a:cubicBezTo>
                  <a:pt x="5623743" y="1228825"/>
                  <a:pt x="5626348" y="1227957"/>
                  <a:pt x="5628084" y="1227088"/>
                </a:cubicBezTo>
                <a:cubicBezTo>
                  <a:pt x="5630688" y="1225352"/>
                  <a:pt x="5635029" y="1225352"/>
                  <a:pt x="5641106" y="1227088"/>
                </a:cubicBezTo>
                <a:cubicBezTo>
                  <a:pt x="5650656" y="1230561"/>
                  <a:pt x="5656299" y="1235336"/>
                  <a:pt x="5658035" y="1241413"/>
                </a:cubicBezTo>
                <a:cubicBezTo>
                  <a:pt x="5660640" y="1248358"/>
                  <a:pt x="5657602" y="1252265"/>
                  <a:pt x="5648920" y="1253133"/>
                </a:cubicBezTo>
                <a:cubicBezTo>
                  <a:pt x="5646315" y="1254001"/>
                  <a:pt x="5641975" y="1254436"/>
                  <a:pt x="5635897" y="1254436"/>
                </a:cubicBezTo>
                <a:cubicBezTo>
                  <a:pt x="5630688" y="1255304"/>
                  <a:pt x="5626348" y="1255738"/>
                  <a:pt x="5622875" y="1255738"/>
                </a:cubicBezTo>
                <a:cubicBezTo>
                  <a:pt x="5627216" y="1258342"/>
                  <a:pt x="5629820" y="1260513"/>
                  <a:pt x="5630688" y="1262249"/>
                </a:cubicBezTo>
                <a:cubicBezTo>
                  <a:pt x="5634161" y="1265722"/>
                  <a:pt x="5634595" y="1268326"/>
                  <a:pt x="5631990" y="1270063"/>
                </a:cubicBezTo>
                <a:cubicBezTo>
                  <a:pt x="5631122" y="1270931"/>
                  <a:pt x="5629386" y="1272233"/>
                  <a:pt x="5626781" y="1273969"/>
                </a:cubicBezTo>
                <a:cubicBezTo>
                  <a:pt x="5625045" y="1275706"/>
                  <a:pt x="5621139" y="1278744"/>
                  <a:pt x="5615062" y="1283085"/>
                </a:cubicBezTo>
                <a:cubicBezTo>
                  <a:pt x="5617666" y="1283085"/>
                  <a:pt x="5620270" y="1282651"/>
                  <a:pt x="5622875" y="1281783"/>
                </a:cubicBezTo>
                <a:cubicBezTo>
                  <a:pt x="5642843" y="1280046"/>
                  <a:pt x="5659338" y="1277008"/>
                  <a:pt x="5672360" y="1272667"/>
                </a:cubicBezTo>
                <a:cubicBezTo>
                  <a:pt x="5679305" y="1272667"/>
                  <a:pt x="5684081" y="1273101"/>
                  <a:pt x="5686685" y="1273969"/>
                </a:cubicBezTo>
                <a:cubicBezTo>
                  <a:pt x="5696235" y="1275706"/>
                  <a:pt x="5704048" y="1281349"/>
                  <a:pt x="5710126" y="1290898"/>
                </a:cubicBezTo>
                <a:cubicBezTo>
                  <a:pt x="5711862" y="1295239"/>
                  <a:pt x="5710994" y="1299146"/>
                  <a:pt x="5707521" y="1302619"/>
                </a:cubicBezTo>
                <a:cubicBezTo>
                  <a:pt x="5702312" y="1305223"/>
                  <a:pt x="5695801" y="1305657"/>
                  <a:pt x="5687987" y="1303921"/>
                </a:cubicBezTo>
                <a:cubicBezTo>
                  <a:pt x="5660206" y="1303921"/>
                  <a:pt x="5625479" y="1305657"/>
                  <a:pt x="5583808" y="1309130"/>
                </a:cubicBezTo>
                <a:cubicBezTo>
                  <a:pt x="5554290" y="1310866"/>
                  <a:pt x="5519997" y="1315641"/>
                  <a:pt x="5480930" y="1323455"/>
                </a:cubicBezTo>
                <a:cubicBezTo>
                  <a:pt x="5476589" y="1324323"/>
                  <a:pt x="5472248" y="1324323"/>
                  <a:pt x="5467908" y="1323455"/>
                </a:cubicBezTo>
                <a:cubicBezTo>
                  <a:pt x="5458358" y="1318246"/>
                  <a:pt x="5452281" y="1313037"/>
                  <a:pt x="5449676" y="1307828"/>
                </a:cubicBezTo>
                <a:cubicBezTo>
                  <a:pt x="5447072" y="1304355"/>
                  <a:pt x="5448374" y="1302185"/>
                  <a:pt x="5453583" y="1301316"/>
                </a:cubicBezTo>
                <a:cubicBezTo>
                  <a:pt x="5476155" y="1300448"/>
                  <a:pt x="5495255" y="1298712"/>
                  <a:pt x="5510881" y="1296107"/>
                </a:cubicBezTo>
                <a:cubicBezTo>
                  <a:pt x="5520431" y="1294371"/>
                  <a:pt x="5530415" y="1293069"/>
                  <a:pt x="5540833" y="1292201"/>
                </a:cubicBezTo>
                <a:cubicBezTo>
                  <a:pt x="5536493" y="1282651"/>
                  <a:pt x="5531284" y="1274403"/>
                  <a:pt x="5525206" y="1267458"/>
                </a:cubicBezTo>
                <a:cubicBezTo>
                  <a:pt x="5519997" y="1266590"/>
                  <a:pt x="5515222" y="1264854"/>
                  <a:pt x="5510881" y="1262249"/>
                </a:cubicBezTo>
                <a:cubicBezTo>
                  <a:pt x="5505672" y="1257040"/>
                  <a:pt x="5502634" y="1253133"/>
                  <a:pt x="5501766" y="1250529"/>
                </a:cubicBezTo>
                <a:cubicBezTo>
                  <a:pt x="5500898" y="1248792"/>
                  <a:pt x="5500464" y="1247490"/>
                  <a:pt x="5500464" y="1246622"/>
                </a:cubicBezTo>
                <a:cubicBezTo>
                  <a:pt x="5501332" y="1245754"/>
                  <a:pt x="5502634" y="1245320"/>
                  <a:pt x="5504370" y="1245320"/>
                </a:cubicBezTo>
                <a:cubicBezTo>
                  <a:pt x="5514788" y="1245320"/>
                  <a:pt x="5526943" y="1244452"/>
                  <a:pt x="5540833" y="1242715"/>
                </a:cubicBezTo>
                <a:cubicBezTo>
                  <a:pt x="5557329" y="1240111"/>
                  <a:pt x="5570351" y="1238374"/>
                  <a:pt x="5579901" y="1237506"/>
                </a:cubicBezTo>
                <a:cubicBezTo>
                  <a:pt x="5566878" y="1229693"/>
                  <a:pt x="5554724" y="1218407"/>
                  <a:pt x="5543438" y="1203648"/>
                </a:cubicBezTo>
                <a:cubicBezTo>
                  <a:pt x="5541702" y="1201912"/>
                  <a:pt x="5540833" y="1200609"/>
                  <a:pt x="5540833" y="1199741"/>
                </a:cubicBezTo>
                <a:cubicBezTo>
                  <a:pt x="5540833" y="1199741"/>
                  <a:pt x="5542136" y="1199741"/>
                  <a:pt x="5544740" y="1199741"/>
                </a:cubicBezTo>
                <a:cubicBezTo>
                  <a:pt x="5555158" y="1198873"/>
                  <a:pt x="5563948" y="1198548"/>
                  <a:pt x="5571110" y="1198765"/>
                </a:cubicBezTo>
                <a:close/>
                <a:moveTo>
                  <a:pt x="187525" y="1198439"/>
                </a:moveTo>
                <a:cubicBezTo>
                  <a:pt x="201415" y="1201912"/>
                  <a:pt x="213136" y="1207555"/>
                  <a:pt x="222686" y="1215368"/>
                </a:cubicBezTo>
                <a:cubicBezTo>
                  <a:pt x="226158" y="1219709"/>
                  <a:pt x="226593" y="1224484"/>
                  <a:pt x="223988" y="1229693"/>
                </a:cubicBezTo>
                <a:cubicBezTo>
                  <a:pt x="223120" y="1232297"/>
                  <a:pt x="221383" y="1242715"/>
                  <a:pt x="218779" y="1260947"/>
                </a:cubicBezTo>
                <a:cubicBezTo>
                  <a:pt x="224856" y="1260079"/>
                  <a:pt x="230065" y="1258342"/>
                  <a:pt x="234406" y="1255738"/>
                </a:cubicBezTo>
                <a:cubicBezTo>
                  <a:pt x="241351" y="1254001"/>
                  <a:pt x="246994" y="1254436"/>
                  <a:pt x="251334" y="1257040"/>
                </a:cubicBezTo>
                <a:cubicBezTo>
                  <a:pt x="253939" y="1257908"/>
                  <a:pt x="256544" y="1260513"/>
                  <a:pt x="259149" y="1264854"/>
                </a:cubicBezTo>
                <a:cubicBezTo>
                  <a:pt x="260016" y="1265722"/>
                  <a:pt x="260884" y="1266590"/>
                  <a:pt x="261753" y="1267458"/>
                </a:cubicBezTo>
                <a:cubicBezTo>
                  <a:pt x="265225" y="1275272"/>
                  <a:pt x="263923" y="1279612"/>
                  <a:pt x="257846" y="1280481"/>
                </a:cubicBezTo>
                <a:cubicBezTo>
                  <a:pt x="250032" y="1283085"/>
                  <a:pt x="238312" y="1285689"/>
                  <a:pt x="222686" y="1288294"/>
                </a:cubicBezTo>
                <a:cubicBezTo>
                  <a:pt x="220081" y="1289162"/>
                  <a:pt x="218344" y="1289596"/>
                  <a:pt x="217476" y="1289596"/>
                </a:cubicBezTo>
                <a:cubicBezTo>
                  <a:pt x="216609" y="1297410"/>
                  <a:pt x="216174" y="1304355"/>
                  <a:pt x="216174" y="1310432"/>
                </a:cubicBezTo>
                <a:cubicBezTo>
                  <a:pt x="220515" y="1308696"/>
                  <a:pt x="224422" y="1307828"/>
                  <a:pt x="227895" y="1307828"/>
                </a:cubicBezTo>
                <a:cubicBezTo>
                  <a:pt x="230499" y="1306959"/>
                  <a:pt x="233972" y="1306091"/>
                  <a:pt x="238312" y="1305223"/>
                </a:cubicBezTo>
                <a:cubicBezTo>
                  <a:pt x="252203" y="1303487"/>
                  <a:pt x="260884" y="1301751"/>
                  <a:pt x="264358" y="1300014"/>
                </a:cubicBezTo>
                <a:cubicBezTo>
                  <a:pt x="270434" y="1298278"/>
                  <a:pt x="276078" y="1298712"/>
                  <a:pt x="281287" y="1301316"/>
                </a:cubicBezTo>
                <a:cubicBezTo>
                  <a:pt x="290837" y="1305657"/>
                  <a:pt x="298650" y="1311734"/>
                  <a:pt x="304727" y="1319548"/>
                </a:cubicBezTo>
                <a:cubicBezTo>
                  <a:pt x="306463" y="1328229"/>
                  <a:pt x="303859" y="1332136"/>
                  <a:pt x="296914" y="1331268"/>
                </a:cubicBezTo>
                <a:cubicBezTo>
                  <a:pt x="295177" y="1331268"/>
                  <a:pt x="292139" y="1331268"/>
                  <a:pt x="287798" y="1331268"/>
                </a:cubicBezTo>
                <a:cubicBezTo>
                  <a:pt x="270434" y="1330400"/>
                  <a:pt x="250901" y="1330834"/>
                  <a:pt x="229197" y="1332570"/>
                </a:cubicBezTo>
                <a:cubicBezTo>
                  <a:pt x="237879" y="1338647"/>
                  <a:pt x="241351" y="1343856"/>
                  <a:pt x="239614" y="1348197"/>
                </a:cubicBezTo>
                <a:cubicBezTo>
                  <a:pt x="239614" y="1349934"/>
                  <a:pt x="239614" y="1350802"/>
                  <a:pt x="239614" y="1350802"/>
                </a:cubicBezTo>
                <a:cubicBezTo>
                  <a:pt x="247428" y="1349934"/>
                  <a:pt x="254374" y="1348197"/>
                  <a:pt x="260451" y="1345593"/>
                </a:cubicBezTo>
                <a:cubicBezTo>
                  <a:pt x="266528" y="1343856"/>
                  <a:pt x="271736" y="1345159"/>
                  <a:pt x="276078" y="1349500"/>
                </a:cubicBezTo>
                <a:cubicBezTo>
                  <a:pt x="281287" y="1352972"/>
                  <a:pt x="285627" y="1356445"/>
                  <a:pt x="289100" y="1359918"/>
                </a:cubicBezTo>
                <a:cubicBezTo>
                  <a:pt x="293441" y="1367731"/>
                  <a:pt x="291270" y="1372506"/>
                  <a:pt x="282589" y="1374242"/>
                </a:cubicBezTo>
                <a:cubicBezTo>
                  <a:pt x="269567" y="1374242"/>
                  <a:pt x="254808" y="1374676"/>
                  <a:pt x="238312" y="1375544"/>
                </a:cubicBezTo>
                <a:lnTo>
                  <a:pt x="238312" y="1392474"/>
                </a:lnTo>
                <a:cubicBezTo>
                  <a:pt x="238312" y="1407232"/>
                  <a:pt x="238747" y="1421991"/>
                  <a:pt x="239614" y="1436750"/>
                </a:cubicBezTo>
                <a:cubicBezTo>
                  <a:pt x="240483" y="1459322"/>
                  <a:pt x="231801" y="1475383"/>
                  <a:pt x="213570" y="1484933"/>
                </a:cubicBezTo>
                <a:cubicBezTo>
                  <a:pt x="205756" y="1488406"/>
                  <a:pt x="199679" y="1487104"/>
                  <a:pt x="195338" y="1481026"/>
                </a:cubicBezTo>
                <a:cubicBezTo>
                  <a:pt x="188393" y="1463663"/>
                  <a:pt x="178409" y="1450206"/>
                  <a:pt x="165387" y="1440657"/>
                </a:cubicBezTo>
                <a:cubicBezTo>
                  <a:pt x="163650" y="1438920"/>
                  <a:pt x="162782" y="1437618"/>
                  <a:pt x="162782" y="1436750"/>
                </a:cubicBezTo>
                <a:cubicBezTo>
                  <a:pt x="162782" y="1435882"/>
                  <a:pt x="164085" y="1435882"/>
                  <a:pt x="166689" y="1436750"/>
                </a:cubicBezTo>
                <a:cubicBezTo>
                  <a:pt x="169293" y="1436750"/>
                  <a:pt x="173634" y="1437184"/>
                  <a:pt x="179711" y="1438052"/>
                </a:cubicBezTo>
                <a:cubicBezTo>
                  <a:pt x="189261" y="1438920"/>
                  <a:pt x="195772" y="1439789"/>
                  <a:pt x="199245" y="1440657"/>
                </a:cubicBezTo>
                <a:cubicBezTo>
                  <a:pt x="202718" y="1441525"/>
                  <a:pt x="204888" y="1440223"/>
                  <a:pt x="205756" y="1436750"/>
                </a:cubicBezTo>
                <a:lnTo>
                  <a:pt x="205756" y="1378149"/>
                </a:lnTo>
                <a:cubicBezTo>
                  <a:pt x="179711" y="1381622"/>
                  <a:pt x="162348" y="1384660"/>
                  <a:pt x="153667" y="1387265"/>
                </a:cubicBezTo>
                <a:cubicBezTo>
                  <a:pt x="167557" y="1389001"/>
                  <a:pt x="176239" y="1391605"/>
                  <a:pt x="179711" y="1395078"/>
                </a:cubicBezTo>
                <a:cubicBezTo>
                  <a:pt x="190129" y="1403760"/>
                  <a:pt x="191866" y="1413744"/>
                  <a:pt x="184920" y="1425030"/>
                </a:cubicBezTo>
                <a:cubicBezTo>
                  <a:pt x="180579" y="1429371"/>
                  <a:pt x="176239" y="1430239"/>
                  <a:pt x="171898" y="1427634"/>
                </a:cubicBezTo>
                <a:cubicBezTo>
                  <a:pt x="163216" y="1421557"/>
                  <a:pt x="154969" y="1409403"/>
                  <a:pt x="147155" y="1391171"/>
                </a:cubicBezTo>
                <a:cubicBezTo>
                  <a:pt x="146287" y="1391171"/>
                  <a:pt x="145853" y="1390303"/>
                  <a:pt x="145853" y="1388567"/>
                </a:cubicBezTo>
                <a:cubicBezTo>
                  <a:pt x="142380" y="1388567"/>
                  <a:pt x="138908" y="1388133"/>
                  <a:pt x="135435" y="1387265"/>
                </a:cubicBezTo>
                <a:cubicBezTo>
                  <a:pt x="134567" y="1386396"/>
                  <a:pt x="133699" y="1385528"/>
                  <a:pt x="132830" y="1384660"/>
                </a:cubicBezTo>
                <a:cubicBezTo>
                  <a:pt x="126753" y="1380319"/>
                  <a:pt x="122847" y="1376847"/>
                  <a:pt x="121110" y="1374242"/>
                </a:cubicBezTo>
                <a:cubicBezTo>
                  <a:pt x="118506" y="1371638"/>
                  <a:pt x="117638" y="1369901"/>
                  <a:pt x="118506" y="1369033"/>
                </a:cubicBezTo>
                <a:cubicBezTo>
                  <a:pt x="119374" y="1367297"/>
                  <a:pt x="121110" y="1366429"/>
                  <a:pt x="123715" y="1366429"/>
                </a:cubicBezTo>
                <a:cubicBezTo>
                  <a:pt x="139342" y="1364692"/>
                  <a:pt x="153667" y="1362522"/>
                  <a:pt x="166689" y="1359918"/>
                </a:cubicBezTo>
                <a:cubicBezTo>
                  <a:pt x="172766" y="1359049"/>
                  <a:pt x="181448" y="1358181"/>
                  <a:pt x="192734" y="1357313"/>
                </a:cubicBezTo>
                <a:cubicBezTo>
                  <a:pt x="198811" y="1356445"/>
                  <a:pt x="203152" y="1356011"/>
                  <a:pt x="205756" y="1356011"/>
                </a:cubicBezTo>
                <a:cubicBezTo>
                  <a:pt x="204888" y="1347329"/>
                  <a:pt x="203586" y="1340818"/>
                  <a:pt x="201849" y="1336477"/>
                </a:cubicBezTo>
                <a:cubicBezTo>
                  <a:pt x="195772" y="1336911"/>
                  <a:pt x="188176" y="1337779"/>
                  <a:pt x="179060" y="1339082"/>
                </a:cubicBezTo>
                <a:lnTo>
                  <a:pt x="151305" y="1343613"/>
                </a:lnTo>
                <a:lnTo>
                  <a:pt x="141946" y="1345593"/>
                </a:lnTo>
                <a:cubicBezTo>
                  <a:pt x="135001" y="1347329"/>
                  <a:pt x="129358" y="1346895"/>
                  <a:pt x="125017" y="1344291"/>
                </a:cubicBezTo>
                <a:cubicBezTo>
                  <a:pt x="121544" y="1341686"/>
                  <a:pt x="117638" y="1338647"/>
                  <a:pt x="113297" y="1335175"/>
                </a:cubicBezTo>
                <a:cubicBezTo>
                  <a:pt x="112429" y="1336043"/>
                  <a:pt x="111126" y="1337345"/>
                  <a:pt x="109390" y="1339082"/>
                </a:cubicBezTo>
                <a:cubicBezTo>
                  <a:pt x="107654" y="1341686"/>
                  <a:pt x="106351" y="1343422"/>
                  <a:pt x="105483" y="1344291"/>
                </a:cubicBezTo>
                <a:cubicBezTo>
                  <a:pt x="105483" y="1378149"/>
                  <a:pt x="105483" y="1407232"/>
                  <a:pt x="105483" y="1431541"/>
                </a:cubicBezTo>
                <a:cubicBezTo>
                  <a:pt x="108088" y="1449772"/>
                  <a:pt x="101577" y="1463663"/>
                  <a:pt x="85950" y="1473213"/>
                </a:cubicBezTo>
                <a:cubicBezTo>
                  <a:pt x="79004" y="1476686"/>
                  <a:pt x="72927" y="1473647"/>
                  <a:pt x="67718" y="1464097"/>
                </a:cubicBezTo>
                <a:cubicBezTo>
                  <a:pt x="59036" y="1448470"/>
                  <a:pt x="49053" y="1436316"/>
                  <a:pt x="37766" y="1427634"/>
                </a:cubicBezTo>
                <a:cubicBezTo>
                  <a:pt x="35162" y="1426766"/>
                  <a:pt x="34294" y="1425898"/>
                  <a:pt x="35162" y="1425030"/>
                </a:cubicBezTo>
                <a:cubicBezTo>
                  <a:pt x="36030" y="1423293"/>
                  <a:pt x="37766" y="1422859"/>
                  <a:pt x="40371" y="1423728"/>
                </a:cubicBezTo>
                <a:cubicBezTo>
                  <a:pt x="43844" y="1423728"/>
                  <a:pt x="51223" y="1424596"/>
                  <a:pt x="62509" y="1426332"/>
                </a:cubicBezTo>
                <a:cubicBezTo>
                  <a:pt x="65114" y="1427200"/>
                  <a:pt x="66850" y="1427634"/>
                  <a:pt x="67718" y="1427634"/>
                </a:cubicBezTo>
                <a:cubicBezTo>
                  <a:pt x="72059" y="1426766"/>
                  <a:pt x="74229" y="1425030"/>
                  <a:pt x="74229" y="1422425"/>
                </a:cubicBezTo>
                <a:cubicBezTo>
                  <a:pt x="74229" y="1406798"/>
                  <a:pt x="74229" y="1392040"/>
                  <a:pt x="74229" y="1378149"/>
                </a:cubicBezTo>
                <a:cubicBezTo>
                  <a:pt x="70757" y="1382490"/>
                  <a:pt x="65982" y="1388133"/>
                  <a:pt x="59905" y="1395078"/>
                </a:cubicBezTo>
                <a:cubicBezTo>
                  <a:pt x="56432" y="1399419"/>
                  <a:pt x="53827" y="1402458"/>
                  <a:pt x="52091" y="1404194"/>
                </a:cubicBezTo>
                <a:cubicBezTo>
                  <a:pt x="47750" y="1406798"/>
                  <a:pt x="43844" y="1407666"/>
                  <a:pt x="40371" y="1406798"/>
                </a:cubicBezTo>
                <a:cubicBezTo>
                  <a:pt x="28217" y="1401589"/>
                  <a:pt x="19969" y="1393776"/>
                  <a:pt x="15628" y="1383358"/>
                </a:cubicBezTo>
                <a:cubicBezTo>
                  <a:pt x="14760" y="1377281"/>
                  <a:pt x="16496" y="1373374"/>
                  <a:pt x="20837" y="1371638"/>
                </a:cubicBezTo>
                <a:cubicBezTo>
                  <a:pt x="26915" y="1369901"/>
                  <a:pt x="34728" y="1366429"/>
                  <a:pt x="44278" y="1361220"/>
                </a:cubicBezTo>
                <a:cubicBezTo>
                  <a:pt x="53827" y="1356011"/>
                  <a:pt x="63811" y="1349934"/>
                  <a:pt x="74229" y="1342988"/>
                </a:cubicBezTo>
                <a:cubicBezTo>
                  <a:pt x="75098" y="1334307"/>
                  <a:pt x="75532" y="1324757"/>
                  <a:pt x="75532" y="1314339"/>
                </a:cubicBezTo>
                <a:cubicBezTo>
                  <a:pt x="73795" y="1314339"/>
                  <a:pt x="71191" y="1315207"/>
                  <a:pt x="67718" y="1316943"/>
                </a:cubicBezTo>
                <a:cubicBezTo>
                  <a:pt x="64245" y="1317812"/>
                  <a:pt x="61641" y="1318680"/>
                  <a:pt x="59905" y="1319548"/>
                </a:cubicBezTo>
                <a:cubicBezTo>
                  <a:pt x="54696" y="1321284"/>
                  <a:pt x="49921" y="1320850"/>
                  <a:pt x="45580" y="1318246"/>
                </a:cubicBezTo>
                <a:cubicBezTo>
                  <a:pt x="37766" y="1313905"/>
                  <a:pt x="32557" y="1309564"/>
                  <a:pt x="29953" y="1305223"/>
                </a:cubicBezTo>
                <a:cubicBezTo>
                  <a:pt x="26480" y="1298278"/>
                  <a:pt x="27783" y="1294371"/>
                  <a:pt x="33860" y="1293503"/>
                </a:cubicBezTo>
                <a:cubicBezTo>
                  <a:pt x="34728" y="1293503"/>
                  <a:pt x="37766" y="1293069"/>
                  <a:pt x="42975" y="1292201"/>
                </a:cubicBezTo>
                <a:cubicBezTo>
                  <a:pt x="57734" y="1289596"/>
                  <a:pt x="68586" y="1287426"/>
                  <a:pt x="75532" y="1285689"/>
                </a:cubicBezTo>
                <a:lnTo>
                  <a:pt x="75532" y="1276574"/>
                </a:lnTo>
                <a:cubicBezTo>
                  <a:pt x="75532" y="1239243"/>
                  <a:pt x="73361" y="1218841"/>
                  <a:pt x="69020" y="1215368"/>
                </a:cubicBezTo>
                <a:cubicBezTo>
                  <a:pt x="67284" y="1211895"/>
                  <a:pt x="67718" y="1208857"/>
                  <a:pt x="70323" y="1206252"/>
                </a:cubicBezTo>
                <a:cubicBezTo>
                  <a:pt x="72927" y="1204516"/>
                  <a:pt x="76400" y="1204516"/>
                  <a:pt x="80741" y="1206252"/>
                </a:cubicBezTo>
                <a:cubicBezTo>
                  <a:pt x="91159" y="1209725"/>
                  <a:pt x="101577" y="1217104"/>
                  <a:pt x="111994" y="1228391"/>
                </a:cubicBezTo>
                <a:cubicBezTo>
                  <a:pt x="114599" y="1232731"/>
                  <a:pt x="115467" y="1237506"/>
                  <a:pt x="114599" y="1242715"/>
                </a:cubicBezTo>
                <a:cubicBezTo>
                  <a:pt x="110258" y="1250529"/>
                  <a:pt x="107654" y="1262249"/>
                  <a:pt x="106786" y="1277876"/>
                </a:cubicBezTo>
                <a:cubicBezTo>
                  <a:pt x="108522" y="1277876"/>
                  <a:pt x="109390" y="1277442"/>
                  <a:pt x="109390" y="1276574"/>
                </a:cubicBezTo>
                <a:cubicBezTo>
                  <a:pt x="117203" y="1273969"/>
                  <a:pt x="124149" y="1273969"/>
                  <a:pt x="130226" y="1276574"/>
                </a:cubicBezTo>
                <a:cubicBezTo>
                  <a:pt x="134567" y="1278310"/>
                  <a:pt x="138039" y="1282217"/>
                  <a:pt x="140644" y="1288294"/>
                </a:cubicBezTo>
                <a:cubicBezTo>
                  <a:pt x="143249" y="1296107"/>
                  <a:pt x="141078" y="1300448"/>
                  <a:pt x="134133" y="1301316"/>
                </a:cubicBezTo>
                <a:cubicBezTo>
                  <a:pt x="133265" y="1301316"/>
                  <a:pt x="131528" y="1301751"/>
                  <a:pt x="128924" y="1302619"/>
                </a:cubicBezTo>
                <a:cubicBezTo>
                  <a:pt x="125451" y="1302619"/>
                  <a:pt x="117638" y="1304355"/>
                  <a:pt x="105483" y="1307828"/>
                </a:cubicBezTo>
                <a:lnTo>
                  <a:pt x="105483" y="1316943"/>
                </a:lnTo>
                <a:cubicBezTo>
                  <a:pt x="105483" y="1319548"/>
                  <a:pt x="105483" y="1322587"/>
                  <a:pt x="105483" y="1326059"/>
                </a:cubicBezTo>
                <a:cubicBezTo>
                  <a:pt x="112429" y="1321718"/>
                  <a:pt x="118506" y="1317812"/>
                  <a:pt x="123715" y="1314339"/>
                </a:cubicBezTo>
                <a:cubicBezTo>
                  <a:pt x="128056" y="1311734"/>
                  <a:pt x="130660" y="1310866"/>
                  <a:pt x="131528" y="1311734"/>
                </a:cubicBezTo>
                <a:cubicBezTo>
                  <a:pt x="132396" y="1312603"/>
                  <a:pt x="131094" y="1315207"/>
                  <a:pt x="127621" y="1319548"/>
                </a:cubicBezTo>
                <a:cubicBezTo>
                  <a:pt x="126753" y="1320416"/>
                  <a:pt x="125451" y="1322152"/>
                  <a:pt x="123715" y="1324757"/>
                </a:cubicBezTo>
                <a:cubicBezTo>
                  <a:pt x="131528" y="1323020"/>
                  <a:pt x="140210" y="1321718"/>
                  <a:pt x="149760" y="1320850"/>
                </a:cubicBezTo>
                <a:cubicBezTo>
                  <a:pt x="153232" y="1319982"/>
                  <a:pt x="158441" y="1319114"/>
                  <a:pt x="165387" y="1318246"/>
                </a:cubicBezTo>
                <a:cubicBezTo>
                  <a:pt x="174068" y="1316509"/>
                  <a:pt x="180579" y="1315207"/>
                  <a:pt x="184920" y="1314339"/>
                </a:cubicBezTo>
                <a:cubicBezTo>
                  <a:pt x="184920" y="1307394"/>
                  <a:pt x="184920" y="1301316"/>
                  <a:pt x="184920" y="1296107"/>
                </a:cubicBezTo>
                <a:cubicBezTo>
                  <a:pt x="183184" y="1296107"/>
                  <a:pt x="180579" y="1296107"/>
                  <a:pt x="177107" y="1296107"/>
                </a:cubicBezTo>
                <a:cubicBezTo>
                  <a:pt x="172766" y="1296976"/>
                  <a:pt x="169727" y="1297410"/>
                  <a:pt x="167991" y="1297410"/>
                </a:cubicBezTo>
                <a:cubicBezTo>
                  <a:pt x="161914" y="1299146"/>
                  <a:pt x="153667" y="1294371"/>
                  <a:pt x="143249" y="1283085"/>
                </a:cubicBezTo>
                <a:cubicBezTo>
                  <a:pt x="139776" y="1277876"/>
                  <a:pt x="141078" y="1274837"/>
                  <a:pt x="147155" y="1273969"/>
                </a:cubicBezTo>
                <a:cubicBezTo>
                  <a:pt x="156705" y="1273101"/>
                  <a:pt x="169293" y="1270931"/>
                  <a:pt x="184920" y="1267458"/>
                </a:cubicBezTo>
                <a:cubicBezTo>
                  <a:pt x="184920" y="1265722"/>
                  <a:pt x="185354" y="1263117"/>
                  <a:pt x="186223" y="1259645"/>
                </a:cubicBezTo>
                <a:cubicBezTo>
                  <a:pt x="186223" y="1257040"/>
                  <a:pt x="186223" y="1254870"/>
                  <a:pt x="186223" y="1253133"/>
                </a:cubicBezTo>
                <a:cubicBezTo>
                  <a:pt x="186223" y="1233166"/>
                  <a:pt x="183618" y="1217973"/>
                  <a:pt x="178409" y="1207555"/>
                </a:cubicBezTo>
                <a:cubicBezTo>
                  <a:pt x="175805" y="1201477"/>
                  <a:pt x="178843" y="1198439"/>
                  <a:pt x="187525" y="1198439"/>
                </a:cubicBezTo>
                <a:close/>
                <a:moveTo>
                  <a:pt x="7236283" y="1197137"/>
                </a:moveTo>
                <a:cubicBezTo>
                  <a:pt x="7244964" y="1197137"/>
                  <a:pt x="7255816" y="1204516"/>
                  <a:pt x="7268839" y="1219275"/>
                </a:cubicBezTo>
                <a:cubicBezTo>
                  <a:pt x="7269707" y="1220143"/>
                  <a:pt x="7270142" y="1220577"/>
                  <a:pt x="7270142" y="1220577"/>
                </a:cubicBezTo>
                <a:cubicBezTo>
                  <a:pt x="7272746" y="1224918"/>
                  <a:pt x="7272746" y="1228825"/>
                  <a:pt x="7270142" y="1232297"/>
                </a:cubicBezTo>
                <a:cubicBezTo>
                  <a:pt x="7269274" y="1234034"/>
                  <a:pt x="7267537" y="1236204"/>
                  <a:pt x="7264932" y="1238809"/>
                </a:cubicBezTo>
                <a:cubicBezTo>
                  <a:pt x="7262328" y="1241413"/>
                  <a:pt x="7260592" y="1243583"/>
                  <a:pt x="7259724" y="1245320"/>
                </a:cubicBezTo>
                <a:cubicBezTo>
                  <a:pt x="7260592" y="1245320"/>
                  <a:pt x="7261460" y="1244886"/>
                  <a:pt x="7262328" y="1244018"/>
                </a:cubicBezTo>
                <a:cubicBezTo>
                  <a:pt x="7265800" y="1243149"/>
                  <a:pt x="7269274" y="1242715"/>
                  <a:pt x="7272746" y="1242715"/>
                </a:cubicBezTo>
                <a:cubicBezTo>
                  <a:pt x="7281427" y="1240979"/>
                  <a:pt x="7287938" y="1238809"/>
                  <a:pt x="7292280" y="1236204"/>
                </a:cubicBezTo>
                <a:cubicBezTo>
                  <a:pt x="7298356" y="1232731"/>
                  <a:pt x="7304000" y="1233166"/>
                  <a:pt x="7309208" y="1237506"/>
                </a:cubicBezTo>
                <a:cubicBezTo>
                  <a:pt x="7310076" y="1237506"/>
                  <a:pt x="7310945" y="1237940"/>
                  <a:pt x="7311813" y="1238809"/>
                </a:cubicBezTo>
                <a:cubicBezTo>
                  <a:pt x="7321363" y="1246622"/>
                  <a:pt x="7327440" y="1252699"/>
                  <a:pt x="7330044" y="1257040"/>
                </a:cubicBezTo>
                <a:cubicBezTo>
                  <a:pt x="7334386" y="1262249"/>
                  <a:pt x="7333952" y="1266590"/>
                  <a:pt x="7328742" y="1270063"/>
                </a:cubicBezTo>
                <a:cubicBezTo>
                  <a:pt x="7318324" y="1277008"/>
                  <a:pt x="7306170" y="1288294"/>
                  <a:pt x="7292280" y="1303921"/>
                </a:cubicBezTo>
                <a:lnTo>
                  <a:pt x="7290977" y="1305223"/>
                </a:lnTo>
                <a:cubicBezTo>
                  <a:pt x="7315286" y="1321718"/>
                  <a:pt x="7358694" y="1333873"/>
                  <a:pt x="7421202" y="1341686"/>
                </a:cubicBezTo>
                <a:cubicBezTo>
                  <a:pt x="7423806" y="1342554"/>
                  <a:pt x="7425108" y="1343856"/>
                  <a:pt x="7425108" y="1345593"/>
                </a:cubicBezTo>
                <a:cubicBezTo>
                  <a:pt x="7425108" y="1347329"/>
                  <a:pt x="7423372" y="1348631"/>
                  <a:pt x="7419900" y="1349500"/>
                </a:cubicBezTo>
                <a:cubicBezTo>
                  <a:pt x="7395591" y="1356445"/>
                  <a:pt x="7371282" y="1361220"/>
                  <a:pt x="7346974" y="1363824"/>
                </a:cubicBezTo>
                <a:cubicBezTo>
                  <a:pt x="7341765" y="1364692"/>
                  <a:pt x="7337424" y="1364692"/>
                  <a:pt x="7333952" y="1363824"/>
                </a:cubicBezTo>
                <a:cubicBezTo>
                  <a:pt x="7313116" y="1354274"/>
                  <a:pt x="7291412" y="1341252"/>
                  <a:pt x="7268839" y="1324757"/>
                </a:cubicBezTo>
                <a:cubicBezTo>
                  <a:pt x="7265366" y="1327361"/>
                  <a:pt x="7261460" y="1329966"/>
                  <a:pt x="7257119" y="1332570"/>
                </a:cubicBezTo>
                <a:cubicBezTo>
                  <a:pt x="7257119" y="1332570"/>
                  <a:pt x="7257553" y="1333004"/>
                  <a:pt x="7258421" y="1333873"/>
                </a:cubicBezTo>
                <a:cubicBezTo>
                  <a:pt x="7259289" y="1333873"/>
                  <a:pt x="7259724" y="1334307"/>
                  <a:pt x="7259724" y="1335175"/>
                </a:cubicBezTo>
                <a:cubicBezTo>
                  <a:pt x="7266669" y="1337779"/>
                  <a:pt x="7273180" y="1341686"/>
                  <a:pt x="7279257" y="1346895"/>
                </a:cubicBezTo>
                <a:cubicBezTo>
                  <a:pt x="7281862" y="1348631"/>
                  <a:pt x="7282296" y="1352104"/>
                  <a:pt x="7280560" y="1357313"/>
                </a:cubicBezTo>
                <a:cubicBezTo>
                  <a:pt x="7279692" y="1359918"/>
                  <a:pt x="7278389" y="1362956"/>
                  <a:pt x="7276652" y="1366429"/>
                </a:cubicBezTo>
                <a:cubicBezTo>
                  <a:pt x="7282730" y="1365560"/>
                  <a:pt x="7289240" y="1363824"/>
                  <a:pt x="7296186" y="1361220"/>
                </a:cubicBezTo>
                <a:cubicBezTo>
                  <a:pt x="7300527" y="1360351"/>
                  <a:pt x="7304868" y="1360786"/>
                  <a:pt x="7309208" y="1362522"/>
                </a:cubicBezTo>
                <a:cubicBezTo>
                  <a:pt x="7322231" y="1368599"/>
                  <a:pt x="7331347" y="1377281"/>
                  <a:pt x="7336556" y="1388567"/>
                </a:cubicBezTo>
                <a:cubicBezTo>
                  <a:pt x="7339160" y="1392040"/>
                  <a:pt x="7338726" y="1395946"/>
                  <a:pt x="7335254" y="1400287"/>
                </a:cubicBezTo>
                <a:cubicBezTo>
                  <a:pt x="7331781" y="1402023"/>
                  <a:pt x="7327874" y="1411139"/>
                  <a:pt x="7323534" y="1427634"/>
                </a:cubicBezTo>
                <a:cubicBezTo>
                  <a:pt x="7313116" y="1463229"/>
                  <a:pt x="7295752" y="1483197"/>
                  <a:pt x="7271444" y="1487538"/>
                </a:cubicBezTo>
                <a:cubicBezTo>
                  <a:pt x="7267971" y="1487538"/>
                  <a:pt x="7264932" y="1485367"/>
                  <a:pt x="7262328" y="1481026"/>
                </a:cubicBezTo>
                <a:cubicBezTo>
                  <a:pt x="7254514" y="1460190"/>
                  <a:pt x="7246266" y="1446300"/>
                  <a:pt x="7237585" y="1439355"/>
                </a:cubicBezTo>
                <a:cubicBezTo>
                  <a:pt x="7234980" y="1436750"/>
                  <a:pt x="7234112" y="1435014"/>
                  <a:pt x="7234980" y="1434146"/>
                </a:cubicBezTo>
                <a:cubicBezTo>
                  <a:pt x="7235848" y="1433277"/>
                  <a:pt x="7238020" y="1433277"/>
                  <a:pt x="7241492" y="1434146"/>
                </a:cubicBezTo>
                <a:cubicBezTo>
                  <a:pt x="7244964" y="1435014"/>
                  <a:pt x="7251042" y="1436316"/>
                  <a:pt x="7259724" y="1438052"/>
                </a:cubicBezTo>
                <a:cubicBezTo>
                  <a:pt x="7263196" y="1438920"/>
                  <a:pt x="7265366" y="1439355"/>
                  <a:pt x="7266234" y="1439355"/>
                </a:cubicBezTo>
                <a:cubicBezTo>
                  <a:pt x="7272312" y="1440223"/>
                  <a:pt x="7277087" y="1437618"/>
                  <a:pt x="7280560" y="1431541"/>
                </a:cubicBezTo>
                <a:cubicBezTo>
                  <a:pt x="7287505" y="1415914"/>
                  <a:pt x="7290977" y="1402458"/>
                  <a:pt x="7290977" y="1391171"/>
                </a:cubicBezTo>
                <a:cubicBezTo>
                  <a:pt x="7290977" y="1388567"/>
                  <a:pt x="7289240" y="1387265"/>
                  <a:pt x="7285768" y="1387265"/>
                </a:cubicBezTo>
                <a:cubicBezTo>
                  <a:pt x="7284032" y="1387265"/>
                  <a:pt x="7280994" y="1387699"/>
                  <a:pt x="7276652" y="1388567"/>
                </a:cubicBezTo>
                <a:cubicBezTo>
                  <a:pt x="7272312" y="1388567"/>
                  <a:pt x="7268839" y="1389001"/>
                  <a:pt x="7266234" y="1389869"/>
                </a:cubicBezTo>
                <a:cubicBezTo>
                  <a:pt x="7254080" y="1413310"/>
                  <a:pt x="7239756" y="1430673"/>
                  <a:pt x="7223260" y="1441959"/>
                </a:cubicBezTo>
                <a:cubicBezTo>
                  <a:pt x="7205029" y="1456718"/>
                  <a:pt x="7181154" y="1466702"/>
                  <a:pt x="7151637" y="1471911"/>
                </a:cubicBezTo>
                <a:cubicBezTo>
                  <a:pt x="7147296" y="1473647"/>
                  <a:pt x="7145126" y="1474081"/>
                  <a:pt x="7145126" y="1473213"/>
                </a:cubicBezTo>
                <a:cubicBezTo>
                  <a:pt x="7144258" y="1472345"/>
                  <a:pt x="7145994" y="1470608"/>
                  <a:pt x="7150334" y="1468004"/>
                </a:cubicBezTo>
                <a:cubicBezTo>
                  <a:pt x="7179852" y="1450641"/>
                  <a:pt x="7203726" y="1426766"/>
                  <a:pt x="7221958" y="1396380"/>
                </a:cubicBezTo>
                <a:cubicBezTo>
                  <a:pt x="7214144" y="1397249"/>
                  <a:pt x="7206331" y="1398551"/>
                  <a:pt x="7198518" y="1400287"/>
                </a:cubicBezTo>
                <a:cubicBezTo>
                  <a:pt x="7193309" y="1402023"/>
                  <a:pt x="7189402" y="1402023"/>
                  <a:pt x="7186798" y="1400287"/>
                </a:cubicBezTo>
                <a:cubicBezTo>
                  <a:pt x="7185061" y="1398551"/>
                  <a:pt x="7182023" y="1395946"/>
                  <a:pt x="7177682" y="1392474"/>
                </a:cubicBezTo>
                <a:cubicBezTo>
                  <a:pt x="7173341" y="1389001"/>
                  <a:pt x="7170302" y="1386396"/>
                  <a:pt x="7168566" y="1384660"/>
                </a:cubicBezTo>
                <a:cubicBezTo>
                  <a:pt x="7165962" y="1381187"/>
                  <a:pt x="7166396" y="1379017"/>
                  <a:pt x="7169868" y="1378149"/>
                </a:cubicBezTo>
                <a:cubicBezTo>
                  <a:pt x="7176814" y="1378149"/>
                  <a:pt x="7191138" y="1376847"/>
                  <a:pt x="7212842" y="1374242"/>
                </a:cubicBezTo>
                <a:cubicBezTo>
                  <a:pt x="7222392" y="1373374"/>
                  <a:pt x="7229338" y="1372506"/>
                  <a:pt x="7233678" y="1371638"/>
                </a:cubicBezTo>
                <a:cubicBezTo>
                  <a:pt x="7237151" y="1362956"/>
                  <a:pt x="7240190" y="1353406"/>
                  <a:pt x="7242794" y="1342988"/>
                </a:cubicBezTo>
                <a:cubicBezTo>
                  <a:pt x="7241058" y="1343856"/>
                  <a:pt x="7237585" y="1345593"/>
                  <a:pt x="7232376" y="1348197"/>
                </a:cubicBezTo>
                <a:cubicBezTo>
                  <a:pt x="7228035" y="1349934"/>
                  <a:pt x="7224562" y="1351670"/>
                  <a:pt x="7221958" y="1353406"/>
                </a:cubicBezTo>
                <a:cubicBezTo>
                  <a:pt x="7191572" y="1366429"/>
                  <a:pt x="7161187" y="1372940"/>
                  <a:pt x="7130801" y="1372940"/>
                </a:cubicBezTo>
                <a:cubicBezTo>
                  <a:pt x="7126460" y="1372940"/>
                  <a:pt x="7124290" y="1372506"/>
                  <a:pt x="7124290" y="1371638"/>
                </a:cubicBezTo>
                <a:cubicBezTo>
                  <a:pt x="7124290" y="1370769"/>
                  <a:pt x="7126026" y="1369467"/>
                  <a:pt x="7129498" y="1367731"/>
                </a:cubicBezTo>
                <a:cubicBezTo>
                  <a:pt x="7180720" y="1348631"/>
                  <a:pt x="7219354" y="1326927"/>
                  <a:pt x="7245398" y="1302619"/>
                </a:cubicBezTo>
                <a:cubicBezTo>
                  <a:pt x="7243662" y="1301751"/>
                  <a:pt x="7241926" y="1300448"/>
                  <a:pt x="7240190" y="1298712"/>
                </a:cubicBezTo>
                <a:cubicBezTo>
                  <a:pt x="7233244" y="1292635"/>
                  <a:pt x="7226733" y="1288294"/>
                  <a:pt x="7220656" y="1285689"/>
                </a:cubicBezTo>
                <a:cubicBezTo>
                  <a:pt x="7210238" y="1293503"/>
                  <a:pt x="7196781" y="1300448"/>
                  <a:pt x="7180286" y="1306525"/>
                </a:cubicBezTo>
                <a:cubicBezTo>
                  <a:pt x="7175078" y="1309130"/>
                  <a:pt x="7172473" y="1309998"/>
                  <a:pt x="7172473" y="1309130"/>
                </a:cubicBezTo>
                <a:cubicBezTo>
                  <a:pt x="7171605" y="1309130"/>
                  <a:pt x="7172907" y="1306959"/>
                  <a:pt x="7176380" y="1302619"/>
                </a:cubicBezTo>
                <a:cubicBezTo>
                  <a:pt x="7198952" y="1276574"/>
                  <a:pt x="7215881" y="1250095"/>
                  <a:pt x="7227167" y="1223182"/>
                </a:cubicBezTo>
                <a:cubicBezTo>
                  <a:pt x="7227167" y="1223182"/>
                  <a:pt x="7227602" y="1222748"/>
                  <a:pt x="7228470" y="1221879"/>
                </a:cubicBezTo>
                <a:cubicBezTo>
                  <a:pt x="7231074" y="1214934"/>
                  <a:pt x="7231942" y="1208857"/>
                  <a:pt x="7231074" y="1203648"/>
                </a:cubicBezTo>
                <a:cubicBezTo>
                  <a:pt x="7230206" y="1200175"/>
                  <a:pt x="7231942" y="1198005"/>
                  <a:pt x="7236283" y="1197137"/>
                </a:cubicBezTo>
                <a:close/>
                <a:moveTo>
                  <a:pt x="8256760" y="1195835"/>
                </a:moveTo>
                <a:cubicBezTo>
                  <a:pt x="8278464" y="1201043"/>
                  <a:pt x="8292355" y="1209291"/>
                  <a:pt x="8298432" y="1220577"/>
                </a:cubicBezTo>
                <a:cubicBezTo>
                  <a:pt x="8298432" y="1221445"/>
                  <a:pt x="8298866" y="1222313"/>
                  <a:pt x="8299734" y="1223182"/>
                </a:cubicBezTo>
                <a:cubicBezTo>
                  <a:pt x="8301471" y="1225786"/>
                  <a:pt x="8301471" y="1228391"/>
                  <a:pt x="8299734" y="1230995"/>
                </a:cubicBezTo>
                <a:cubicBezTo>
                  <a:pt x="8295394" y="1244018"/>
                  <a:pt x="8292789" y="1255738"/>
                  <a:pt x="8291921" y="1266156"/>
                </a:cubicBezTo>
                <a:cubicBezTo>
                  <a:pt x="8295394" y="1265288"/>
                  <a:pt x="8300169" y="1263985"/>
                  <a:pt x="8306245" y="1262249"/>
                </a:cubicBezTo>
                <a:cubicBezTo>
                  <a:pt x="8313191" y="1261381"/>
                  <a:pt x="8317966" y="1260513"/>
                  <a:pt x="8320570" y="1259645"/>
                </a:cubicBezTo>
                <a:cubicBezTo>
                  <a:pt x="8329252" y="1257040"/>
                  <a:pt x="8336631" y="1257474"/>
                  <a:pt x="8342708" y="1260947"/>
                </a:cubicBezTo>
                <a:cubicBezTo>
                  <a:pt x="8347917" y="1262683"/>
                  <a:pt x="8352258" y="1266590"/>
                  <a:pt x="8355731" y="1272667"/>
                </a:cubicBezTo>
                <a:cubicBezTo>
                  <a:pt x="8359204" y="1278744"/>
                  <a:pt x="8359204" y="1283085"/>
                  <a:pt x="8355731" y="1285689"/>
                </a:cubicBezTo>
                <a:cubicBezTo>
                  <a:pt x="8351390" y="1286558"/>
                  <a:pt x="8340538" y="1288294"/>
                  <a:pt x="8323175" y="1290898"/>
                </a:cubicBezTo>
                <a:cubicBezTo>
                  <a:pt x="8316230" y="1291767"/>
                  <a:pt x="8305378" y="1293069"/>
                  <a:pt x="8290618" y="1294805"/>
                </a:cubicBezTo>
                <a:lnTo>
                  <a:pt x="8290618" y="1301316"/>
                </a:lnTo>
                <a:cubicBezTo>
                  <a:pt x="8333159" y="1351670"/>
                  <a:pt x="8383078" y="1387265"/>
                  <a:pt x="8440377" y="1408101"/>
                </a:cubicBezTo>
                <a:cubicBezTo>
                  <a:pt x="8444718" y="1409837"/>
                  <a:pt x="8446888" y="1410705"/>
                  <a:pt x="8446888" y="1410705"/>
                </a:cubicBezTo>
                <a:cubicBezTo>
                  <a:pt x="8446888" y="1411573"/>
                  <a:pt x="8444718" y="1412441"/>
                  <a:pt x="8440377" y="1413310"/>
                </a:cubicBezTo>
                <a:cubicBezTo>
                  <a:pt x="8409123" y="1417650"/>
                  <a:pt x="8385682" y="1420689"/>
                  <a:pt x="8370056" y="1422425"/>
                </a:cubicBezTo>
                <a:cubicBezTo>
                  <a:pt x="8363979" y="1423293"/>
                  <a:pt x="8358770" y="1420689"/>
                  <a:pt x="8354429" y="1414612"/>
                </a:cubicBezTo>
                <a:cubicBezTo>
                  <a:pt x="8326648" y="1389435"/>
                  <a:pt x="8305378" y="1363824"/>
                  <a:pt x="8290618" y="1337779"/>
                </a:cubicBezTo>
                <a:cubicBezTo>
                  <a:pt x="8290618" y="1352538"/>
                  <a:pt x="8290185" y="1367731"/>
                  <a:pt x="8289316" y="1383358"/>
                </a:cubicBezTo>
                <a:cubicBezTo>
                  <a:pt x="8291053" y="1383358"/>
                  <a:pt x="8293657" y="1382924"/>
                  <a:pt x="8297130" y="1382056"/>
                </a:cubicBezTo>
                <a:cubicBezTo>
                  <a:pt x="8298866" y="1382056"/>
                  <a:pt x="8300169" y="1382056"/>
                  <a:pt x="8301036" y="1382056"/>
                </a:cubicBezTo>
                <a:cubicBezTo>
                  <a:pt x="8308850" y="1382056"/>
                  <a:pt x="8313625" y="1382490"/>
                  <a:pt x="8315361" y="1383358"/>
                </a:cubicBezTo>
                <a:cubicBezTo>
                  <a:pt x="8324043" y="1386831"/>
                  <a:pt x="8329686" y="1392474"/>
                  <a:pt x="8332290" y="1400287"/>
                </a:cubicBezTo>
                <a:cubicBezTo>
                  <a:pt x="8333159" y="1406364"/>
                  <a:pt x="8331422" y="1409837"/>
                  <a:pt x="8327081" y="1410705"/>
                </a:cubicBezTo>
                <a:cubicBezTo>
                  <a:pt x="8326213" y="1410705"/>
                  <a:pt x="8324911" y="1410705"/>
                  <a:pt x="8323175" y="1410705"/>
                </a:cubicBezTo>
                <a:cubicBezTo>
                  <a:pt x="8313625" y="1411573"/>
                  <a:pt x="8302339" y="1413310"/>
                  <a:pt x="8289316" y="1415914"/>
                </a:cubicBezTo>
                <a:cubicBezTo>
                  <a:pt x="8288448" y="1427200"/>
                  <a:pt x="8288014" y="1438920"/>
                  <a:pt x="8288014" y="1451075"/>
                </a:cubicBezTo>
                <a:cubicBezTo>
                  <a:pt x="8286278" y="1469306"/>
                  <a:pt x="8282372" y="1481026"/>
                  <a:pt x="8276294" y="1486235"/>
                </a:cubicBezTo>
                <a:cubicBezTo>
                  <a:pt x="8271954" y="1487972"/>
                  <a:pt x="8267612" y="1487972"/>
                  <a:pt x="8263272" y="1486235"/>
                </a:cubicBezTo>
                <a:cubicBezTo>
                  <a:pt x="8257194" y="1482763"/>
                  <a:pt x="8252420" y="1476686"/>
                  <a:pt x="8248946" y="1468004"/>
                </a:cubicBezTo>
                <a:cubicBezTo>
                  <a:pt x="8248078" y="1463663"/>
                  <a:pt x="8248078" y="1458454"/>
                  <a:pt x="8248946" y="1452377"/>
                </a:cubicBezTo>
                <a:cubicBezTo>
                  <a:pt x="8250683" y="1441959"/>
                  <a:pt x="8251986" y="1430673"/>
                  <a:pt x="8252854" y="1418519"/>
                </a:cubicBezTo>
                <a:cubicBezTo>
                  <a:pt x="8249381" y="1419387"/>
                  <a:pt x="8245474" y="1419821"/>
                  <a:pt x="8241133" y="1419821"/>
                </a:cubicBezTo>
                <a:cubicBezTo>
                  <a:pt x="8234188" y="1419821"/>
                  <a:pt x="8228980" y="1417650"/>
                  <a:pt x="8225506" y="1413310"/>
                </a:cubicBezTo>
                <a:cubicBezTo>
                  <a:pt x="8219430" y="1408101"/>
                  <a:pt x="8214654" y="1403326"/>
                  <a:pt x="8211182" y="1398985"/>
                </a:cubicBezTo>
                <a:cubicBezTo>
                  <a:pt x="8192950" y="1412007"/>
                  <a:pt x="8174285" y="1421557"/>
                  <a:pt x="8155185" y="1427634"/>
                </a:cubicBezTo>
                <a:cubicBezTo>
                  <a:pt x="8150844" y="1428502"/>
                  <a:pt x="8148674" y="1428502"/>
                  <a:pt x="8148674" y="1427634"/>
                </a:cubicBezTo>
                <a:cubicBezTo>
                  <a:pt x="8147806" y="1426766"/>
                  <a:pt x="8149108" y="1425030"/>
                  <a:pt x="8152580" y="1422425"/>
                </a:cubicBezTo>
                <a:cubicBezTo>
                  <a:pt x="8195121" y="1384226"/>
                  <a:pt x="8226375" y="1343422"/>
                  <a:pt x="8246342" y="1300014"/>
                </a:cubicBezTo>
                <a:cubicBezTo>
                  <a:pt x="8233320" y="1302619"/>
                  <a:pt x="8223770" y="1303921"/>
                  <a:pt x="8217692" y="1303921"/>
                </a:cubicBezTo>
                <a:cubicBezTo>
                  <a:pt x="8213352" y="1304789"/>
                  <a:pt x="8209880" y="1304355"/>
                  <a:pt x="8207275" y="1302619"/>
                </a:cubicBezTo>
                <a:cubicBezTo>
                  <a:pt x="8199462" y="1298278"/>
                  <a:pt x="8193818" y="1292635"/>
                  <a:pt x="8190346" y="1285689"/>
                </a:cubicBezTo>
                <a:cubicBezTo>
                  <a:pt x="8188610" y="1283085"/>
                  <a:pt x="8189478" y="1280914"/>
                  <a:pt x="8192950" y="1279178"/>
                </a:cubicBezTo>
                <a:cubicBezTo>
                  <a:pt x="8203368" y="1278310"/>
                  <a:pt x="8219864" y="1276574"/>
                  <a:pt x="8242436" y="1273969"/>
                </a:cubicBezTo>
                <a:cubicBezTo>
                  <a:pt x="8248513" y="1273101"/>
                  <a:pt x="8253288" y="1272667"/>
                  <a:pt x="8256760" y="1272667"/>
                </a:cubicBezTo>
                <a:lnTo>
                  <a:pt x="8256760" y="1266156"/>
                </a:lnTo>
                <a:cubicBezTo>
                  <a:pt x="8256760" y="1236638"/>
                  <a:pt x="8254590" y="1217973"/>
                  <a:pt x="8250249" y="1210159"/>
                </a:cubicBezTo>
                <a:cubicBezTo>
                  <a:pt x="8246776" y="1200609"/>
                  <a:pt x="8248946" y="1195835"/>
                  <a:pt x="8256760" y="1195835"/>
                </a:cubicBezTo>
                <a:close/>
                <a:moveTo>
                  <a:pt x="807562" y="1194532"/>
                </a:moveTo>
                <a:cubicBezTo>
                  <a:pt x="808863" y="1194098"/>
                  <a:pt x="810383" y="1194098"/>
                  <a:pt x="812120" y="1194532"/>
                </a:cubicBezTo>
                <a:cubicBezTo>
                  <a:pt x="829483" y="1196268"/>
                  <a:pt x="843373" y="1202346"/>
                  <a:pt x="853791" y="1212764"/>
                </a:cubicBezTo>
                <a:cubicBezTo>
                  <a:pt x="856395" y="1215368"/>
                  <a:pt x="856829" y="1219275"/>
                  <a:pt x="855093" y="1224484"/>
                </a:cubicBezTo>
                <a:cubicBezTo>
                  <a:pt x="853356" y="1227088"/>
                  <a:pt x="852054" y="1233600"/>
                  <a:pt x="851187" y="1244018"/>
                </a:cubicBezTo>
                <a:cubicBezTo>
                  <a:pt x="850318" y="1246622"/>
                  <a:pt x="849885" y="1248358"/>
                  <a:pt x="849885" y="1249227"/>
                </a:cubicBezTo>
                <a:cubicBezTo>
                  <a:pt x="849885" y="1260513"/>
                  <a:pt x="849450" y="1268760"/>
                  <a:pt x="848582" y="1273969"/>
                </a:cubicBezTo>
                <a:cubicBezTo>
                  <a:pt x="857264" y="1263551"/>
                  <a:pt x="864209" y="1251831"/>
                  <a:pt x="869418" y="1238809"/>
                </a:cubicBezTo>
                <a:cubicBezTo>
                  <a:pt x="873759" y="1231863"/>
                  <a:pt x="875930" y="1224484"/>
                  <a:pt x="875930" y="1216670"/>
                </a:cubicBezTo>
                <a:cubicBezTo>
                  <a:pt x="875930" y="1211461"/>
                  <a:pt x="878968" y="1209291"/>
                  <a:pt x="885044" y="1210159"/>
                </a:cubicBezTo>
                <a:cubicBezTo>
                  <a:pt x="897199" y="1213632"/>
                  <a:pt x="908486" y="1219709"/>
                  <a:pt x="918903" y="1228391"/>
                </a:cubicBezTo>
                <a:cubicBezTo>
                  <a:pt x="922376" y="1231863"/>
                  <a:pt x="922376" y="1235770"/>
                  <a:pt x="918903" y="1240111"/>
                </a:cubicBezTo>
                <a:cubicBezTo>
                  <a:pt x="903277" y="1252265"/>
                  <a:pt x="885479" y="1264854"/>
                  <a:pt x="865512" y="1277876"/>
                </a:cubicBezTo>
                <a:cubicBezTo>
                  <a:pt x="868116" y="1277008"/>
                  <a:pt x="872022" y="1276140"/>
                  <a:pt x="877232" y="1275272"/>
                </a:cubicBezTo>
                <a:cubicBezTo>
                  <a:pt x="881572" y="1274403"/>
                  <a:pt x="885044" y="1273969"/>
                  <a:pt x="887650" y="1273969"/>
                </a:cubicBezTo>
                <a:cubicBezTo>
                  <a:pt x="898068" y="1272233"/>
                  <a:pt x="908486" y="1269628"/>
                  <a:pt x="918903" y="1266156"/>
                </a:cubicBezTo>
                <a:cubicBezTo>
                  <a:pt x="925848" y="1264419"/>
                  <a:pt x="931926" y="1265722"/>
                  <a:pt x="937135" y="1270063"/>
                </a:cubicBezTo>
                <a:cubicBezTo>
                  <a:pt x="947553" y="1276140"/>
                  <a:pt x="956669" y="1283953"/>
                  <a:pt x="964482" y="1293503"/>
                </a:cubicBezTo>
                <a:cubicBezTo>
                  <a:pt x="968822" y="1300448"/>
                  <a:pt x="967522" y="1304789"/>
                  <a:pt x="960576" y="1306525"/>
                </a:cubicBezTo>
                <a:cubicBezTo>
                  <a:pt x="938004" y="1309998"/>
                  <a:pt x="918469" y="1318680"/>
                  <a:pt x="901975" y="1332570"/>
                </a:cubicBezTo>
                <a:cubicBezTo>
                  <a:pt x="901975" y="1333438"/>
                  <a:pt x="901975" y="1333873"/>
                  <a:pt x="901975" y="1333873"/>
                </a:cubicBezTo>
                <a:cubicBezTo>
                  <a:pt x="905447" y="1337345"/>
                  <a:pt x="904579" y="1342120"/>
                  <a:pt x="899370" y="1348197"/>
                </a:cubicBezTo>
                <a:cubicBezTo>
                  <a:pt x="894161" y="1354274"/>
                  <a:pt x="889820" y="1360786"/>
                  <a:pt x="886347" y="1367731"/>
                </a:cubicBezTo>
                <a:cubicBezTo>
                  <a:pt x="888952" y="1369467"/>
                  <a:pt x="891557" y="1372940"/>
                  <a:pt x="894161" y="1378149"/>
                </a:cubicBezTo>
                <a:cubicBezTo>
                  <a:pt x="895897" y="1382490"/>
                  <a:pt x="894161" y="1385094"/>
                  <a:pt x="888952" y="1385962"/>
                </a:cubicBezTo>
                <a:cubicBezTo>
                  <a:pt x="887215" y="1386831"/>
                  <a:pt x="884177" y="1387265"/>
                  <a:pt x="879836" y="1387265"/>
                </a:cubicBezTo>
                <a:cubicBezTo>
                  <a:pt x="876364" y="1388133"/>
                  <a:pt x="873759" y="1388567"/>
                  <a:pt x="872022" y="1388567"/>
                </a:cubicBezTo>
                <a:cubicBezTo>
                  <a:pt x="877232" y="1392040"/>
                  <a:pt x="880705" y="1395078"/>
                  <a:pt x="882440" y="1397683"/>
                </a:cubicBezTo>
                <a:cubicBezTo>
                  <a:pt x="885044" y="1401155"/>
                  <a:pt x="885044" y="1405062"/>
                  <a:pt x="882440" y="1409403"/>
                </a:cubicBezTo>
                <a:cubicBezTo>
                  <a:pt x="877232" y="1417216"/>
                  <a:pt x="874627" y="1426332"/>
                  <a:pt x="874627" y="1436750"/>
                </a:cubicBezTo>
                <a:cubicBezTo>
                  <a:pt x="874627" y="1447168"/>
                  <a:pt x="879402" y="1452811"/>
                  <a:pt x="888952" y="1453679"/>
                </a:cubicBezTo>
                <a:cubicBezTo>
                  <a:pt x="907183" y="1453679"/>
                  <a:pt x="918903" y="1452811"/>
                  <a:pt x="924112" y="1451075"/>
                </a:cubicBezTo>
                <a:cubicBezTo>
                  <a:pt x="930190" y="1448470"/>
                  <a:pt x="935399" y="1439789"/>
                  <a:pt x="939739" y="1425030"/>
                </a:cubicBezTo>
                <a:cubicBezTo>
                  <a:pt x="942344" y="1417216"/>
                  <a:pt x="944514" y="1409403"/>
                  <a:pt x="946251" y="1401589"/>
                </a:cubicBezTo>
                <a:cubicBezTo>
                  <a:pt x="947987" y="1397249"/>
                  <a:pt x="949290" y="1395078"/>
                  <a:pt x="950157" y="1395078"/>
                </a:cubicBezTo>
                <a:cubicBezTo>
                  <a:pt x="951026" y="1395078"/>
                  <a:pt x="951894" y="1396814"/>
                  <a:pt x="952762" y="1400287"/>
                </a:cubicBezTo>
                <a:cubicBezTo>
                  <a:pt x="956234" y="1414178"/>
                  <a:pt x="962746" y="1428068"/>
                  <a:pt x="972295" y="1441959"/>
                </a:cubicBezTo>
                <a:cubicBezTo>
                  <a:pt x="974900" y="1445432"/>
                  <a:pt x="976636" y="1449338"/>
                  <a:pt x="977505" y="1453679"/>
                </a:cubicBezTo>
                <a:cubicBezTo>
                  <a:pt x="977505" y="1458020"/>
                  <a:pt x="976202" y="1461927"/>
                  <a:pt x="973597" y="1465399"/>
                </a:cubicBezTo>
                <a:cubicBezTo>
                  <a:pt x="963180" y="1480158"/>
                  <a:pt x="942344" y="1488406"/>
                  <a:pt x="911090" y="1490142"/>
                </a:cubicBezTo>
                <a:cubicBezTo>
                  <a:pt x="882440" y="1492747"/>
                  <a:pt x="863774" y="1488406"/>
                  <a:pt x="855093" y="1477120"/>
                </a:cubicBezTo>
                <a:cubicBezTo>
                  <a:pt x="845544" y="1466702"/>
                  <a:pt x="841202" y="1452811"/>
                  <a:pt x="842070" y="1435448"/>
                </a:cubicBezTo>
                <a:cubicBezTo>
                  <a:pt x="842070" y="1428502"/>
                  <a:pt x="842070" y="1421991"/>
                  <a:pt x="842070" y="1415914"/>
                </a:cubicBezTo>
                <a:cubicBezTo>
                  <a:pt x="842070" y="1418519"/>
                  <a:pt x="841202" y="1420255"/>
                  <a:pt x="839466" y="1421123"/>
                </a:cubicBezTo>
                <a:cubicBezTo>
                  <a:pt x="837730" y="1421991"/>
                  <a:pt x="834692" y="1425030"/>
                  <a:pt x="830350" y="1430239"/>
                </a:cubicBezTo>
                <a:cubicBezTo>
                  <a:pt x="827746" y="1433711"/>
                  <a:pt x="825576" y="1436316"/>
                  <a:pt x="823839" y="1438052"/>
                </a:cubicBezTo>
                <a:cubicBezTo>
                  <a:pt x="810817" y="1451943"/>
                  <a:pt x="796926" y="1462795"/>
                  <a:pt x="782168" y="1470608"/>
                </a:cubicBezTo>
                <a:cubicBezTo>
                  <a:pt x="763936" y="1482763"/>
                  <a:pt x="744402" y="1489274"/>
                  <a:pt x="723566" y="1490142"/>
                </a:cubicBezTo>
                <a:cubicBezTo>
                  <a:pt x="718358" y="1491010"/>
                  <a:pt x="715754" y="1491010"/>
                  <a:pt x="715754" y="1490142"/>
                </a:cubicBezTo>
                <a:cubicBezTo>
                  <a:pt x="715754" y="1489274"/>
                  <a:pt x="717924" y="1487538"/>
                  <a:pt x="722263" y="1484933"/>
                </a:cubicBezTo>
                <a:cubicBezTo>
                  <a:pt x="751781" y="1468438"/>
                  <a:pt x="774788" y="1447602"/>
                  <a:pt x="791283" y="1422425"/>
                </a:cubicBezTo>
                <a:cubicBezTo>
                  <a:pt x="795624" y="1417216"/>
                  <a:pt x="799096" y="1411573"/>
                  <a:pt x="801702" y="1405496"/>
                </a:cubicBezTo>
                <a:cubicBezTo>
                  <a:pt x="801702" y="1405496"/>
                  <a:pt x="801267" y="1405496"/>
                  <a:pt x="800399" y="1405496"/>
                </a:cubicBezTo>
                <a:cubicBezTo>
                  <a:pt x="791718" y="1400287"/>
                  <a:pt x="786509" y="1394644"/>
                  <a:pt x="784772" y="1388567"/>
                </a:cubicBezTo>
                <a:cubicBezTo>
                  <a:pt x="783904" y="1372072"/>
                  <a:pt x="779563" y="1354274"/>
                  <a:pt x="771750" y="1335175"/>
                </a:cubicBezTo>
                <a:cubicBezTo>
                  <a:pt x="770013" y="1331702"/>
                  <a:pt x="769579" y="1329532"/>
                  <a:pt x="770448" y="1328664"/>
                </a:cubicBezTo>
                <a:cubicBezTo>
                  <a:pt x="771316" y="1327795"/>
                  <a:pt x="773920" y="1327361"/>
                  <a:pt x="778261" y="1327361"/>
                </a:cubicBezTo>
                <a:cubicBezTo>
                  <a:pt x="779129" y="1327361"/>
                  <a:pt x="780865" y="1327795"/>
                  <a:pt x="783470" y="1328664"/>
                </a:cubicBezTo>
                <a:cubicBezTo>
                  <a:pt x="787810" y="1329532"/>
                  <a:pt x="790849" y="1330400"/>
                  <a:pt x="792586" y="1331268"/>
                </a:cubicBezTo>
                <a:cubicBezTo>
                  <a:pt x="796926" y="1330400"/>
                  <a:pt x="803872" y="1328664"/>
                  <a:pt x="813422" y="1326059"/>
                </a:cubicBezTo>
                <a:cubicBezTo>
                  <a:pt x="822103" y="1324323"/>
                  <a:pt x="828614" y="1323020"/>
                  <a:pt x="832955" y="1322152"/>
                </a:cubicBezTo>
                <a:cubicBezTo>
                  <a:pt x="834692" y="1321284"/>
                  <a:pt x="837296" y="1320416"/>
                  <a:pt x="840768" y="1319548"/>
                </a:cubicBezTo>
                <a:cubicBezTo>
                  <a:pt x="851187" y="1316943"/>
                  <a:pt x="858566" y="1314773"/>
                  <a:pt x="862907" y="1313037"/>
                </a:cubicBezTo>
                <a:cubicBezTo>
                  <a:pt x="867248" y="1311300"/>
                  <a:pt x="872022" y="1311300"/>
                  <a:pt x="877232" y="1313037"/>
                </a:cubicBezTo>
                <a:cubicBezTo>
                  <a:pt x="885913" y="1317377"/>
                  <a:pt x="891991" y="1321284"/>
                  <a:pt x="895462" y="1324757"/>
                </a:cubicBezTo>
                <a:cubicBezTo>
                  <a:pt x="895462" y="1323889"/>
                  <a:pt x="895897" y="1322587"/>
                  <a:pt x="896765" y="1320850"/>
                </a:cubicBezTo>
                <a:cubicBezTo>
                  <a:pt x="900237" y="1312169"/>
                  <a:pt x="902409" y="1306525"/>
                  <a:pt x="903277" y="1303921"/>
                </a:cubicBezTo>
                <a:cubicBezTo>
                  <a:pt x="904145" y="1301316"/>
                  <a:pt x="904145" y="1300014"/>
                  <a:pt x="903277" y="1300014"/>
                </a:cubicBezTo>
                <a:cubicBezTo>
                  <a:pt x="903277" y="1299146"/>
                  <a:pt x="901975" y="1298712"/>
                  <a:pt x="899370" y="1298712"/>
                </a:cubicBezTo>
                <a:cubicBezTo>
                  <a:pt x="838598" y="1306525"/>
                  <a:pt x="793888" y="1313905"/>
                  <a:pt x="765238" y="1320850"/>
                </a:cubicBezTo>
                <a:cubicBezTo>
                  <a:pt x="766106" y="1330400"/>
                  <a:pt x="766540" y="1339082"/>
                  <a:pt x="766540" y="1346895"/>
                </a:cubicBezTo>
                <a:cubicBezTo>
                  <a:pt x="763068" y="1362522"/>
                  <a:pt x="755688" y="1371204"/>
                  <a:pt x="744402" y="1372940"/>
                </a:cubicBezTo>
                <a:cubicBezTo>
                  <a:pt x="723566" y="1364258"/>
                  <a:pt x="717924" y="1348631"/>
                  <a:pt x="727474" y="1326059"/>
                </a:cubicBezTo>
                <a:cubicBezTo>
                  <a:pt x="738760" y="1312169"/>
                  <a:pt x="745271" y="1298712"/>
                  <a:pt x="747007" y="1285689"/>
                </a:cubicBezTo>
                <a:cubicBezTo>
                  <a:pt x="747007" y="1282217"/>
                  <a:pt x="747875" y="1280481"/>
                  <a:pt x="749612" y="1280481"/>
                </a:cubicBezTo>
                <a:cubicBezTo>
                  <a:pt x="751347" y="1280481"/>
                  <a:pt x="753084" y="1281783"/>
                  <a:pt x="754820" y="1284387"/>
                </a:cubicBezTo>
                <a:cubicBezTo>
                  <a:pt x="754820" y="1284387"/>
                  <a:pt x="755254" y="1284821"/>
                  <a:pt x="756122" y="1285689"/>
                </a:cubicBezTo>
                <a:cubicBezTo>
                  <a:pt x="756991" y="1287426"/>
                  <a:pt x="758293" y="1290898"/>
                  <a:pt x="760030" y="1296107"/>
                </a:cubicBezTo>
                <a:cubicBezTo>
                  <a:pt x="779997" y="1293503"/>
                  <a:pt x="799096" y="1290030"/>
                  <a:pt x="817328" y="1285689"/>
                </a:cubicBezTo>
                <a:cubicBezTo>
                  <a:pt x="817328" y="1263985"/>
                  <a:pt x="816894" y="1249227"/>
                  <a:pt x="816026" y="1241413"/>
                </a:cubicBezTo>
                <a:cubicBezTo>
                  <a:pt x="815158" y="1229259"/>
                  <a:pt x="811685" y="1217104"/>
                  <a:pt x="805608" y="1204950"/>
                </a:cubicBezTo>
                <a:cubicBezTo>
                  <a:pt x="803872" y="1201477"/>
                  <a:pt x="803438" y="1198873"/>
                  <a:pt x="804306" y="1197137"/>
                </a:cubicBezTo>
                <a:cubicBezTo>
                  <a:pt x="805175" y="1195835"/>
                  <a:pt x="806259" y="1194966"/>
                  <a:pt x="807562" y="1194532"/>
                </a:cubicBezTo>
                <a:close/>
                <a:moveTo>
                  <a:pt x="4145309" y="826257"/>
                </a:moveTo>
                <a:cubicBezTo>
                  <a:pt x="4131419" y="826257"/>
                  <a:pt x="4124039" y="831032"/>
                  <a:pt x="4123171" y="840582"/>
                </a:cubicBezTo>
                <a:cubicBezTo>
                  <a:pt x="4123171" y="845791"/>
                  <a:pt x="4125341" y="848829"/>
                  <a:pt x="4129682" y="849697"/>
                </a:cubicBezTo>
                <a:cubicBezTo>
                  <a:pt x="4132287" y="852302"/>
                  <a:pt x="4133589" y="854472"/>
                  <a:pt x="4133589" y="856209"/>
                </a:cubicBezTo>
                <a:cubicBezTo>
                  <a:pt x="4136194" y="857077"/>
                  <a:pt x="4138364" y="857511"/>
                  <a:pt x="4140100" y="857511"/>
                </a:cubicBezTo>
                <a:cubicBezTo>
                  <a:pt x="4155727" y="857511"/>
                  <a:pt x="4163541" y="852302"/>
                  <a:pt x="4163541" y="841884"/>
                </a:cubicBezTo>
                <a:cubicBezTo>
                  <a:pt x="4162672" y="832334"/>
                  <a:pt x="4156595" y="827125"/>
                  <a:pt x="4145309" y="826257"/>
                </a:cubicBezTo>
                <a:close/>
                <a:moveTo>
                  <a:pt x="7866980" y="806723"/>
                </a:moveTo>
                <a:cubicBezTo>
                  <a:pt x="7893024" y="805855"/>
                  <a:pt x="7906481" y="814537"/>
                  <a:pt x="7907349" y="832768"/>
                </a:cubicBezTo>
                <a:cubicBezTo>
                  <a:pt x="7906481" y="846659"/>
                  <a:pt x="7886080" y="860115"/>
                  <a:pt x="7846144" y="873138"/>
                </a:cubicBezTo>
                <a:cubicBezTo>
                  <a:pt x="7840066" y="874006"/>
                  <a:pt x="7836160" y="873138"/>
                  <a:pt x="7834423" y="870533"/>
                </a:cubicBezTo>
                <a:cubicBezTo>
                  <a:pt x="7832687" y="867929"/>
                  <a:pt x="7833990" y="864890"/>
                  <a:pt x="7838330" y="861418"/>
                </a:cubicBezTo>
                <a:cubicBezTo>
                  <a:pt x="7849616" y="853604"/>
                  <a:pt x="7856562" y="847961"/>
                  <a:pt x="7859166" y="844489"/>
                </a:cubicBezTo>
                <a:cubicBezTo>
                  <a:pt x="7860902" y="842752"/>
                  <a:pt x="7861336" y="841450"/>
                  <a:pt x="7860468" y="840582"/>
                </a:cubicBezTo>
                <a:cubicBezTo>
                  <a:pt x="7859600" y="839714"/>
                  <a:pt x="7857864" y="838845"/>
                  <a:pt x="7855259" y="837977"/>
                </a:cubicBezTo>
                <a:cubicBezTo>
                  <a:pt x="7843973" y="836241"/>
                  <a:pt x="7838330" y="831032"/>
                  <a:pt x="7838330" y="822350"/>
                </a:cubicBezTo>
                <a:cubicBezTo>
                  <a:pt x="7839198" y="811932"/>
                  <a:pt x="7848748" y="806723"/>
                  <a:pt x="7866980" y="806723"/>
                </a:cubicBezTo>
                <a:close/>
                <a:moveTo>
                  <a:pt x="4145309" y="806723"/>
                </a:moveTo>
                <a:cubicBezTo>
                  <a:pt x="4174827" y="808460"/>
                  <a:pt x="4190454" y="820180"/>
                  <a:pt x="4192190" y="841884"/>
                </a:cubicBezTo>
                <a:cubicBezTo>
                  <a:pt x="4190454" y="861852"/>
                  <a:pt x="4177865" y="873138"/>
                  <a:pt x="4154425" y="875742"/>
                </a:cubicBezTo>
                <a:cubicBezTo>
                  <a:pt x="4144007" y="875742"/>
                  <a:pt x="4133589" y="873138"/>
                  <a:pt x="4123171" y="867929"/>
                </a:cubicBezTo>
                <a:cubicBezTo>
                  <a:pt x="4121435" y="869665"/>
                  <a:pt x="4118830" y="870533"/>
                  <a:pt x="4115358" y="870533"/>
                </a:cubicBezTo>
                <a:cubicBezTo>
                  <a:pt x="4102335" y="870533"/>
                  <a:pt x="4095824" y="862720"/>
                  <a:pt x="4095824" y="847093"/>
                </a:cubicBezTo>
                <a:cubicBezTo>
                  <a:pt x="4098428" y="822784"/>
                  <a:pt x="4114923" y="809328"/>
                  <a:pt x="4145309" y="806723"/>
                </a:cubicBezTo>
                <a:close/>
                <a:moveTo>
                  <a:pt x="3851002" y="775469"/>
                </a:moveTo>
                <a:cubicBezTo>
                  <a:pt x="3851002" y="780678"/>
                  <a:pt x="3851870" y="785453"/>
                  <a:pt x="3853606" y="789794"/>
                </a:cubicBezTo>
                <a:cubicBezTo>
                  <a:pt x="3858815" y="788058"/>
                  <a:pt x="3865761" y="787190"/>
                  <a:pt x="3874442" y="787190"/>
                </a:cubicBezTo>
                <a:lnTo>
                  <a:pt x="3874442" y="785887"/>
                </a:lnTo>
                <a:cubicBezTo>
                  <a:pt x="3874442" y="784151"/>
                  <a:pt x="3874008" y="781981"/>
                  <a:pt x="3873140" y="779376"/>
                </a:cubicBezTo>
                <a:cubicBezTo>
                  <a:pt x="3872272" y="779376"/>
                  <a:pt x="3870970" y="779376"/>
                  <a:pt x="3869233" y="779376"/>
                </a:cubicBezTo>
                <a:cubicBezTo>
                  <a:pt x="3862288" y="780244"/>
                  <a:pt x="3856211" y="778942"/>
                  <a:pt x="3851002" y="775469"/>
                </a:cubicBezTo>
                <a:close/>
                <a:moveTo>
                  <a:pt x="1141588" y="771563"/>
                </a:moveTo>
                <a:cubicBezTo>
                  <a:pt x="1136379" y="773299"/>
                  <a:pt x="1128132" y="774601"/>
                  <a:pt x="1116846" y="775469"/>
                </a:cubicBezTo>
                <a:cubicBezTo>
                  <a:pt x="1114240" y="776338"/>
                  <a:pt x="1112504" y="776772"/>
                  <a:pt x="1111637" y="776772"/>
                </a:cubicBezTo>
                <a:cubicBezTo>
                  <a:pt x="1111637" y="777640"/>
                  <a:pt x="1111637" y="779810"/>
                  <a:pt x="1111637" y="783283"/>
                </a:cubicBezTo>
                <a:cubicBezTo>
                  <a:pt x="1110768" y="785887"/>
                  <a:pt x="1110335" y="788058"/>
                  <a:pt x="1110335" y="789794"/>
                </a:cubicBezTo>
                <a:cubicBezTo>
                  <a:pt x="1116412" y="788926"/>
                  <a:pt x="1122488" y="787190"/>
                  <a:pt x="1128566" y="784585"/>
                </a:cubicBezTo>
                <a:cubicBezTo>
                  <a:pt x="1132906" y="783717"/>
                  <a:pt x="1137682" y="784151"/>
                  <a:pt x="1142890" y="785887"/>
                </a:cubicBezTo>
                <a:cubicBezTo>
                  <a:pt x="1142890" y="785019"/>
                  <a:pt x="1142890" y="782849"/>
                  <a:pt x="1142890" y="779376"/>
                </a:cubicBezTo>
                <a:cubicBezTo>
                  <a:pt x="1142023" y="775903"/>
                  <a:pt x="1141588" y="773299"/>
                  <a:pt x="1141588" y="771563"/>
                </a:cubicBezTo>
                <a:close/>
                <a:moveTo>
                  <a:pt x="3929136" y="768958"/>
                </a:moveTo>
                <a:cubicBezTo>
                  <a:pt x="3929136" y="769826"/>
                  <a:pt x="3928702" y="770260"/>
                  <a:pt x="3927834" y="770260"/>
                </a:cubicBezTo>
                <a:cubicBezTo>
                  <a:pt x="3926966" y="770260"/>
                  <a:pt x="3924362" y="770695"/>
                  <a:pt x="3920021" y="771563"/>
                </a:cubicBezTo>
                <a:cubicBezTo>
                  <a:pt x="3913075" y="772431"/>
                  <a:pt x="3907866" y="773299"/>
                  <a:pt x="3904394" y="774167"/>
                </a:cubicBezTo>
                <a:lnTo>
                  <a:pt x="3904394" y="781981"/>
                </a:lnTo>
                <a:cubicBezTo>
                  <a:pt x="3906130" y="781981"/>
                  <a:pt x="3906998" y="781981"/>
                  <a:pt x="3906998" y="781981"/>
                </a:cubicBezTo>
                <a:cubicBezTo>
                  <a:pt x="3911339" y="781112"/>
                  <a:pt x="3917416" y="781547"/>
                  <a:pt x="3925230" y="783283"/>
                </a:cubicBezTo>
                <a:cubicBezTo>
                  <a:pt x="3926098" y="781547"/>
                  <a:pt x="3926966" y="778942"/>
                  <a:pt x="3927834" y="775469"/>
                </a:cubicBezTo>
                <a:cubicBezTo>
                  <a:pt x="3928702" y="772865"/>
                  <a:pt x="3929136" y="770695"/>
                  <a:pt x="3929136" y="768958"/>
                </a:cubicBezTo>
                <a:close/>
                <a:moveTo>
                  <a:pt x="2482415" y="765051"/>
                </a:moveTo>
                <a:cubicBezTo>
                  <a:pt x="2473734" y="767656"/>
                  <a:pt x="2462882" y="769392"/>
                  <a:pt x="2449859" y="770260"/>
                </a:cubicBezTo>
                <a:cubicBezTo>
                  <a:pt x="2448991" y="770260"/>
                  <a:pt x="2447689" y="770260"/>
                  <a:pt x="2445952" y="770260"/>
                </a:cubicBezTo>
                <a:cubicBezTo>
                  <a:pt x="2445952" y="772865"/>
                  <a:pt x="2445952" y="776772"/>
                  <a:pt x="2445952" y="781981"/>
                </a:cubicBezTo>
                <a:cubicBezTo>
                  <a:pt x="2446821" y="789794"/>
                  <a:pt x="2447255" y="795871"/>
                  <a:pt x="2447255" y="800212"/>
                </a:cubicBezTo>
                <a:cubicBezTo>
                  <a:pt x="2452464" y="799344"/>
                  <a:pt x="2456804" y="797608"/>
                  <a:pt x="2460277" y="795003"/>
                </a:cubicBezTo>
                <a:cubicBezTo>
                  <a:pt x="2467222" y="792399"/>
                  <a:pt x="2474602" y="792399"/>
                  <a:pt x="2482415" y="795003"/>
                </a:cubicBezTo>
                <a:cubicBezTo>
                  <a:pt x="2482415" y="786321"/>
                  <a:pt x="2482415" y="776338"/>
                  <a:pt x="2482415" y="765051"/>
                </a:cubicBezTo>
                <a:close/>
                <a:moveTo>
                  <a:pt x="1561321" y="762447"/>
                </a:moveTo>
                <a:cubicBezTo>
                  <a:pt x="1573475" y="763315"/>
                  <a:pt x="1585629" y="765486"/>
                  <a:pt x="1597784" y="768958"/>
                </a:cubicBezTo>
                <a:cubicBezTo>
                  <a:pt x="1613411" y="774167"/>
                  <a:pt x="1617317" y="787190"/>
                  <a:pt x="1609504" y="808026"/>
                </a:cubicBezTo>
                <a:cubicBezTo>
                  <a:pt x="1605163" y="814103"/>
                  <a:pt x="1599520" y="814537"/>
                  <a:pt x="1592575" y="809328"/>
                </a:cubicBezTo>
                <a:cubicBezTo>
                  <a:pt x="1583024" y="800646"/>
                  <a:pt x="1572173" y="786321"/>
                  <a:pt x="1560019" y="766354"/>
                </a:cubicBezTo>
                <a:cubicBezTo>
                  <a:pt x="1559150" y="765486"/>
                  <a:pt x="1558717" y="764617"/>
                  <a:pt x="1558717" y="763749"/>
                </a:cubicBezTo>
                <a:cubicBezTo>
                  <a:pt x="1558717" y="762881"/>
                  <a:pt x="1559584" y="762447"/>
                  <a:pt x="1561321" y="762447"/>
                </a:cubicBezTo>
                <a:close/>
                <a:moveTo>
                  <a:pt x="1526161" y="755936"/>
                </a:moveTo>
                <a:cubicBezTo>
                  <a:pt x="1518347" y="756804"/>
                  <a:pt x="1510967" y="758106"/>
                  <a:pt x="1504022" y="759842"/>
                </a:cubicBezTo>
                <a:cubicBezTo>
                  <a:pt x="1508363" y="772865"/>
                  <a:pt x="1509231" y="785019"/>
                  <a:pt x="1506627" y="796305"/>
                </a:cubicBezTo>
                <a:cubicBezTo>
                  <a:pt x="1508363" y="796305"/>
                  <a:pt x="1510967" y="796305"/>
                  <a:pt x="1514440" y="796305"/>
                </a:cubicBezTo>
                <a:cubicBezTo>
                  <a:pt x="1517045" y="797173"/>
                  <a:pt x="1519215" y="797608"/>
                  <a:pt x="1520951" y="797608"/>
                </a:cubicBezTo>
                <a:cubicBezTo>
                  <a:pt x="1525292" y="798476"/>
                  <a:pt x="1527028" y="797173"/>
                  <a:pt x="1526161" y="793701"/>
                </a:cubicBezTo>
                <a:cubicBezTo>
                  <a:pt x="1526161" y="783283"/>
                  <a:pt x="1526161" y="770695"/>
                  <a:pt x="1526161" y="755936"/>
                </a:cubicBezTo>
                <a:close/>
                <a:moveTo>
                  <a:pt x="3178633" y="753331"/>
                </a:moveTo>
                <a:cubicBezTo>
                  <a:pt x="3166479" y="768958"/>
                  <a:pt x="3154325" y="781981"/>
                  <a:pt x="3142170" y="792399"/>
                </a:cubicBezTo>
                <a:cubicBezTo>
                  <a:pt x="3143907" y="792399"/>
                  <a:pt x="3146945" y="791965"/>
                  <a:pt x="3151286" y="791096"/>
                </a:cubicBezTo>
                <a:cubicBezTo>
                  <a:pt x="3154759" y="791096"/>
                  <a:pt x="3163875" y="789794"/>
                  <a:pt x="3178633" y="787190"/>
                </a:cubicBezTo>
                <a:cubicBezTo>
                  <a:pt x="3178633" y="777640"/>
                  <a:pt x="3178633" y="766354"/>
                  <a:pt x="3178633" y="753331"/>
                </a:cubicBezTo>
                <a:close/>
                <a:moveTo>
                  <a:pt x="3871837" y="752029"/>
                </a:moveTo>
                <a:cubicBezTo>
                  <a:pt x="3863156" y="752897"/>
                  <a:pt x="3854908" y="754199"/>
                  <a:pt x="3847095" y="755936"/>
                </a:cubicBezTo>
                <a:cubicBezTo>
                  <a:pt x="3847095" y="756804"/>
                  <a:pt x="3847529" y="758106"/>
                  <a:pt x="3848397" y="759842"/>
                </a:cubicBezTo>
                <a:cubicBezTo>
                  <a:pt x="3848397" y="762447"/>
                  <a:pt x="3848397" y="764183"/>
                  <a:pt x="3848397" y="765051"/>
                </a:cubicBezTo>
                <a:cubicBezTo>
                  <a:pt x="3853606" y="765051"/>
                  <a:pt x="3861420" y="764183"/>
                  <a:pt x="3871837" y="762447"/>
                </a:cubicBezTo>
                <a:cubicBezTo>
                  <a:pt x="3871837" y="758106"/>
                  <a:pt x="3871837" y="754633"/>
                  <a:pt x="3871837" y="752029"/>
                </a:cubicBezTo>
                <a:close/>
                <a:moveTo>
                  <a:pt x="1785308" y="750727"/>
                </a:moveTo>
                <a:cubicBezTo>
                  <a:pt x="1780967" y="751595"/>
                  <a:pt x="1776191" y="752897"/>
                  <a:pt x="1770982" y="754633"/>
                </a:cubicBezTo>
                <a:cubicBezTo>
                  <a:pt x="1771850" y="758106"/>
                  <a:pt x="1772285" y="763315"/>
                  <a:pt x="1772285" y="770260"/>
                </a:cubicBezTo>
                <a:cubicBezTo>
                  <a:pt x="1773153" y="776338"/>
                  <a:pt x="1773587" y="781112"/>
                  <a:pt x="1773587" y="784585"/>
                </a:cubicBezTo>
                <a:cubicBezTo>
                  <a:pt x="1777928" y="782849"/>
                  <a:pt x="1782703" y="781547"/>
                  <a:pt x="1787911" y="780678"/>
                </a:cubicBezTo>
                <a:cubicBezTo>
                  <a:pt x="1788780" y="774601"/>
                  <a:pt x="1789214" y="765486"/>
                  <a:pt x="1789214" y="753331"/>
                </a:cubicBezTo>
                <a:cubicBezTo>
                  <a:pt x="1788345" y="750727"/>
                  <a:pt x="1787043" y="749859"/>
                  <a:pt x="1785308" y="750727"/>
                </a:cubicBezTo>
                <a:close/>
                <a:moveTo>
                  <a:pt x="8272387" y="749425"/>
                </a:moveTo>
                <a:cubicBezTo>
                  <a:pt x="8291487" y="749425"/>
                  <a:pt x="8304943" y="754199"/>
                  <a:pt x="8312757" y="763749"/>
                </a:cubicBezTo>
                <a:cubicBezTo>
                  <a:pt x="8316230" y="768090"/>
                  <a:pt x="8316663" y="772865"/>
                  <a:pt x="8314059" y="778074"/>
                </a:cubicBezTo>
                <a:lnTo>
                  <a:pt x="8312757" y="783283"/>
                </a:lnTo>
                <a:cubicBezTo>
                  <a:pt x="8322307" y="781547"/>
                  <a:pt x="8329252" y="780244"/>
                  <a:pt x="8333593" y="779376"/>
                </a:cubicBezTo>
                <a:cubicBezTo>
                  <a:pt x="8338802" y="777640"/>
                  <a:pt x="8344011" y="778074"/>
                  <a:pt x="8349220" y="780678"/>
                </a:cubicBezTo>
                <a:cubicBezTo>
                  <a:pt x="8354429" y="782415"/>
                  <a:pt x="8359204" y="786756"/>
                  <a:pt x="8363544" y="793701"/>
                </a:cubicBezTo>
                <a:cubicBezTo>
                  <a:pt x="8366149" y="800646"/>
                  <a:pt x="8364413" y="804987"/>
                  <a:pt x="8358335" y="806723"/>
                </a:cubicBezTo>
                <a:cubicBezTo>
                  <a:pt x="8343577" y="806723"/>
                  <a:pt x="8327516" y="808026"/>
                  <a:pt x="8310152" y="810630"/>
                </a:cubicBezTo>
                <a:cubicBezTo>
                  <a:pt x="8310152" y="816707"/>
                  <a:pt x="8310152" y="825823"/>
                  <a:pt x="8310152" y="837977"/>
                </a:cubicBezTo>
                <a:lnTo>
                  <a:pt x="8324477" y="836675"/>
                </a:lnTo>
                <a:cubicBezTo>
                  <a:pt x="8328818" y="835807"/>
                  <a:pt x="8335329" y="834939"/>
                  <a:pt x="8344011" y="834071"/>
                </a:cubicBezTo>
                <a:cubicBezTo>
                  <a:pt x="8361374" y="832334"/>
                  <a:pt x="8371358" y="831032"/>
                  <a:pt x="8373962" y="830164"/>
                </a:cubicBezTo>
                <a:cubicBezTo>
                  <a:pt x="8379171" y="828427"/>
                  <a:pt x="8384380" y="828862"/>
                  <a:pt x="8389589" y="831466"/>
                </a:cubicBezTo>
                <a:cubicBezTo>
                  <a:pt x="8399139" y="836675"/>
                  <a:pt x="8406518" y="843186"/>
                  <a:pt x="8411727" y="851000"/>
                </a:cubicBezTo>
                <a:cubicBezTo>
                  <a:pt x="8416068" y="860550"/>
                  <a:pt x="8413030" y="866193"/>
                  <a:pt x="8402612" y="867929"/>
                </a:cubicBezTo>
                <a:cubicBezTo>
                  <a:pt x="8373962" y="864456"/>
                  <a:pt x="8340104" y="863154"/>
                  <a:pt x="8301036" y="864022"/>
                </a:cubicBezTo>
                <a:cubicBezTo>
                  <a:pt x="8262838" y="865759"/>
                  <a:pt x="8235056" y="868363"/>
                  <a:pt x="8217692" y="871836"/>
                </a:cubicBezTo>
                <a:cubicBezTo>
                  <a:pt x="8210748" y="874440"/>
                  <a:pt x="8204670" y="873572"/>
                  <a:pt x="8199462" y="869231"/>
                </a:cubicBezTo>
                <a:cubicBezTo>
                  <a:pt x="8192516" y="864890"/>
                  <a:pt x="8186439" y="858813"/>
                  <a:pt x="8181230" y="851000"/>
                </a:cubicBezTo>
                <a:cubicBezTo>
                  <a:pt x="8180362" y="850132"/>
                  <a:pt x="8179928" y="848829"/>
                  <a:pt x="8179928" y="847093"/>
                </a:cubicBezTo>
                <a:cubicBezTo>
                  <a:pt x="8180796" y="846225"/>
                  <a:pt x="8182098" y="845791"/>
                  <a:pt x="8183834" y="845791"/>
                </a:cubicBezTo>
                <a:cubicBezTo>
                  <a:pt x="8187308" y="845791"/>
                  <a:pt x="8199896" y="844923"/>
                  <a:pt x="8221600" y="843186"/>
                </a:cubicBezTo>
                <a:cubicBezTo>
                  <a:pt x="8228545" y="842318"/>
                  <a:pt x="8233754" y="841884"/>
                  <a:pt x="8237226" y="841884"/>
                </a:cubicBezTo>
                <a:cubicBezTo>
                  <a:pt x="8241568" y="841016"/>
                  <a:pt x="8248078" y="840582"/>
                  <a:pt x="8256760" y="840582"/>
                </a:cubicBezTo>
                <a:cubicBezTo>
                  <a:pt x="8265442" y="839714"/>
                  <a:pt x="8271954" y="839280"/>
                  <a:pt x="8276294" y="839280"/>
                </a:cubicBezTo>
                <a:lnTo>
                  <a:pt x="8276294" y="813235"/>
                </a:lnTo>
                <a:cubicBezTo>
                  <a:pt x="8269349" y="814971"/>
                  <a:pt x="8262404" y="815839"/>
                  <a:pt x="8255458" y="815839"/>
                </a:cubicBezTo>
                <a:cubicBezTo>
                  <a:pt x="8248513" y="817575"/>
                  <a:pt x="8243738" y="817141"/>
                  <a:pt x="8241133" y="814537"/>
                </a:cubicBezTo>
                <a:cubicBezTo>
                  <a:pt x="8235924" y="813669"/>
                  <a:pt x="8229847" y="809328"/>
                  <a:pt x="8222902" y="801514"/>
                </a:cubicBezTo>
                <a:cubicBezTo>
                  <a:pt x="8219430" y="797173"/>
                  <a:pt x="8220297" y="793701"/>
                  <a:pt x="8225506" y="791096"/>
                </a:cubicBezTo>
                <a:cubicBezTo>
                  <a:pt x="8229847" y="791096"/>
                  <a:pt x="8238528" y="790662"/>
                  <a:pt x="8251551" y="789794"/>
                </a:cubicBezTo>
                <a:cubicBezTo>
                  <a:pt x="8262838" y="788058"/>
                  <a:pt x="8271085" y="787190"/>
                  <a:pt x="8276294" y="787190"/>
                </a:cubicBezTo>
                <a:cubicBezTo>
                  <a:pt x="8275426" y="773299"/>
                  <a:pt x="8272387" y="763315"/>
                  <a:pt x="8267178" y="757238"/>
                </a:cubicBezTo>
                <a:cubicBezTo>
                  <a:pt x="8265442" y="755502"/>
                  <a:pt x="8265008" y="753765"/>
                  <a:pt x="8265876" y="752029"/>
                </a:cubicBezTo>
                <a:cubicBezTo>
                  <a:pt x="8267612" y="749425"/>
                  <a:pt x="8269782" y="748556"/>
                  <a:pt x="8272387" y="749425"/>
                </a:cubicBezTo>
                <a:close/>
                <a:moveTo>
                  <a:pt x="5220807" y="749425"/>
                </a:moveTo>
                <a:cubicBezTo>
                  <a:pt x="5221892" y="748990"/>
                  <a:pt x="5223086" y="748990"/>
                  <a:pt x="5224388" y="749425"/>
                </a:cubicBezTo>
                <a:cubicBezTo>
                  <a:pt x="5243487" y="749425"/>
                  <a:pt x="5256943" y="754199"/>
                  <a:pt x="5264757" y="763749"/>
                </a:cubicBezTo>
                <a:cubicBezTo>
                  <a:pt x="5268230" y="768090"/>
                  <a:pt x="5268664" y="772865"/>
                  <a:pt x="5266060" y="778074"/>
                </a:cubicBezTo>
                <a:lnTo>
                  <a:pt x="5264757" y="783283"/>
                </a:lnTo>
                <a:cubicBezTo>
                  <a:pt x="5274307" y="781547"/>
                  <a:pt x="5281252" y="780244"/>
                  <a:pt x="5285593" y="779376"/>
                </a:cubicBezTo>
                <a:cubicBezTo>
                  <a:pt x="5290802" y="777640"/>
                  <a:pt x="5296011" y="778074"/>
                  <a:pt x="5301220" y="780678"/>
                </a:cubicBezTo>
                <a:cubicBezTo>
                  <a:pt x="5306429" y="782415"/>
                  <a:pt x="5311204" y="786756"/>
                  <a:pt x="5315545" y="793701"/>
                </a:cubicBezTo>
                <a:cubicBezTo>
                  <a:pt x="5318149" y="800646"/>
                  <a:pt x="5316413" y="804987"/>
                  <a:pt x="5310336" y="806723"/>
                </a:cubicBezTo>
                <a:cubicBezTo>
                  <a:pt x="5295577" y="806723"/>
                  <a:pt x="5279516" y="808026"/>
                  <a:pt x="5262153" y="810630"/>
                </a:cubicBezTo>
                <a:cubicBezTo>
                  <a:pt x="5262153" y="816707"/>
                  <a:pt x="5262153" y="825823"/>
                  <a:pt x="5262153" y="837977"/>
                </a:cubicBezTo>
                <a:lnTo>
                  <a:pt x="5276478" y="836675"/>
                </a:lnTo>
                <a:cubicBezTo>
                  <a:pt x="5280818" y="835807"/>
                  <a:pt x="5287329" y="834939"/>
                  <a:pt x="5296011" y="834071"/>
                </a:cubicBezTo>
                <a:cubicBezTo>
                  <a:pt x="5313374" y="832334"/>
                  <a:pt x="5323359" y="831032"/>
                  <a:pt x="5325963" y="830164"/>
                </a:cubicBezTo>
                <a:cubicBezTo>
                  <a:pt x="5331172" y="828427"/>
                  <a:pt x="5336381" y="828862"/>
                  <a:pt x="5341589" y="831466"/>
                </a:cubicBezTo>
                <a:cubicBezTo>
                  <a:pt x="5351139" y="836675"/>
                  <a:pt x="5358519" y="843186"/>
                  <a:pt x="5363728" y="851000"/>
                </a:cubicBezTo>
                <a:cubicBezTo>
                  <a:pt x="5368069" y="860550"/>
                  <a:pt x="5365030" y="866193"/>
                  <a:pt x="5354613" y="867929"/>
                </a:cubicBezTo>
                <a:cubicBezTo>
                  <a:pt x="5325963" y="864456"/>
                  <a:pt x="5292105" y="863154"/>
                  <a:pt x="5253037" y="864022"/>
                </a:cubicBezTo>
                <a:cubicBezTo>
                  <a:pt x="5214838" y="865759"/>
                  <a:pt x="5187056" y="868363"/>
                  <a:pt x="5169694" y="871836"/>
                </a:cubicBezTo>
                <a:cubicBezTo>
                  <a:pt x="5162748" y="874440"/>
                  <a:pt x="5156671" y="873572"/>
                  <a:pt x="5151462" y="869231"/>
                </a:cubicBezTo>
                <a:cubicBezTo>
                  <a:pt x="5144517" y="864890"/>
                  <a:pt x="5138440" y="858813"/>
                  <a:pt x="5133231" y="851000"/>
                </a:cubicBezTo>
                <a:cubicBezTo>
                  <a:pt x="5132362" y="850132"/>
                  <a:pt x="5131928" y="848829"/>
                  <a:pt x="5131928" y="847093"/>
                </a:cubicBezTo>
                <a:cubicBezTo>
                  <a:pt x="5132796" y="846225"/>
                  <a:pt x="5134099" y="845791"/>
                  <a:pt x="5135835" y="845791"/>
                </a:cubicBezTo>
                <a:cubicBezTo>
                  <a:pt x="5139308" y="845791"/>
                  <a:pt x="5151896" y="844923"/>
                  <a:pt x="5173600" y="843186"/>
                </a:cubicBezTo>
                <a:cubicBezTo>
                  <a:pt x="5180545" y="842318"/>
                  <a:pt x="5185754" y="841884"/>
                  <a:pt x="5189227" y="841884"/>
                </a:cubicBezTo>
                <a:cubicBezTo>
                  <a:pt x="5193568" y="841016"/>
                  <a:pt x="5200079" y="840582"/>
                  <a:pt x="5208761" y="840582"/>
                </a:cubicBezTo>
                <a:cubicBezTo>
                  <a:pt x="5217442" y="839714"/>
                  <a:pt x="5223954" y="839280"/>
                  <a:pt x="5228295" y="839280"/>
                </a:cubicBezTo>
                <a:lnTo>
                  <a:pt x="5228295" y="813235"/>
                </a:lnTo>
                <a:cubicBezTo>
                  <a:pt x="5221349" y="814971"/>
                  <a:pt x="5214404" y="815839"/>
                  <a:pt x="5207459" y="815839"/>
                </a:cubicBezTo>
                <a:cubicBezTo>
                  <a:pt x="5200513" y="817575"/>
                  <a:pt x="5195738" y="817141"/>
                  <a:pt x="5193134" y="814537"/>
                </a:cubicBezTo>
                <a:cubicBezTo>
                  <a:pt x="5187924" y="813669"/>
                  <a:pt x="5181847" y="809328"/>
                  <a:pt x="5174903" y="801514"/>
                </a:cubicBezTo>
                <a:cubicBezTo>
                  <a:pt x="5171430" y="797173"/>
                  <a:pt x="5172297" y="793701"/>
                  <a:pt x="5177507" y="791096"/>
                </a:cubicBezTo>
                <a:cubicBezTo>
                  <a:pt x="5181847" y="791096"/>
                  <a:pt x="5190530" y="790662"/>
                  <a:pt x="5203551" y="789794"/>
                </a:cubicBezTo>
                <a:cubicBezTo>
                  <a:pt x="5214838" y="788058"/>
                  <a:pt x="5223086" y="787190"/>
                  <a:pt x="5228295" y="787190"/>
                </a:cubicBezTo>
                <a:cubicBezTo>
                  <a:pt x="5227426" y="773299"/>
                  <a:pt x="5224388" y="763315"/>
                  <a:pt x="5219178" y="757238"/>
                </a:cubicBezTo>
                <a:cubicBezTo>
                  <a:pt x="5217442" y="755502"/>
                  <a:pt x="5217008" y="753765"/>
                  <a:pt x="5217877" y="752029"/>
                </a:cubicBezTo>
                <a:cubicBezTo>
                  <a:pt x="5218745" y="750727"/>
                  <a:pt x="5219721" y="749859"/>
                  <a:pt x="5220807" y="749425"/>
                </a:cubicBezTo>
                <a:close/>
                <a:moveTo>
                  <a:pt x="1882976" y="744216"/>
                </a:moveTo>
                <a:cubicBezTo>
                  <a:pt x="1875162" y="745084"/>
                  <a:pt x="1867349" y="746820"/>
                  <a:pt x="1859535" y="749425"/>
                </a:cubicBezTo>
                <a:lnTo>
                  <a:pt x="1859535" y="771563"/>
                </a:lnTo>
                <a:cubicBezTo>
                  <a:pt x="1860403" y="771563"/>
                  <a:pt x="1862139" y="771997"/>
                  <a:pt x="1864744" y="772865"/>
                </a:cubicBezTo>
                <a:cubicBezTo>
                  <a:pt x="1871689" y="773733"/>
                  <a:pt x="1876030" y="774601"/>
                  <a:pt x="1877767" y="775469"/>
                </a:cubicBezTo>
                <a:cubicBezTo>
                  <a:pt x="1880372" y="775469"/>
                  <a:pt x="1881674" y="774601"/>
                  <a:pt x="1881674" y="772865"/>
                </a:cubicBezTo>
                <a:cubicBezTo>
                  <a:pt x="1885145" y="762447"/>
                  <a:pt x="1886882" y="753765"/>
                  <a:pt x="1886882" y="746820"/>
                </a:cubicBezTo>
                <a:cubicBezTo>
                  <a:pt x="1886882" y="745084"/>
                  <a:pt x="1885580" y="744216"/>
                  <a:pt x="1882976" y="744216"/>
                </a:cubicBezTo>
                <a:close/>
                <a:moveTo>
                  <a:pt x="3930439" y="742913"/>
                </a:moveTo>
                <a:cubicBezTo>
                  <a:pt x="3922625" y="743781"/>
                  <a:pt x="3913944" y="745084"/>
                  <a:pt x="3904394" y="746820"/>
                </a:cubicBezTo>
                <a:cubicBezTo>
                  <a:pt x="3906998" y="748556"/>
                  <a:pt x="3907866" y="751161"/>
                  <a:pt x="3906998" y="754633"/>
                </a:cubicBezTo>
                <a:cubicBezTo>
                  <a:pt x="3907866" y="754633"/>
                  <a:pt x="3909169" y="754199"/>
                  <a:pt x="3910905" y="753331"/>
                </a:cubicBezTo>
                <a:cubicBezTo>
                  <a:pt x="3912641" y="753331"/>
                  <a:pt x="3913944" y="753331"/>
                  <a:pt x="3914812" y="753331"/>
                </a:cubicBezTo>
                <a:cubicBezTo>
                  <a:pt x="3920021" y="752463"/>
                  <a:pt x="3925230" y="755502"/>
                  <a:pt x="3930439" y="762447"/>
                </a:cubicBezTo>
                <a:cubicBezTo>
                  <a:pt x="3931307" y="760711"/>
                  <a:pt x="3931741" y="758106"/>
                  <a:pt x="3931741" y="754633"/>
                </a:cubicBezTo>
                <a:cubicBezTo>
                  <a:pt x="3932609" y="751161"/>
                  <a:pt x="3933043" y="748556"/>
                  <a:pt x="3933043" y="746820"/>
                </a:cubicBezTo>
                <a:cubicBezTo>
                  <a:pt x="3933911" y="744216"/>
                  <a:pt x="3933043" y="742913"/>
                  <a:pt x="3930439" y="742913"/>
                </a:cubicBezTo>
                <a:close/>
                <a:moveTo>
                  <a:pt x="7593508" y="740309"/>
                </a:moveTo>
                <a:cubicBezTo>
                  <a:pt x="7594376" y="739441"/>
                  <a:pt x="7595678" y="739441"/>
                  <a:pt x="7597414" y="740309"/>
                </a:cubicBezTo>
                <a:cubicBezTo>
                  <a:pt x="7609569" y="742913"/>
                  <a:pt x="7621722" y="747254"/>
                  <a:pt x="7633877" y="753331"/>
                </a:cubicBezTo>
                <a:cubicBezTo>
                  <a:pt x="7648636" y="772431"/>
                  <a:pt x="7646900" y="786321"/>
                  <a:pt x="7628668" y="795003"/>
                </a:cubicBezTo>
                <a:cubicBezTo>
                  <a:pt x="7622592" y="795003"/>
                  <a:pt x="7617382" y="790662"/>
                  <a:pt x="7613042" y="781981"/>
                </a:cubicBezTo>
                <a:cubicBezTo>
                  <a:pt x="7611305" y="779376"/>
                  <a:pt x="7609134" y="775035"/>
                  <a:pt x="7606530" y="768958"/>
                </a:cubicBezTo>
                <a:cubicBezTo>
                  <a:pt x="7600453" y="756804"/>
                  <a:pt x="7596112" y="748122"/>
                  <a:pt x="7593508" y="742913"/>
                </a:cubicBezTo>
                <a:cubicBezTo>
                  <a:pt x="7592640" y="742045"/>
                  <a:pt x="7592640" y="741177"/>
                  <a:pt x="7593508" y="740309"/>
                </a:cubicBezTo>
                <a:close/>
                <a:moveTo>
                  <a:pt x="4856745" y="739007"/>
                </a:moveTo>
                <a:cubicBezTo>
                  <a:pt x="4868031" y="744216"/>
                  <a:pt x="4877581" y="751161"/>
                  <a:pt x="4885395" y="759842"/>
                </a:cubicBezTo>
                <a:cubicBezTo>
                  <a:pt x="4887999" y="764183"/>
                  <a:pt x="4887999" y="768958"/>
                  <a:pt x="4885395" y="774167"/>
                </a:cubicBezTo>
                <a:cubicBezTo>
                  <a:pt x="4879317" y="780244"/>
                  <a:pt x="4871070" y="788926"/>
                  <a:pt x="4860651" y="800212"/>
                </a:cubicBezTo>
                <a:cubicBezTo>
                  <a:pt x="4832871" y="832334"/>
                  <a:pt x="4803787" y="853170"/>
                  <a:pt x="4773401" y="862720"/>
                </a:cubicBezTo>
                <a:cubicBezTo>
                  <a:pt x="4769928" y="864456"/>
                  <a:pt x="4767758" y="864890"/>
                  <a:pt x="4766890" y="864022"/>
                </a:cubicBezTo>
                <a:cubicBezTo>
                  <a:pt x="4766890" y="862286"/>
                  <a:pt x="4768626" y="860115"/>
                  <a:pt x="4772099" y="857511"/>
                </a:cubicBezTo>
                <a:cubicBezTo>
                  <a:pt x="4791199" y="841884"/>
                  <a:pt x="4812035" y="815839"/>
                  <a:pt x="4834606" y="779376"/>
                </a:cubicBezTo>
                <a:cubicBezTo>
                  <a:pt x="4835475" y="777640"/>
                  <a:pt x="4836777" y="775469"/>
                  <a:pt x="4838514" y="772865"/>
                </a:cubicBezTo>
                <a:cubicBezTo>
                  <a:pt x="4846327" y="761579"/>
                  <a:pt x="4849800" y="752029"/>
                  <a:pt x="4848931" y="744216"/>
                </a:cubicBezTo>
                <a:cubicBezTo>
                  <a:pt x="4849800" y="739875"/>
                  <a:pt x="4852404" y="738138"/>
                  <a:pt x="4856745" y="739007"/>
                </a:cubicBezTo>
                <a:close/>
                <a:moveTo>
                  <a:pt x="1139635" y="733472"/>
                </a:moveTo>
                <a:cubicBezTo>
                  <a:pt x="1138332" y="732821"/>
                  <a:pt x="1136379" y="732929"/>
                  <a:pt x="1133775" y="733798"/>
                </a:cubicBezTo>
                <a:cubicBezTo>
                  <a:pt x="1129434" y="735534"/>
                  <a:pt x="1124226" y="736836"/>
                  <a:pt x="1118148" y="737704"/>
                </a:cubicBezTo>
                <a:cubicBezTo>
                  <a:pt x="1116412" y="738572"/>
                  <a:pt x="1115109" y="739007"/>
                  <a:pt x="1114240" y="739007"/>
                </a:cubicBezTo>
                <a:cubicBezTo>
                  <a:pt x="1114240" y="744216"/>
                  <a:pt x="1113807" y="748990"/>
                  <a:pt x="1112939" y="753331"/>
                </a:cubicBezTo>
                <a:cubicBezTo>
                  <a:pt x="1117279" y="752463"/>
                  <a:pt x="1119884" y="751595"/>
                  <a:pt x="1120752" y="750727"/>
                </a:cubicBezTo>
                <a:cubicBezTo>
                  <a:pt x="1120752" y="751595"/>
                  <a:pt x="1121186" y="751595"/>
                  <a:pt x="1122054" y="750727"/>
                </a:cubicBezTo>
                <a:cubicBezTo>
                  <a:pt x="1126396" y="748990"/>
                  <a:pt x="1130302" y="748556"/>
                  <a:pt x="1133775" y="749425"/>
                </a:cubicBezTo>
                <a:cubicBezTo>
                  <a:pt x="1134643" y="749425"/>
                  <a:pt x="1135944" y="749425"/>
                  <a:pt x="1137682" y="749425"/>
                </a:cubicBezTo>
                <a:cubicBezTo>
                  <a:pt x="1139418" y="750293"/>
                  <a:pt x="1140720" y="750727"/>
                  <a:pt x="1141588" y="750727"/>
                </a:cubicBezTo>
                <a:lnTo>
                  <a:pt x="1141588" y="737704"/>
                </a:lnTo>
                <a:cubicBezTo>
                  <a:pt x="1141588" y="735534"/>
                  <a:pt x="1140937" y="734123"/>
                  <a:pt x="1139635" y="733472"/>
                </a:cubicBezTo>
                <a:close/>
                <a:moveTo>
                  <a:pt x="7333952" y="732495"/>
                </a:moveTo>
                <a:cubicBezTo>
                  <a:pt x="7330479" y="735100"/>
                  <a:pt x="7326572" y="737270"/>
                  <a:pt x="7322231" y="739007"/>
                </a:cubicBezTo>
                <a:lnTo>
                  <a:pt x="7320929" y="762447"/>
                </a:lnTo>
                <a:cubicBezTo>
                  <a:pt x="7325270" y="764183"/>
                  <a:pt x="7328742" y="765051"/>
                  <a:pt x="7331347" y="765051"/>
                </a:cubicBezTo>
                <a:cubicBezTo>
                  <a:pt x="7334820" y="765920"/>
                  <a:pt x="7336990" y="764617"/>
                  <a:pt x="7337858" y="761145"/>
                </a:cubicBezTo>
                <a:cubicBezTo>
                  <a:pt x="7338726" y="759408"/>
                  <a:pt x="7339594" y="755068"/>
                  <a:pt x="7340462" y="748122"/>
                </a:cubicBezTo>
                <a:cubicBezTo>
                  <a:pt x="7341331" y="742913"/>
                  <a:pt x="7341765" y="739441"/>
                  <a:pt x="7341765" y="737704"/>
                </a:cubicBezTo>
                <a:cubicBezTo>
                  <a:pt x="7342634" y="735100"/>
                  <a:pt x="7342199" y="733363"/>
                  <a:pt x="7340462" y="732495"/>
                </a:cubicBezTo>
                <a:cubicBezTo>
                  <a:pt x="7339594" y="731627"/>
                  <a:pt x="7337424" y="731627"/>
                  <a:pt x="7333952" y="732495"/>
                </a:cubicBezTo>
                <a:close/>
                <a:moveTo>
                  <a:pt x="257847" y="724682"/>
                </a:moveTo>
                <a:cubicBezTo>
                  <a:pt x="256111" y="724682"/>
                  <a:pt x="252638" y="725116"/>
                  <a:pt x="247429" y="725984"/>
                </a:cubicBezTo>
                <a:cubicBezTo>
                  <a:pt x="234406" y="726852"/>
                  <a:pt x="224423" y="728154"/>
                  <a:pt x="217477" y="729891"/>
                </a:cubicBezTo>
                <a:cubicBezTo>
                  <a:pt x="217477" y="736836"/>
                  <a:pt x="218345" y="749859"/>
                  <a:pt x="220082" y="768958"/>
                </a:cubicBezTo>
                <a:cubicBezTo>
                  <a:pt x="233972" y="767222"/>
                  <a:pt x="246126" y="765051"/>
                  <a:pt x="256545" y="762447"/>
                </a:cubicBezTo>
                <a:cubicBezTo>
                  <a:pt x="257413" y="758106"/>
                  <a:pt x="258715" y="751595"/>
                  <a:pt x="260451" y="742913"/>
                </a:cubicBezTo>
                <a:cubicBezTo>
                  <a:pt x="261319" y="735968"/>
                  <a:pt x="262187" y="730759"/>
                  <a:pt x="263055" y="727286"/>
                </a:cubicBezTo>
                <a:cubicBezTo>
                  <a:pt x="262187" y="724682"/>
                  <a:pt x="260451" y="723814"/>
                  <a:pt x="257847" y="724682"/>
                </a:cubicBezTo>
                <a:close/>
                <a:moveTo>
                  <a:pt x="3929136" y="720775"/>
                </a:moveTo>
                <a:cubicBezTo>
                  <a:pt x="3936082" y="720775"/>
                  <a:pt x="3940857" y="721209"/>
                  <a:pt x="3943461" y="722077"/>
                </a:cubicBezTo>
                <a:cubicBezTo>
                  <a:pt x="3954747" y="728154"/>
                  <a:pt x="3964731" y="735534"/>
                  <a:pt x="3973413" y="744216"/>
                </a:cubicBezTo>
                <a:cubicBezTo>
                  <a:pt x="3976017" y="749425"/>
                  <a:pt x="3975149" y="754199"/>
                  <a:pt x="3970808" y="758540"/>
                </a:cubicBezTo>
                <a:cubicBezTo>
                  <a:pt x="3967336" y="762013"/>
                  <a:pt x="3963429" y="768524"/>
                  <a:pt x="3959088" y="778074"/>
                </a:cubicBezTo>
                <a:cubicBezTo>
                  <a:pt x="3957352" y="781547"/>
                  <a:pt x="3955616" y="785887"/>
                  <a:pt x="3953879" y="791096"/>
                </a:cubicBezTo>
                <a:cubicBezTo>
                  <a:pt x="3950407" y="798910"/>
                  <a:pt x="3947368" y="803685"/>
                  <a:pt x="3944763" y="805421"/>
                </a:cubicBezTo>
                <a:cubicBezTo>
                  <a:pt x="3941291" y="808894"/>
                  <a:pt x="3937384" y="808894"/>
                  <a:pt x="3933043" y="805421"/>
                </a:cubicBezTo>
                <a:cubicBezTo>
                  <a:pt x="3930439" y="803685"/>
                  <a:pt x="3928268" y="801948"/>
                  <a:pt x="3926532" y="800212"/>
                </a:cubicBezTo>
                <a:cubicBezTo>
                  <a:pt x="3923059" y="800212"/>
                  <a:pt x="3916548" y="801080"/>
                  <a:pt x="3906998" y="802817"/>
                </a:cubicBezTo>
                <a:cubicBezTo>
                  <a:pt x="3913944" y="801080"/>
                  <a:pt x="3912641" y="801080"/>
                  <a:pt x="3903091" y="802817"/>
                </a:cubicBezTo>
                <a:lnTo>
                  <a:pt x="3903091" y="813235"/>
                </a:lnTo>
                <a:cubicBezTo>
                  <a:pt x="3910905" y="811498"/>
                  <a:pt x="3917416" y="810196"/>
                  <a:pt x="3922625" y="809328"/>
                </a:cubicBezTo>
                <a:cubicBezTo>
                  <a:pt x="3927834" y="807591"/>
                  <a:pt x="3931741" y="808026"/>
                  <a:pt x="3934345" y="810630"/>
                </a:cubicBezTo>
                <a:cubicBezTo>
                  <a:pt x="3937818" y="811498"/>
                  <a:pt x="3941291" y="814971"/>
                  <a:pt x="3944763" y="821048"/>
                </a:cubicBezTo>
                <a:cubicBezTo>
                  <a:pt x="3948236" y="827125"/>
                  <a:pt x="3946500" y="830598"/>
                  <a:pt x="3939554" y="831466"/>
                </a:cubicBezTo>
                <a:cubicBezTo>
                  <a:pt x="3931741" y="832334"/>
                  <a:pt x="3919587" y="833636"/>
                  <a:pt x="3903091" y="835373"/>
                </a:cubicBezTo>
                <a:cubicBezTo>
                  <a:pt x="3903091" y="836241"/>
                  <a:pt x="3903526" y="837977"/>
                  <a:pt x="3904394" y="840582"/>
                </a:cubicBezTo>
                <a:cubicBezTo>
                  <a:pt x="3904394" y="843186"/>
                  <a:pt x="3904394" y="845357"/>
                  <a:pt x="3904394" y="847093"/>
                </a:cubicBezTo>
                <a:cubicBezTo>
                  <a:pt x="3923493" y="845357"/>
                  <a:pt x="3946066" y="843186"/>
                  <a:pt x="3972110" y="840582"/>
                </a:cubicBezTo>
                <a:cubicBezTo>
                  <a:pt x="3976451" y="838845"/>
                  <a:pt x="3980792" y="839280"/>
                  <a:pt x="3985133" y="841884"/>
                </a:cubicBezTo>
                <a:cubicBezTo>
                  <a:pt x="3992078" y="844489"/>
                  <a:pt x="3998590" y="850566"/>
                  <a:pt x="4004667" y="860115"/>
                </a:cubicBezTo>
                <a:cubicBezTo>
                  <a:pt x="4006403" y="862720"/>
                  <a:pt x="4006403" y="865324"/>
                  <a:pt x="4004667" y="867929"/>
                </a:cubicBezTo>
                <a:cubicBezTo>
                  <a:pt x="4002930" y="869665"/>
                  <a:pt x="3999892" y="870099"/>
                  <a:pt x="3995551" y="869231"/>
                </a:cubicBezTo>
                <a:cubicBezTo>
                  <a:pt x="3975583" y="867495"/>
                  <a:pt x="3942159" y="867495"/>
                  <a:pt x="3895278" y="869231"/>
                </a:cubicBezTo>
                <a:cubicBezTo>
                  <a:pt x="3883124" y="870099"/>
                  <a:pt x="3863156" y="872704"/>
                  <a:pt x="3835375" y="877045"/>
                </a:cubicBezTo>
                <a:cubicBezTo>
                  <a:pt x="3828429" y="878781"/>
                  <a:pt x="3823654" y="879649"/>
                  <a:pt x="3821050" y="879649"/>
                </a:cubicBezTo>
                <a:cubicBezTo>
                  <a:pt x="3814973" y="881385"/>
                  <a:pt x="3810198" y="880951"/>
                  <a:pt x="3806725" y="878347"/>
                </a:cubicBezTo>
                <a:cubicBezTo>
                  <a:pt x="3802384" y="876611"/>
                  <a:pt x="3795873" y="871402"/>
                  <a:pt x="3787192" y="862720"/>
                </a:cubicBezTo>
                <a:cubicBezTo>
                  <a:pt x="3785455" y="860115"/>
                  <a:pt x="3786324" y="857945"/>
                  <a:pt x="3789796" y="856209"/>
                </a:cubicBezTo>
                <a:cubicBezTo>
                  <a:pt x="3808027" y="855341"/>
                  <a:pt x="3836243" y="853170"/>
                  <a:pt x="3874442" y="849697"/>
                </a:cubicBezTo>
                <a:cubicBezTo>
                  <a:pt x="3874442" y="846225"/>
                  <a:pt x="3874442" y="842752"/>
                  <a:pt x="3874442" y="839280"/>
                </a:cubicBezTo>
                <a:cubicBezTo>
                  <a:pt x="3871837" y="839280"/>
                  <a:pt x="3867931" y="839714"/>
                  <a:pt x="3862722" y="840582"/>
                </a:cubicBezTo>
                <a:cubicBezTo>
                  <a:pt x="3857513" y="840582"/>
                  <a:pt x="3853606" y="841016"/>
                  <a:pt x="3851002" y="841884"/>
                </a:cubicBezTo>
                <a:cubicBezTo>
                  <a:pt x="3847529" y="842752"/>
                  <a:pt x="3843622" y="842318"/>
                  <a:pt x="3839281" y="840582"/>
                </a:cubicBezTo>
                <a:cubicBezTo>
                  <a:pt x="3836677" y="838845"/>
                  <a:pt x="3832770" y="835373"/>
                  <a:pt x="3827561" y="830164"/>
                </a:cubicBezTo>
                <a:cubicBezTo>
                  <a:pt x="3826693" y="829296"/>
                  <a:pt x="3826259" y="828862"/>
                  <a:pt x="3826259" y="828862"/>
                </a:cubicBezTo>
                <a:cubicBezTo>
                  <a:pt x="3825391" y="827125"/>
                  <a:pt x="3825391" y="825389"/>
                  <a:pt x="3826259" y="823653"/>
                </a:cubicBezTo>
                <a:cubicBezTo>
                  <a:pt x="3827127" y="822784"/>
                  <a:pt x="3828429" y="822784"/>
                  <a:pt x="3830166" y="823653"/>
                </a:cubicBezTo>
                <a:cubicBezTo>
                  <a:pt x="3847529" y="821048"/>
                  <a:pt x="3862288" y="818878"/>
                  <a:pt x="3874442" y="817141"/>
                </a:cubicBezTo>
                <a:cubicBezTo>
                  <a:pt x="3874442" y="813669"/>
                  <a:pt x="3874442" y="810196"/>
                  <a:pt x="3874442" y="806723"/>
                </a:cubicBezTo>
                <a:cubicBezTo>
                  <a:pt x="3871837" y="806723"/>
                  <a:pt x="3868799" y="807157"/>
                  <a:pt x="3865326" y="808026"/>
                </a:cubicBezTo>
                <a:cubicBezTo>
                  <a:pt x="3860117" y="808026"/>
                  <a:pt x="3856645" y="808460"/>
                  <a:pt x="3854908" y="809328"/>
                </a:cubicBezTo>
                <a:cubicBezTo>
                  <a:pt x="3854908" y="811932"/>
                  <a:pt x="3854040" y="814103"/>
                  <a:pt x="3852304" y="815839"/>
                </a:cubicBezTo>
                <a:cubicBezTo>
                  <a:pt x="3850568" y="818444"/>
                  <a:pt x="3847963" y="819746"/>
                  <a:pt x="3844490" y="819746"/>
                </a:cubicBezTo>
                <a:cubicBezTo>
                  <a:pt x="3835809" y="818878"/>
                  <a:pt x="3830600" y="810630"/>
                  <a:pt x="3828863" y="795003"/>
                </a:cubicBezTo>
                <a:cubicBezTo>
                  <a:pt x="3822786" y="774167"/>
                  <a:pt x="3816709" y="756370"/>
                  <a:pt x="3810632" y="741611"/>
                </a:cubicBezTo>
                <a:cubicBezTo>
                  <a:pt x="3808896" y="739875"/>
                  <a:pt x="3808462" y="738138"/>
                  <a:pt x="3809330" y="736402"/>
                </a:cubicBezTo>
                <a:cubicBezTo>
                  <a:pt x="3809330" y="735534"/>
                  <a:pt x="3810632" y="735100"/>
                  <a:pt x="3813236" y="735100"/>
                </a:cubicBezTo>
                <a:cubicBezTo>
                  <a:pt x="3821050" y="734232"/>
                  <a:pt x="3828863" y="735100"/>
                  <a:pt x="3836677" y="737704"/>
                </a:cubicBezTo>
                <a:cubicBezTo>
                  <a:pt x="3861854" y="734232"/>
                  <a:pt x="3884860" y="730325"/>
                  <a:pt x="3905696" y="725984"/>
                </a:cubicBezTo>
                <a:cubicBezTo>
                  <a:pt x="3909169" y="725116"/>
                  <a:pt x="3913944" y="724248"/>
                  <a:pt x="3920021" y="723380"/>
                </a:cubicBezTo>
                <a:cubicBezTo>
                  <a:pt x="3924362" y="721643"/>
                  <a:pt x="3927400" y="720775"/>
                  <a:pt x="3929136" y="720775"/>
                </a:cubicBezTo>
                <a:close/>
                <a:moveTo>
                  <a:pt x="1190259" y="717926"/>
                </a:moveTo>
                <a:cubicBezTo>
                  <a:pt x="1191888" y="717655"/>
                  <a:pt x="1193896" y="717736"/>
                  <a:pt x="1196283" y="718171"/>
                </a:cubicBezTo>
                <a:cubicBezTo>
                  <a:pt x="1207568" y="721643"/>
                  <a:pt x="1215816" y="727286"/>
                  <a:pt x="1221026" y="735100"/>
                </a:cubicBezTo>
                <a:cubicBezTo>
                  <a:pt x="1222761" y="737704"/>
                  <a:pt x="1222761" y="740309"/>
                  <a:pt x="1221026" y="742913"/>
                </a:cubicBezTo>
                <a:cubicBezTo>
                  <a:pt x="1219289" y="746386"/>
                  <a:pt x="1218422" y="755502"/>
                  <a:pt x="1218422" y="770260"/>
                </a:cubicBezTo>
                <a:cubicBezTo>
                  <a:pt x="1218422" y="772865"/>
                  <a:pt x="1218855" y="776772"/>
                  <a:pt x="1219723" y="781981"/>
                </a:cubicBezTo>
                <a:cubicBezTo>
                  <a:pt x="1219723" y="788058"/>
                  <a:pt x="1219723" y="792399"/>
                  <a:pt x="1219723" y="795003"/>
                </a:cubicBezTo>
                <a:cubicBezTo>
                  <a:pt x="1219723" y="804553"/>
                  <a:pt x="1215816" y="811064"/>
                  <a:pt x="1208003" y="814537"/>
                </a:cubicBezTo>
                <a:cubicBezTo>
                  <a:pt x="1199322" y="812800"/>
                  <a:pt x="1193244" y="808026"/>
                  <a:pt x="1189772" y="800212"/>
                </a:cubicBezTo>
                <a:cubicBezTo>
                  <a:pt x="1190639" y="795871"/>
                  <a:pt x="1191074" y="785453"/>
                  <a:pt x="1191074" y="768958"/>
                </a:cubicBezTo>
                <a:cubicBezTo>
                  <a:pt x="1191942" y="759408"/>
                  <a:pt x="1190205" y="746386"/>
                  <a:pt x="1185866" y="729891"/>
                </a:cubicBezTo>
                <a:cubicBezTo>
                  <a:pt x="1183911" y="722728"/>
                  <a:pt x="1185376" y="718740"/>
                  <a:pt x="1190259" y="717926"/>
                </a:cubicBezTo>
                <a:close/>
                <a:moveTo>
                  <a:pt x="4467373" y="716868"/>
                </a:moveTo>
                <a:cubicBezTo>
                  <a:pt x="4468242" y="716868"/>
                  <a:pt x="4469110" y="717736"/>
                  <a:pt x="4469978" y="719473"/>
                </a:cubicBezTo>
                <a:cubicBezTo>
                  <a:pt x="4482132" y="754199"/>
                  <a:pt x="4479962" y="779376"/>
                  <a:pt x="4463467" y="795003"/>
                </a:cubicBezTo>
                <a:cubicBezTo>
                  <a:pt x="4456521" y="801080"/>
                  <a:pt x="4449576" y="801080"/>
                  <a:pt x="4442631" y="795003"/>
                </a:cubicBezTo>
                <a:cubicBezTo>
                  <a:pt x="4432213" y="779376"/>
                  <a:pt x="4432213" y="764617"/>
                  <a:pt x="4442631" y="750727"/>
                </a:cubicBezTo>
                <a:cubicBezTo>
                  <a:pt x="4453917" y="736836"/>
                  <a:pt x="4461296" y="726418"/>
                  <a:pt x="4464769" y="719473"/>
                </a:cubicBezTo>
                <a:cubicBezTo>
                  <a:pt x="4465637" y="717736"/>
                  <a:pt x="4466505" y="716868"/>
                  <a:pt x="4467373" y="716868"/>
                </a:cubicBezTo>
                <a:close/>
                <a:moveTo>
                  <a:pt x="4938135" y="713938"/>
                </a:moveTo>
                <a:cubicBezTo>
                  <a:pt x="4939004" y="713721"/>
                  <a:pt x="4940089" y="713830"/>
                  <a:pt x="4941391" y="714264"/>
                </a:cubicBezTo>
                <a:cubicBezTo>
                  <a:pt x="4956150" y="716000"/>
                  <a:pt x="4967870" y="721643"/>
                  <a:pt x="4976552" y="731193"/>
                </a:cubicBezTo>
                <a:cubicBezTo>
                  <a:pt x="4980024" y="734666"/>
                  <a:pt x="4980458" y="738572"/>
                  <a:pt x="4977854" y="742913"/>
                </a:cubicBezTo>
                <a:cubicBezTo>
                  <a:pt x="4976118" y="743781"/>
                  <a:pt x="4973513" y="753331"/>
                  <a:pt x="4970041" y="771563"/>
                </a:cubicBezTo>
                <a:cubicBezTo>
                  <a:pt x="4969172" y="773299"/>
                  <a:pt x="4968304" y="775903"/>
                  <a:pt x="4967436" y="779376"/>
                </a:cubicBezTo>
                <a:cubicBezTo>
                  <a:pt x="4963963" y="790662"/>
                  <a:pt x="4960924" y="798476"/>
                  <a:pt x="4958320" y="802817"/>
                </a:cubicBezTo>
                <a:cubicBezTo>
                  <a:pt x="4978288" y="808026"/>
                  <a:pt x="4996085" y="814971"/>
                  <a:pt x="5011712" y="823653"/>
                </a:cubicBezTo>
                <a:cubicBezTo>
                  <a:pt x="5025603" y="829730"/>
                  <a:pt x="5030378" y="842318"/>
                  <a:pt x="5026037" y="861418"/>
                </a:cubicBezTo>
                <a:cubicBezTo>
                  <a:pt x="5021696" y="877913"/>
                  <a:pt x="5013014" y="881385"/>
                  <a:pt x="4999992" y="871836"/>
                </a:cubicBezTo>
                <a:cubicBezTo>
                  <a:pt x="4994783" y="865759"/>
                  <a:pt x="4985668" y="854906"/>
                  <a:pt x="4972645" y="839280"/>
                </a:cubicBezTo>
                <a:cubicBezTo>
                  <a:pt x="4963095" y="827125"/>
                  <a:pt x="4956584" y="818878"/>
                  <a:pt x="4953111" y="814537"/>
                </a:cubicBezTo>
                <a:cubicBezTo>
                  <a:pt x="4946166" y="823218"/>
                  <a:pt x="4936182" y="832334"/>
                  <a:pt x="4923160" y="841884"/>
                </a:cubicBezTo>
                <a:cubicBezTo>
                  <a:pt x="4903192" y="854906"/>
                  <a:pt x="4876713" y="862720"/>
                  <a:pt x="4843722" y="865324"/>
                </a:cubicBezTo>
                <a:cubicBezTo>
                  <a:pt x="4841118" y="865324"/>
                  <a:pt x="4839382" y="864456"/>
                  <a:pt x="4838514" y="862720"/>
                </a:cubicBezTo>
                <a:cubicBezTo>
                  <a:pt x="4838514" y="861852"/>
                  <a:pt x="4839816" y="860984"/>
                  <a:pt x="4842420" y="860115"/>
                </a:cubicBezTo>
                <a:cubicBezTo>
                  <a:pt x="4869333" y="849263"/>
                  <a:pt x="4890603" y="836024"/>
                  <a:pt x="4906230" y="820397"/>
                </a:cubicBezTo>
                <a:lnTo>
                  <a:pt x="4913749" y="806831"/>
                </a:lnTo>
                <a:lnTo>
                  <a:pt x="4915346" y="805421"/>
                </a:lnTo>
                <a:lnTo>
                  <a:pt x="4915908" y="802935"/>
                </a:lnTo>
                <a:lnTo>
                  <a:pt x="4936182" y="766354"/>
                </a:lnTo>
                <a:cubicBezTo>
                  <a:pt x="4940523" y="745518"/>
                  <a:pt x="4940523" y="730325"/>
                  <a:pt x="4936182" y="720775"/>
                </a:cubicBezTo>
                <a:cubicBezTo>
                  <a:pt x="4935314" y="718171"/>
                  <a:pt x="4935314" y="716434"/>
                  <a:pt x="4936182" y="715566"/>
                </a:cubicBezTo>
                <a:cubicBezTo>
                  <a:pt x="4936616" y="714698"/>
                  <a:pt x="4937267" y="714155"/>
                  <a:pt x="4938135" y="713938"/>
                </a:cubicBezTo>
                <a:close/>
                <a:moveTo>
                  <a:pt x="2474602" y="712962"/>
                </a:moveTo>
                <a:cubicBezTo>
                  <a:pt x="2464184" y="713830"/>
                  <a:pt x="2453766" y="715132"/>
                  <a:pt x="2443348" y="716868"/>
                </a:cubicBezTo>
                <a:cubicBezTo>
                  <a:pt x="2443348" y="718605"/>
                  <a:pt x="2443782" y="721209"/>
                  <a:pt x="2444650" y="724682"/>
                </a:cubicBezTo>
                <a:cubicBezTo>
                  <a:pt x="2444650" y="728154"/>
                  <a:pt x="2444650" y="730759"/>
                  <a:pt x="2444650" y="732495"/>
                </a:cubicBezTo>
                <a:cubicBezTo>
                  <a:pt x="2444650" y="737704"/>
                  <a:pt x="2444650" y="742479"/>
                  <a:pt x="2444650" y="746820"/>
                </a:cubicBezTo>
                <a:cubicBezTo>
                  <a:pt x="2449859" y="745952"/>
                  <a:pt x="2453766" y="744216"/>
                  <a:pt x="2456370" y="741611"/>
                </a:cubicBezTo>
                <a:cubicBezTo>
                  <a:pt x="2460711" y="739007"/>
                  <a:pt x="2467222" y="739441"/>
                  <a:pt x="2475904" y="742913"/>
                </a:cubicBezTo>
                <a:cubicBezTo>
                  <a:pt x="2477640" y="742913"/>
                  <a:pt x="2479377" y="743781"/>
                  <a:pt x="2481113" y="745518"/>
                </a:cubicBezTo>
                <a:cubicBezTo>
                  <a:pt x="2481113" y="735100"/>
                  <a:pt x="2480679" y="726418"/>
                  <a:pt x="2479811" y="719473"/>
                </a:cubicBezTo>
                <a:cubicBezTo>
                  <a:pt x="2479811" y="715132"/>
                  <a:pt x="2478075" y="712962"/>
                  <a:pt x="2474602" y="712962"/>
                </a:cubicBezTo>
                <a:close/>
                <a:moveTo>
                  <a:pt x="1894045" y="712962"/>
                </a:moveTo>
                <a:cubicBezTo>
                  <a:pt x="1895781" y="712962"/>
                  <a:pt x="1897734" y="713396"/>
                  <a:pt x="1899904" y="714264"/>
                </a:cubicBezTo>
                <a:cubicBezTo>
                  <a:pt x="1903378" y="716868"/>
                  <a:pt x="1910323" y="723380"/>
                  <a:pt x="1920741" y="733798"/>
                </a:cubicBezTo>
                <a:cubicBezTo>
                  <a:pt x="1921608" y="734666"/>
                  <a:pt x="1922043" y="735100"/>
                  <a:pt x="1922043" y="735100"/>
                </a:cubicBezTo>
                <a:cubicBezTo>
                  <a:pt x="1928121" y="739441"/>
                  <a:pt x="1928554" y="745518"/>
                  <a:pt x="1923345" y="753331"/>
                </a:cubicBezTo>
                <a:cubicBezTo>
                  <a:pt x="1919872" y="761145"/>
                  <a:pt x="1917268" y="768958"/>
                  <a:pt x="1915532" y="776772"/>
                </a:cubicBezTo>
                <a:cubicBezTo>
                  <a:pt x="1914664" y="780244"/>
                  <a:pt x="1912927" y="785453"/>
                  <a:pt x="1910323" y="792399"/>
                </a:cubicBezTo>
                <a:cubicBezTo>
                  <a:pt x="1908586" y="796739"/>
                  <a:pt x="1907284" y="799778"/>
                  <a:pt x="1906416" y="801514"/>
                </a:cubicBezTo>
                <a:cubicBezTo>
                  <a:pt x="1901207" y="811932"/>
                  <a:pt x="1893394" y="818009"/>
                  <a:pt x="1882976" y="819746"/>
                </a:cubicBezTo>
                <a:cubicBezTo>
                  <a:pt x="1879503" y="819746"/>
                  <a:pt x="1876464" y="817575"/>
                  <a:pt x="1873860" y="813235"/>
                </a:cubicBezTo>
                <a:cubicBezTo>
                  <a:pt x="1869519" y="799344"/>
                  <a:pt x="1864744" y="789360"/>
                  <a:pt x="1859535" y="783283"/>
                </a:cubicBezTo>
                <a:cubicBezTo>
                  <a:pt x="1859535" y="787624"/>
                  <a:pt x="1859535" y="794135"/>
                  <a:pt x="1859535" y="802817"/>
                </a:cubicBezTo>
                <a:cubicBezTo>
                  <a:pt x="1858667" y="812366"/>
                  <a:pt x="1858233" y="819312"/>
                  <a:pt x="1858233" y="823653"/>
                </a:cubicBezTo>
                <a:cubicBezTo>
                  <a:pt x="1857365" y="859247"/>
                  <a:pt x="1852589" y="882688"/>
                  <a:pt x="1843908" y="893974"/>
                </a:cubicBezTo>
                <a:cubicBezTo>
                  <a:pt x="1842172" y="896578"/>
                  <a:pt x="1840869" y="897881"/>
                  <a:pt x="1840001" y="897881"/>
                </a:cubicBezTo>
                <a:cubicBezTo>
                  <a:pt x="1839134" y="897881"/>
                  <a:pt x="1838266" y="896578"/>
                  <a:pt x="1837397" y="893974"/>
                </a:cubicBezTo>
                <a:cubicBezTo>
                  <a:pt x="1837397" y="892237"/>
                  <a:pt x="1836963" y="889633"/>
                  <a:pt x="1836095" y="886160"/>
                </a:cubicBezTo>
                <a:cubicBezTo>
                  <a:pt x="1833490" y="873138"/>
                  <a:pt x="1832188" y="860984"/>
                  <a:pt x="1832188" y="849697"/>
                </a:cubicBezTo>
                <a:cubicBezTo>
                  <a:pt x="1831319" y="834939"/>
                  <a:pt x="1830886" y="811932"/>
                  <a:pt x="1830886" y="780678"/>
                </a:cubicBezTo>
                <a:cubicBezTo>
                  <a:pt x="1830886" y="755502"/>
                  <a:pt x="1829149" y="738138"/>
                  <a:pt x="1825677" y="728589"/>
                </a:cubicBezTo>
                <a:cubicBezTo>
                  <a:pt x="1824809" y="722511"/>
                  <a:pt x="1827413" y="719907"/>
                  <a:pt x="1833490" y="720775"/>
                </a:cubicBezTo>
                <a:cubicBezTo>
                  <a:pt x="1836095" y="720775"/>
                  <a:pt x="1840001" y="722077"/>
                  <a:pt x="1845210" y="724682"/>
                </a:cubicBezTo>
                <a:cubicBezTo>
                  <a:pt x="1846947" y="725550"/>
                  <a:pt x="1848250" y="726418"/>
                  <a:pt x="1849117" y="727286"/>
                </a:cubicBezTo>
                <a:cubicBezTo>
                  <a:pt x="1854326" y="725550"/>
                  <a:pt x="1859535" y="724248"/>
                  <a:pt x="1864744" y="723380"/>
                </a:cubicBezTo>
                <a:cubicBezTo>
                  <a:pt x="1876030" y="721643"/>
                  <a:pt x="1884278" y="718605"/>
                  <a:pt x="1889486" y="714264"/>
                </a:cubicBezTo>
                <a:cubicBezTo>
                  <a:pt x="1890789" y="713396"/>
                  <a:pt x="1892308" y="712962"/>
                  <a:pt x="1894045" y="712962"/>
                </a:cubicBezTo>
                <a:close/>
                <a:moveTo>
                  <a:pt x="4622341" y="711659"/>
                </a:moveTo>
                <a:cubicBezTo>
                  <a:pt x="4623209" y="710791"/>
                  <a:pt x="4624945" y="710791"/>
                  <a:pt x="4627550" y="711659"/>
                </a:cubicBezTo>
                <a:cubicBezTo>
                  <a:pt x="4628418" y="711659"/>
                  <a:pt x="4630154" y="711659"/>
                  <a:pt x="4632759" y="711659"/>
                </a:cubicBezTo>
                <a:cubicBezTo>
                  <a:pt x="4665749" y="713396"/>
                  <a:pt x="4687453" y="719039"/>
                  <a:pt x="4697871" y="728589"/>
                </a:cubicBezTo>
                <a:cubicBezTo>
                  <a:pt x="4707421" y="739875"/>
                  <a:pt x="4709157" y="752463"/>
                  <a:pt x="4703080" y="766354"/>
                </a:cubicBezTo>
                <a:cubicBezTo>
                  <a:pt x="4698739" y="774167"/>
                  <a:pt x="4692662" y="775903"/>
                  <a:pt x="4684848" y="771563"/>
                </a:cubicBezTo>
                <a:cubicBezTo>
                  <a:pt x="4669222" y="763749"/>
                  <a:pt x="4649254" y="745518"/>
                  <a:pt x="4624945" y="716868"/>
                </a:cubicBezTo>
                <a:cubicBezTo>
                  <a:pt x="4623209" y="715132"/>
                  <a:pt x="4622341" y="713396"/>
                  <a:pt x="4622341" y="711659"/>
                </a:cubicBezTo>
                <a:close/>
                <a:moveTo>
                  <a:pt x="1490999" y="709055"/>
                </a:moveTo>
                <a:cubicBezTo>
                  <a:pt x="1482317" y="715132"/>
                  <a:pt x="1472768" y="720775"/>
                  <a:pt x="1462350" y="725984"/>
                </a:cubicBezTo>
                <a:cubicBezTo>
                  <a:pt x="1460613" y="728589"/>
                  <a:pt x="1458877" y="730759"/>
                  <a:pt x="1457141" y="732495"/>
                </a:cubicBezTo>
                <a:cubicBezTo>
                  <a:pt x="1451932" y="737704"/>
                  <a:pt x="1448025" y="742045"/>
                  <a:pt x="1445421" y="745518"/>
                </a:cubicBezTo>
                <a:cubicBezTo>
                  <a:pt x="1442816" y="749859"/>
                  <a:pt x="1443251" y="754633"/>
                  <a:pt x="1446723" y="759842"/>
                </a:cubicBezTo>
                <a:cubicBezTo>
                  <a:pt x="1458877" y="771997"/>
                  <a:pt x="1460180" y="784151"/>
                  <a:pt x="1450630" y="796305"/>
                </a:cubicBezTo>
                <a:cubicBezTo>
                  <a:pt x="1449761" y="798042"/>
                  <a:pt x="1446723" y="801080"/>
                  <a:pt x="1441514" y="805421"/>
                </a:cubicBezTo>
                <a:cubicBezTo>
                  <a:pt x="1440646" y="806289"/>
                  <a:pt x="1439778" y="807157"/>
                  <a:pt x="1438910" y="808026"/>
                </a:cubicBezTo>
                <a:cubicBezTo>
                  <a:pt x="1445855" y="809762"/>
                  <a:pt x="1462350" y="814537"/>
                  <a:pt x="1488395" y="822350"/>
                </a:cubicBezTo>
                <a:cubicBezTo>
                  <a:pt x="1493604" y="824087"/>
                  <a:pt x="1497077" y="824955"/>
                  <a:pt x="1498813" y="824955"/>
                </a:cubicBezTo>
                <a:cubicBezTo>
                  <a:pt x="1507495" y="828427"/>
                  <a:pt x="1517045" y="831466"/>
                  <a:pt x="1527463" y="834071"/>
                </a:cubicBezTo>
                <a:cubicBezTo>
                  <a:pt x="1527463" y="833202"/>
                  <a:pt x="1527463" y="832768"/>
                  <a:pt x="1527463" y="832768"/>
                </a:cubicBezTo>
                <a:cubicBezTo>
                  <a:pt x="1524858" y="822350"/>
                  <a:pt x="1517479" y="812800"/>
                  <a:pt x="1505324" y="804119"/>
                </a:cubicBezTo>
                <a:cubicBezTo>
                  <a:pt x="1502719" y="807591"/>
                  <a:pt x="1500115" y="810630"/>
                  <a:pt x="1497511" y="813235"/>
                </a:cubicBezTo>
                <a:cubicBezTo>
                  <a:pt x="1487961" y="816707"/>
                  <a:pt x="1481449" y="815405"/>
                  <a:pt x="1477977" y="809328"/>
                </a:cubicBezTo>
                <a:cubicBezTo>
                  <a:pt x="1472768" y="797173"/>
                  <a:pt x="1473202" y="787190"/>
                  <a:pt x="1479279" y="779376"/>
                </a:cubicBezTo>
                <a:cubicBezTo>
                  <a:pt x="1485356" y="773299"/>
                  <a:pt x="1489697" y="767656"/>
                  <a:pt x="1492302" y="762447"/>
                </a:cubicBezTo>
                <a:cubicBezTo>
                  <a:pt x="1492302" y="761579"/>
                  <a:pt x="1491434" y="761145"/>
                  <a:pt x="1489697" y="761145"/>
                </a:cubicBezTo>
                <a:cubicBezTo>
                  <a:pt x="1488829" y="760277"/>
                  <a:pt x="1487961" y="759842"/>
                  <a:pt x="1487093" y="759842"/>
                </a:cubicBezTo>
                <a:cubicBezTo>
                  <a:pt x="1481884" y="757238"/>
                  <a:pt x="1477543" y="753765"/>
                  <a:pt x="1474071" y="749425"/>
                </a:cubicBezTo>
                <a:cubicBezTo>
                  <a:pt x="1472334" y="746820"/>
                  <a:pt x="1471466" y="744650"/>
                  <a:pt x="1471466" y="742913"/>
                </a:cubicBezTo>
                <a:cubicBezTo>
                  <a:pt x="1472334" y="741177"/>
                  <a:pt x="1474071" y="740309"/>
                  <a:pt x="1476675" y="740309"/>
                </a:cubicBezTo>
                <a:cubicBezTo>
                  <a:pt x="1480147" y="739441"/>
                  <a:pt x="1488829" y="738138"/>
                  <a:pt x="1502719" y="736402"/>
                </a:cubicBezTo>
                <a:cubicBezTo>
                  <a:pt x="1507929" y="735534"/>
                  <a:pt x="1511401" y="735100"/>
                  <a:pt x="1513138" y="735100"/>
                </a:cubicBezTo>
                <a:cubicBezTo>
                  <a:pt x="1518347" y="735100"/>
                  <a:pt x="1522687" y="734666"/>
                  <a:pt x="1526161" y="733798"/>
                </a:cubicBezTo>
                <a:cubicBezTo>
                  <a:pt x="1526161" y="732061"/>
                  <a:pt x="1525727" y="729457"/>
                  <a:pt x="1524858" y="725984"/>
                </a:cubicBezTo>
                <a:cubicBezTo>
                  <a:pt x="1524858" y="722511"/>
                  <a:pt x="1524858" y="720341"/>
                  <a:pt x="1524858" y="719473"/>
                </a:cubicBezTo>
                <a:cubicBezTo>
                  <a:pt x="1520517" y="720341"/>
                  <a:pt x="1517045" y="720775"/>
                  <a:pt x="1514440" y="720775"/>
                </a:cubicBezTo>
                <a:cubicBezTo>
                  <a:pt x="1508363" y="721643"/>
                  <a:pt x="1503587" y="720341"/>
                  <a:pt x="1500115" y="716868"/>
                </a:cubicBezTo>
                <a:cubicBezTo>
                  <a:pt x="1498379" y="716000"/>
                  <a:pt x="1495340" y="713396"/>
                  <a:pt x="1490999" y="709055"/>
                </a:cubicBezTo>
                <a:close/>
                <a:moveTo>
                  <a:pt x="6218410" y="703846"/>
                </a:moveTo>
                <a:cubicBezTo>
                  <a:pt x="6214070" y="704714"/>
                  <a:pt x="6207559" y="705582"/>
                  <a:pt x="6198877" y="706450"/>
                </a:cubicBezTo>
                <a:cubicBezTo>
                  <a:pt x="6191063" y="708187"/>
                  <a:pt x="6185421" y="709055"/>
                  <a:pt x="6181947" y="709055"/>
                </a:cubicBezTo>
                <a:lnTo>
                  <a:pt x="6181947" y="720775"/>
                </a:lnTo>
                <a:cubicBezTo>
                  <a:pt x="6181947" y="726852"/>
                  <a:pt x="6181947" y="733363"/>
                  <a:pt x="6181947" y="740309"/>
                </a:cubicBezTo>
                <a:cubicBezTo>
                  <a:pt x="6194102" y="738572"/>
                  <a:pt x="6210163" y="735100"/>
                  <a:pt x="6230131" y="729891"/>
                </a:cubicBezTo>
                <a:cubicBezTo>
                  <a:pt x="6226658" y="720341"/>
                  <a:pt x="6222751" y="711659"/>
                  <a:pt x="6218410" y="703846"/>
                </a:cubicBezTo>
                <a:close/>
                <a:moveTo>
                  <a:pt x="1149076" y="703846"/>
                </a:moveTo>
                <a:cubicBezTo>
                  <a:pt x="1151464" y="703846"/>
                  <a:pt x="1154177" y="704280"/>
                  <a:pt x="1157216" y="705148"/>
                </a:cubicBezTo>
                <a:cubicBezTo>
                  <a:pt x="1166765" y="710357"/>
                  <a:pt x="1174579" y="716434"/>
                  <a:pt x="1180656" y="723380"/>
                </a:cubicBezTo>
                <a:cubicBezTo>
                  <a:pt x="1182392" y="725984"/>
                  <a:pt x="1182392" y="729457"/>
                  <a:pt x="1180656" y="733798"/>
                </a:cubicBezTo>
                <a:cubicBezTo>
                  <a:pt x="1178051" y="738138"/>
                  <a:pt x="1176748" y="745952"/>
                  <a:pt x="1176748" y="757238"/>
                </a:cubicBezTo>
                <a:cubicBezTo>
                  <a:pt x="1176748" y="783283"/>
                  <a:pt x="1176748" y="809762"/>
                  <a:pt x="1176748" y="836675"/>
                </a:cubicBezTo>
                <a:cubicBezTo>
                  <a:pt x="1175881" y="859247"/>
                  <a:pt x="1167199" y="872270"/>
                  <a:pt x="1150704" y="875742"/>
                </a:cubicBezTo>
                <a:cubicBezTo>
                  <a:pt x="1146362" y="875742"/>
                  <a:pt x="1143324" y="873572"/>
                  <a:pt x="1141588" y="869231"/>
                </a:cubicBezTo>
                <a:cubicBezTo>
                  <a:pt x="1136379" y="854472"/>
                  <a:pt x="1128566" y="842318"/>
                  <a:pt x="1118148" y="832768"/>
                </a:cubicBezTo>
                <a:cubicBezTo>
                  <a:pt x="1116412" y="831032"/>
                  <a:pt x="1115977" y="830164"/>
                  <a:pt x="1116846" y="830164"/>
                </a:cubicBezTo>
                <a:cubicBezTo>
                  <a:pt x="1116846" y="829296"/>
                  <a:pt x="1117714" y="828862"/>
                  <a:pt x="1119450" y="828862"/>
                </a:cubicBezTo>
                <a:cubicBezTo>
                  <a:pt x="1126396" y="828862"/>
                  <a:pt x="1132472" y="829296"/>
                  <a:pt x="1137682" y="830164"/>
                </a:cubicBezTo>
                <a:cubicBezTo>
                  <a:pt x="1141154" y="830164"/>
                  <a:pt x="1142457" y="828862"/>
                  <a:pt x="1141588" y="826257"/>
                </a:cubicBezTo>
                <a:cubicBezTo>
                  <a:pt x="1142457" y="822784"/>
                  <a:pt x="1142890" y="816273"/>
                  <a:pt x="1142890" y="806723"/>
                </a:cubicBezTo>
                <a:cubicBezTo>
                  <a:pt x="1130737" y="807591"/>
                  <a:pt x="1119450" y="808894"/>
                  <a:pt x="1109033" y="810630"/>
                </a:cubicBezTo>
                <a:cubicBezTo>
                  <a:pt x="1108164" y="823653"/>
                  <a:pt x="1107730" y="837109"/>
                  <a:pt x="1107730" y="851000"/>
                </a:cubicBezTo>
                <a:cubicBezTo>
                  <a:pt x="1107730" y="857077"/>
                  <a:pt x="1105993" y="861852"/>
                  <a:pt x="1102521" y="865324"/>
                </a:cubicBezTo>
                <a:cubicBezTo>
                  <a:pt x="1099916" y="868797"/>
                  <a:pt x="1097312" y="869231"/>
                  <a:pt x="1094708" y="866627"/>
                </a:cubicBezTo>
                <a:cubicBezTo>
                  <a:pt x="1088630" y="862286"/>
                  <a:pt x="1083421" y="856209"/>
                  <a:pt x="1079080" y="848395"/>
                </a:cubicBezTo>
                <a:cubicBezTo>
                  <a:pt x="1078212" y="844923"/>
                  <a:pt x="1078212" y="841016"/>
                  <a:pt x="1079080" y="836675"/>
                </a:cubicBezTo>
                <a:cubicBezTo>
                  <a:pt x="1082553" y="816707"/>
                  <a:pt x="1084724" y="795003"/>
                  <a:pt x="1085592" y="771563"/>
                </a:cubicBezTo>
                <a:cubicBezTo>
                  <a:pt x="1088196" y="748990"/>
                  <a:pt x="1086895" y="732495"/>
                  <a:pt x="1081684" y="722077"/>
                </a:cubicBezTo>
                <a:cubicBezTo>
                  <a:pt x="1080817" y="719473"/>
                  <a:pt x="1082988" y="717736"/>
                  <a:pt x="1088196" y="716868"/>
                </a:cubicBezTo>
                <a:cubicBezTo>
                  <a:pt x="1091668" y="716868"/>
                  <a:pt x="1096010" y="717736"/>
                  <a:pt x="1101219" y="719473"/>
                </a:cubicBezTo>
                <a:cubicBezTo>
                  <a:pt x="1109900" y="716868"/>
                  <a:pt x="1118582" y="714698"/>
                  <a:pt x="1127264" y="712962"/>
                </a:cubicBezTo>
                <a:cubicBezTo>
                  <a:pt x="1132472" y="711225"/>
                  <a:pt x="1137682" y="708621"/>
                  <a:pt x="1142890" y="705148"/>
                </a:cubicBezTo>
                <a:cubicBezTo>
                  <a:pt x="1144627" y="704280"/>
                  <a:pt x="1146688" y="703846"/>
                  <a:pt x="1149076" y="703846"/>
                </a:cubicBezTo>
                <a:close/>
                <a:moveTo>
                  <a:pt x="2926891" y="694730"/>
                </a:moveTo>
                <a:cubicBezTo>
                  <a:pt x="2917341" y="695598"/>
                  <a:pt x="2906489" y="696900"/>
                  <a:pt x="2894334" y="698637"/>
                </a:cubicBezTo>
                <a:lnTo>
                  <a:pt x="2894334" y="712962"/>
                </a:lnTo>
                <a:cubicBezTo>
                  <a:pt x="2899543" y="711225"/>
                  <a:pt x="2906923" y="709489"/>
                  <a:pt x="2916473" y="707753"/>
                </a:cubicBezTo>
                <a:cubicBezTo>
                  <a:pt x="2918209" y="707753"/>
                  <a:pt x="2919511" y="707753"/>
                  <a:pt x="2920379" y="707753"/>
                </a:cubicBezTo>
                <a:cubicBezTo>
                  <a:pt x="2922116" y="707753"/>
                  <a:pt x="2923418" y="708187"/>
                  <a:pt x="2924286" y="709055"/>
                </a:cubicBezTo>
                <a:cubicBezTo>
                  <a:pt x="2926022" y="703846"/>
                  <a:pt x="2926891" y="699071"/>
                  <a:pt x="2926891" y="694730"/>
                </a:cubicBezTo>
                <a:close/>
                <a:moveTo>
                  <a:pt x="2108673" y="691475"/>
                </a:moveTo>
                <a:cubicBezTo>
                  <a:pt x="2111278" y="691475"/>
                  <a:pt x="2113448" y="692126"/>
                  <a:pt x="2115185" y="693428"/>
                </a:cubicBezTo>
                <a:cubicBezTo>
                  <a:pt x="2116921" y="695164"/>
                  <a:pt x="2119525" y="696900"/>
                  <a:pt x="2122998" y="698637"/>
                </a:cubicBezTo>
                <a:cubicBezTo>
                  <a:pt x="2127339" y="702109"/>
                  <a:pt x="2130378" y="704714"/>
                  <a:pt x="2132113" y="706450"/>
                </a:cubicBezTo>
                <a:cubicBezTo>
                  <a:pt x="2135586" y="710791"/>
                  <a:pt x="2136021" y="715566"/>
                  <a:pt x="2133416" y="720775"/>
                </a:cubicBezTo>
                <a:cubicBezTo>
                  <a:pt x="2131680" y="722511"/>
                  <a:pt x="2126905" y="728589"/>
                  <a:pt x="2119092" y="739007"/>
                </a:cubicBezTo>
                <a:cubicBezTo>
                  <a:pt x="2115619" y="745084"/>
                  <a:pt x="2115619" y="750293"/>
                  <a:pt x="2119092" y="754633"/>
                </a:cubicBezTo>
                <a:cubicBezTo>
                  <a:pt x="2126037" y="762447"/>
                  <a:pt x="2126905" y="771997"/>
                  <a:pt x="2121696" y="783283"/>
                </a:cubicBezTo>
                <a:cubicBezTo>
                  <a:pt x="2117355" y="788492"/>
                  <a:pt x="2113882" y="791965"/>
                  <a:pt x="2111278" y="793701"/>
                </a:cubicBezTo>
                <a:cubicBezTo>
                  <a:pt x="2113014" y="793701"/>
                  <a:pt x="2116921" y="794569"/>
                  <a:pt x="2122998" y="796305"/>
                </a:cubicBezTo>
                <a:cubicBezTo>
                  <a:pt x="2156856" y="801514"/>
                  <a:pt x="2178126" y="805421"/>
                  <a:pt x="2186808" y="808026"/>
                </a:cubicBezTo>
                <a:cubicBezTo>
                  <a:pt x="2225008" y="816707"/>
                  <a:pt x="2253223" y="821482"/>
                  <a:pt x="2271454" y="822350"/>
                </a:cubicBezTo>
                <a:cubicBezTo>
                  <a:pt x="2292290" y="824955"/>
                  <a:pt x="2317898" y="824955"/>
                  <a:pt x="2348284" y="822350"/>
                </a:cubicBezTo>
                <a:cubicBezTo>
                  <a:pt x="2351757" y="821482"/>
                  <a:pt x="2353493" y="821916"/>
                  <a:pt x="2353493" y="823653"/>
                </a:cubicBezTo>
                <a:cubicBezTo>
                  <a:pt x="2353493" y="824521"/>
                  <a:pt x="2351757" y="825823"/>
                  <a:pt x="2348284" y="827559"/>
                </a:cubicBezTo>
                <a:cubicBezTo>
                  <a:pt x="2310953" y="847527"/>
                  <a:pt x="2284477" y="860115"/>
                  <a:pt x="2268850" y="865324"/>
                </a:cubicBezTo>
                <a:cubicBezTo>
                  <a:pt x="2263641" y="867061"/>
                  <a:pt x="2258432" y="867061"/>
                  <a:pt x="2253223" y="865324"/>
                </a:cubicBezTo>
                <a:cubicBezTo>
                  <a:pt x="2227178" y="859247"/>
                  <a:pt x="2190281" y="845791"/>
                  <a:pt x="2142532" y="824955"/>
                </a:cubicBezTo>
                <a:cubicBezTo>
                  <a:pt x="2129510" y="820614"/>
                  <a:pt x="2117789" y="818444"/>
                  <a:pt x="2107371" y="818444"/>
                </a:cubicBezTo>
                <a:cubicBezTo>
                  <a:pt x="2098689" y="818444"/>
                  <a:pt x="2088272" y="822350"/>
                  <a:pt x="2076118" y="830164"/>
                </a:cubicBezTo>
                <a:cubicBezTo>
                  <a:pt x="2071777" y="833636"/>
                  <a:pt x="2067001" y="833202"/>
                  <a:pt x="2061793" y="828862"/>
                </a:cubicBezTo>
                <a:cubicBezTo>
                  <a:pt x="2054847" y="826257"/>
                  <a:pt x="2049638" y="821482"/>
                  <a:pt x="2046166" y="814537"/>
                </a:cubicBezTo>
                <a:cubicBezTo>
                  <a:pt x="2044430" y="809328"/>
                  <a:pt x="2046599" y="805421"/>
                  <a:pt x="2052677" y="802817"/>
                </a:cubicBezTo>
                <a:cubicBezTo>
                  <a:pt x="2055281" y="802817"/>
                  <a:pt x="2059187" y="801948"/>
                  <a:pt x="2064397" y="800212"/>
                </a:cubicBezTo>
                <a:cubicBezTo>
                  <a:pt x="2074816" y="798476"/>
                  <a:pt x="2081760" y="797608"/>
                  <a:pt x="2085233" y="797608"/>
                </a:cubicBezTo>
                <a:cubicBezTo>
                  <a:pt x="2096520" y="781981"/>
                  <a:pt x="2098256" y="769826"/>
                  <a:pt x="2090442" y="761145"/>
                </a:cubicBezTo>
                <a:cubicBezTo>
                  <a:pt x="2086969" y="756804"/>
                  <a:pt x="2086102" y="752029"/>
                  <a:pt x="2087838" y="746820"/>
                </a:cubicBezTo>
                <a:cubicBezTo>
                  <a:pt x="2087838" y="745952"/>
                  <a:pt x="2088272" y="744216"/>
                  <a:pt x="2089140" y="741611"/>
                </a:cubicBezTo>
                <a:cubicBezTo>
                  <a:pt x="2091744" y="732061"/>
                  <a:pt x="2093915" y="725984"/>
                  <a:pt x="2095651" y="723380"/>
                </a:cubicBezTo>
                <a:cubicBezTo>
                  <a:pt x="2087838" y="725984"/>
                  <a:pt x="2080024" y="729891"/>
                  <a:pt x="2072210" y="735100"/>
                </a:cubicBezTo>
                <a:cubicBezTo>
                  <a:pt x="2069606" y="737704"/>
                  <a:pt x="2066134" y="738138"/>
                  <a:pt x="2061793" y="736402"/>
                </a:cubicBezTo>
                <a:cubicBezTo>
                  <a:pt x="2054847" y="730325"/>
                  <a:pt x="2049638" y="725116"/>
                  <a:pt x="2046166" y="720775"/>
                </a:cubicBezTo>
                <a:cubicBezTo>
                  <a:pt x="2042693" y="714698"/>
                  <a:pt x="2043561" y="711225"/>
                  <a:pt x="2048770" y="710357"/>
                </a:cubicBezTo>
                <a:cubicBezTo>
                  <a:pt x="2073079" y="704280"/>
                  <a:pt x="2089573" y="699071"/>
                  <a:pt x="2098256" y="694730"/>
                </a:cubicBezTo>
                <a:cubicBezTo>
                  <a:pt x="2098256" y="694730"/>
                  <a:pt x="2098689" y="694296"/>
                  <a:pt x="2099557" y="693428"/>
                </a:cubicBezTo>
                <a:cubicBezTo>
                  <a:pt x="2103030" y="692126"/>
                  <a:pt x="2106069" y="691475"/>
                  <a:pt x="2108673" y="691475"/>
                </a:cubicBezTo>
                <a:close/>
                <a:moveTo>
                  <a:pt x="1232745" y="689521"/>
                </a:moveTo>
                <a:cubicBezTo>
                  <a:pt x="1249241" y="692994"/>
                  <a:pt x="1261829" y="700807"/>
                  <a:pt x="1270511" y="712962"/>
                </a:cubicBezTo>
                <a:cubicBezTo>
                  <a:pt x="1273116" y="714698"/>
                  <a:pt x="1273550" y="718605"/>
                  <a:pt x="1271813" y="724682"/>
                </a:cubicBezTo>
                <a:cubicBezTo>
                  <a:pt x="1269208" y="732495"/>
                  <a:pt x="1267906" y="746386"/>
                  <a:pt x="1267906" y="766354"/>
                </a:cubicBezTo>
                <a:cubicBezTo>
                  <a:pt x="1268774" y="774167"/>
                  <a:pt x="1269208" y="785887"/>
                  <a:pt x="1269208" y="801514"/>
                </a:cubicBezTo>
                <a:cubicBezTo>
                  <a:pt x="1270076" y="818009"/>
                  <a:pt x="1270511" y="830164"/>
                  <a:pt x="1270511" y="837977"/>
                </a:cubicBezTo>
                <a:cubicBezTo>
                  <a:pt x="1272248" y="848395"/>
                  <a:pt x="1270945" y="857077"/>
                  <a:pt x="1266603" y="864022"/>
                </a:cubicBezTo>
                <a:cubicBezTo>
                  <a:pt x="1259658" y="877045"/>
                  <a:pt x="1251846" y="883990"/>
                  <a:pt x="1243164" y="884858"/>
                </a:cubicBezTo>
                <a:cubicBezTo>
                  <a:pt x="1237954" y="885726"/>
                  <a:pt x="1234482" y="883556"/>
                  <a:pt x="1232745" y="878347"/>
                </a:cubicBezTo>
                <a:cubicBezTo>
                  <a:pt x="1227537" y="862720"/>
                  <a:pt x="1217119" y="850566"/>
                  <a:pt x="1201491" y="841884"/>
                </a:cubicBezTo>
                <a:cubicBezTo>
                  <a:pt x="1199755" y="840148"/>
                  <a:pt x="1198887" y="838845"/>
                  <a:pt x="1198887" y="837977"/>
                </a:cubicBezTo>
                <a:cubicBezTo>
                  <a:pt x="1199755" y="836241"/>
                  <a:pt x="1201491" y="835807"/>
                  <a:pt x="1204096" y="836675"/>
                </a:cubicBezTo>
                <a:cubicBezTo>
                  <a:pt x="1211910" y="836675"/>
                  <a:pt x="1219723" y="836675"/>
                  <a:pt x="1227537" y="836675"/>
                </a:cubicBezTo>
                <a:cubicBezTo>
                  <a:pt x="1232745" y="837543"/>
                  <a:pt x="1235350" y="836241"/>
                  <a:pt x="1235350" y="832768"/>
                </a:cubicBezTo>
                <a:cubicBezTo>
                  <a:pt x="1237086" y="809328"/>
                  <a:pt x="1237520" y="785887"/>
                  <a:pt x="1236652" y="762447"/>
                </a:cubicBezTo>
                <a:cubicBezTo>
                  <a:pt x="1235784" y="731193"/>
                  <a:pt x="1232311" y="711225"/>
                  <a:pt x="1226234" y="702544"/>
                </a:cubicBezTo>
                <a:cubicBezTo>
                  <a:pt x="1222761" y="693862"/>
                  <a:pt x="1224932" y="689521"/>
                  <a:pt x="1232745" y="689521"/>
                </a:cubicBezTo>
                <a:close/>
                <a:moveTo>
                  <a:pt x="7700943" y="680405"/>
                </a:moveTo>
                <a:cubicBezTo>
                  <a:pt x="7703982" y="680839"/>
                  <a:pt x="7706803" y="682142"/>
                  <a:pt x="7709408" y="684312"/>
                </a:cubicBezTo>
                <a:cubicBezTo>
                  <a:pt x="7710276" y="685180"/>
                  <a:pt x="7711578" y="686048"/>
                  <a:pt x="7713314" y="686917"/>
                </a:cubicBezTo>
                <a:cubicBezTo>
                  <a:pt x="7716786" y="689521"/>
                  <a:pt x="7718958" y="691692"/>
                  <a:pt x="7719826" y="693428"/>
                </a:cubicBezTo>
                <a:cubicBezTo>
                  <a:pt x="7723298" y="700373"/>
                  <a:pt x="7722864" y="704714"/>
                  <a:pt x="7718523" y="706450"/>
                </a:cubicBezTo>
                <a:cubicBezTo>
                  <a:pt x="7682060" y="716868"/>
                  <a:pt x="7644730" y="722945"/>
                  <a:pt x="7606530" y="724682"/>
                </a:cubicBezTo>
                <a:cubicBezTo>
                  <a:pt x="7597848" y="725550"/>
                  <a:pt x="7589601" y="720341"/>
                  <a:pt x="7581788" y="709055"/>
                </a:cubicBezTo>
                <a:cubicBezTo>
                  <a:pt x="7579183" y="703846"/>
                  <a:pt x="7580051" y="701241"/>
                  <a:pt x="7584392" y="701241"/>
                </a:cubicBezTo>
                <a:cubicBezTo>
                  <a:pt x="7595678" y="699505"/>
                  <a:pt x="7615212" y="696466"/>
                  <a:pt x="7642993" y="692126"/>
                </a:cubicBezTo>
                <a:cubicBezTo>
                  <a:pt x="7649938" y="691257"/>
                  <a:pt x="7655148" y="690389"/>
                  <a:pt x="7658620" y="689521"/>
                </a:cubicBezTo>
                <a:cubicBezTo>
                  <a:pt x="7662961" y="688653"/>
                  <a:pt x="7668604" y="687351"/>
                  <a:pt x="7675549" y="685614"/>
                </a:cubicBezTo>
                <a:cubicBezTo>
                  <a:pt x="7682494" y="683878"/>
                  <a:pt x="7687704" y="682576"/>
                  <a:pt x="7691176" y="681708"/>
                </a:cubicBezTo>
                <a:cubicBezTo>
                  <a:pt x="7694648" y="680405"/>
                  <a:pt x="7697904" y="679971"/>
                  <a:pt x="7700943" y="680405"/>
                </a:cubicBezTo>
                <a:close/>
                <a:moveTo>
                  <a:pt x="4850315" y="680080"/>
                </a:moveTo>
                <a:cubicBezTo>
                  <a:pt x="4851780" y="680297"/>
                  <a:pt x="4853490" y="680839"/>
                  <a:pt x="4855443" y="681708"/>
                </a:cubicBezTo>
                <a:cubicBezTo>
                  <a:pt x="4864124" y="685180"/>
                  <a:pt x="4871504" y="692560"/>
                  <a:pt x="4877581" y="703846"/>
                </a:cubicBezTo>
                <a:cubicBezTo>
                  <a:pt x="4881054" y="709055"/>
                  <a:pt x="4880185" y="713830"/>
                  <a:pt x="4874976" y="718171"/>
                </a:cubicBezTo>
                <a:cubicBezTo>
                  <a:pt x="4873240" y="719907"/>
                  <a:pt x="4870636" y="721643"/>
                  <a:pt x="4867163" y="723380"/>
                </a:cubicBezTo>
                <a:cubicBezTo>
                  <a:pt x="4860218" y="729457"/>
                  <a:pt x="4854574" y="734666"/>
                  <a:pt x="4850233" y="739007"/>
                </a:cubicBezTo>
                <a:cubicBezTo>
                  <a:pt x="4823321" y="758974"/>
                  <a:pt x="4798144" y="772865"/>
                  <a:pt x="4774703" y="780678"/>
                </a:cubicBezTo>
                <a:cubicBezTo>
                  <a:pt x="4770363" y="782415"/>
                  <a:pt x="4767758" y="782415"/>
                  <a:pt x="4766890" y="780678"/>
                </a:cubicBezTo>
                <a:cubicBezTo>
                  <a:pt x="4766022" y="778942"/>
                  <a:pt x="4767758" y="776772"/>
                  <a:pt x="4772099" y="774167"/>
                </a:cubicBezTo>
                <a:cubicBezTo>
                  <a:pt x="4801617" y="748990"/>
                  <a:pt x="4822018" y="727720"/>
                  <a:pt x="4833305" y="710357"/>
                </a:cubicBezTo>
                <a:cubicBezTo>
                  <a:pt x="4841118" y="698203"/>
                  <a:pt x="4844591" y="690389"/>
                  <a:pt x="4843722" y="686917"/>
                </a:cubicBezTo>
                <a:cubicBezTo>
                  <a:pt x="4843722" y="681708"/>
                  <a:pt x="4845920" y="679429"/>
                  <a:pt x="4850315" y="680080"/>
                </a:cubicBezTo>
                <a:close/>
                <a:moveTo>
                  <a:pt x="6662560" y="675848"/>
                </a:moveTo>
                <a:cubicBezTo>
                  <a:pt x="6664513" y="675848"/>
                  <a:pt x="6666358" y="676499"/>
                  <a:pt x="6668094" y="677801"/>
                </a:cubicBezTo>
                <a:cubicBezTo>
                  <a:pt x="6677644" y="683010"/>
                  <a:pt x="6685024" y="689955"/>
                  <a:pt x="6690232" y="698637"/>
                </a:cubicBezTo>
                <a:cubicBezTo>
                  <a:pt x="6693706" y="703846"/>
                  <a:pt x="6692837" y="707318"/>
                  <a:pt x="6687628" y="709055"/>
                </a:cubicBezTo>
                <a:cubicBezTo>
                  <a:pt x="6686760" y="709055"/>
                  <a:pt x="6685024" y="709489"/>
                  <a:pt x="6682419" y="710357"/>
                </a:cubicBezTo>
                <a:cubicBezTo>
                  <a:pt x="6674606" y="711225"/>
                  <a:pt x="6668094" y="711659"/>
                  <a:pt x="6662886" y="711659"/>
                </a:cubicBezTo>
                <a:cubicBezTo>
                  <a:pt x="6646390" y="712527"/>
                  <a:pt x="6629027" y="714264"/>
                  <a:pt x="6610796" y="716868"/>
                </a:cubicBezTo>
                <a:cubicBezTo>
                  <a:pt x="6615136" y="719473"/>
                  <a:pt x="6619043" y="722511"/>
                  <a:pt x="6622516" y="725984"/>
                </a:cubicBezTo>
                <a:cubicBezTo>
                  <a:pt x="6624252" y="731193"/>
                  <a:pt x="6624252" y="735100"/>
                  <a:pt x="6622516" y="737704"/>
                </a:cubicBezTo>
                <a:cubicBezTo>
                  <a:pt x="6619911" y="742913"/>
                  <a:pt x="6618609" y="748122"/>
                  <a:pt x="6618609" y="753331"/>
                </a:cubicBezTo>
                <a:cubicBezTo>
                  <a:pt x="6618609" y="753331"/>
                  <a:pt x="6618176" y="753765"/>
                  <a:pt x="6617306" y="754633"/>
                </a:cubicBezTo>
                <a:cubicBezTo>
                  <a:pt x="6630329" y="752029"/>
                  <a:pt x="6641182" y="749425"/>
                  <a:pt x="6649863" y="746820"/>
                </a:cubicBezTo>
                <a:cubicBezTo>
                  <a:pt x="6655940" y="744216"/>
                  <a:pt x="6661583" y="744650"/>
                  <a:pt x="6666792" y="748122"/>
                </a:cubicBezTo>
                <a:cubicBezTo>
                  <a:pt x="6676342" y="755936"/>
                  <a:pt x="6681986" y="762013"/>
                  <a:pt x="6683722" y="766354"/>
                </a:cubicBezTo>
                <a:cubicBezTo>
                  <a:pt x="6686326" y="772431"/>
                  <a:pt x="6684590" y="776338"/>
                  <a:pt x="6678512" y="778074"/>
                </a:cubicBezTo>
                <a:cubicBezTo>
                  <a:pt x="6677644" y="778074"/>
                  <a:pt x="6675474" y="778508"/>
                  <a:pt x="6672001" y="779376"/>
                </a:cubicBezTo>
                <a:cubicBezTo>
                  <a:pt x="6650297" y="782849"/>
                  <a:pt x="6632066" y="785453"/>
                  <a:pt x="6617306" y="787190"/>
                </a:cubicBezTo>
                <a:cubicBezTo>
                  <a:pt x="6617306" y="801080"/>
                  <a:pt x="6617306" y="814103"/>
                  <a:pt x="6617306" y="826257"/>
                </a:cubicBezTo>
                <a:cubicBezTo>
                  <a:pt x="6629461" y="826257"/>
                  <a:pt x="6641182" y="825389"/>
                  <a:pt x="6652468" y="823653"/>
                </a:cubicBezTo>
                <a:cubicBezTo>
                  <a:pt x="6655072" y="823653"/>
                  <a:pt x="6658978" y="823218"/>
                  <a:pt x="6664188" y="822350"/>
                </a:cubicBezTo>
                <a:cubicBezTo>
                  <a:pt x="6676342" y="822350"/>
                  <a:pt x="6685458" y="821482"/>
                  <a:pt x="6691534" y="819746"/>
                </a:cubicBezTo>
                <a:cubicBezTo>
                  <a:pt x="6699348" y="818009"/>
                  <a:pt x="6706294" y="819746"/>
                  <a:pt x="6712370" y="824955"/>
                </a:cubicBezTo>
                <a:cubicBezTo>
                  <a:pt x="6722788" y="831900"/>
                  <a:pt x="6729300" y="839714"/>
                  <a:pt x="6731904" y="848395"/>
                </a:cubicBezTo>
                <a:cubicBezTo>
                  <a:pt x="6734509" y="855341"/>
                  <a:pt x="6732773" y="859247"/>
                  <a:pt x="6726696" y="860115"/>
                </a:cubicBezTo>
                <a:cubicBezTo>
                  <a:pt x="6721486" y="860115"/>
                  <a:pt x="6709766" y="858813"/>
                  <a:pt x="6691534" y="856209"/>
                </a:cubicBezTo>
                <a:cubicBezTo>
                  <a:pt x="6664622" y="851868"/>
                  <a:pt x="6633368" y="851000"/>
                  <a:pt x="6597773" y="853604"/>
                </a:cubicBezTo>
                <a:cubicBezTo>
                  <a:pt x="6556101" y="856209"/>
                  <a:pt x="6524414" y="860115"/>
                  <a:pt x="6502709" y="865324"/>
                </a:cubicBezTo>
                <a:cubicBezTo>
                  <a:pt x="6495764" y="867929"/>
                  <a:pt x="6490121" y="867495"/>
                  <a:pt x="6485780" y="864022"/>
                </a:cubicBezTo>
                <a:cubicBezTo>
                  <a:pt x="6484912" y="863154"/>
                  <a:pt x="6483176" y="861418"/>
                  <a:pt x="6480571" y="858813"/>
                </a:cubicBezTo>
                <a:cubicBezTo>
                  <a:pt x="6474494" y="852736"/>
                  <a:pt x="6469719" y="847961"/>
                  <a:pt x="6466246" y="844489"/>
                </a:cubicBezTo>
                <a:cubicBezTo>
                  <a:pt x="6464510" y="841016"/>
                  <a:pt x="6465813" y="838845"/>
                  <a:pt x="6470153" y="837977"/>
                </a:cubicBezTo>
                <a:cubicBezTo>
                  <a:pt x="6487517" y="837977"/>
                  <a:pt x="6500105" y="837543"/>
                  <a:pt x="6507918" y="836675"/>
                </a:cubicBezTo>
                <a:cubicBezTo>
                  <a:pt x="6516600" y="835807"/>
                  <a:pt x="6528754" y="834505"/>
                  <a:pt x="6544381" y="832768"/>
                </a:cubicBezTo>
                <a:cubicBezTo>
                  <a:pt x="6560876" y="831900"/>
                  <a:pt x="6573030" y="831032"/>
                  <a:pt x="6580844" y="830164"/>
                </a:cubicBezTo>
                <a:cubicBezTo>
                  <a:pt x="6580844" y="826691"/>
                  <a:pt x="6580844" y="821048"/>
                  <a:pt x="6580844" y="813235"/>
                </a:cubicBezTo>
                <a:cubicBezTo>
                  <a:pt x="6579976" y="803685"/>
                  <a:pt x="6579542" y="796739"/>
                  <a:pt x="6579542" y="792399"/>
                </a:cubicBezTo>
                <a:cubicBezTo>
                  <a:pt x="6569124" y="794135"/>
                  <a:pt x="6558706" y="795003"/>
                  <a:pt x="6548288" y="795003"/>
                </a:cubicBezTo>
                <a:cubicBezTo>
                  <a:pt x="6539606" y="796739"/>
                  <a:pt x="6529622" y="790662"/>
                  <a:pt x="6518336" y="776772"/>
                </a:cubicBezTo>
                <a:cubicBezTo>
                  <a:pt x="6516600" y="774167"/>
                  <a:pt x="6516166" y="772431"/>
                  <a:pt x="6517034" y="771563"/>
                </a:cubicBezTo>
                <a:cubicBezTo>
                  <a:pt x="6517902" y="769826"/>
                  <a:pt x="6519638" y="768958"/>
                  <a:pt x="6522242" y="768958"/>
                </a:cubicBezTo>
                <a:cubicBezTo>
                  <a:pt x="6535265" y="768090"/>
                  <a:pt x="6554365" y="765920"/>
                  <a:pt x="6579542" y="762447"/>
                </a:cubicBezTo>
                <a:lnTo>
                  <a:pt x="6579542" y="749425"/>
                </a:lnTo>
                <a:cubicBezTo>
                  <a:pt x="6579542" y="737270"/>
                  <a:pt x="6577806" y="728154"/>
                  <a:pt x="6574332" y="722077"/>
                </a:cubicBezTo>
                <a:cubicBezTo>
                  <a:pt x="6571728" y="722077"/>
                  <a:pt x="6568690" y="722511"/>
                  <a:pt x="6565217" y="723380"/>
                </a:cubicBezTo>
                <a:cubicBezTo>
                  <a:pt x="6557404" y="724248"/>
                  <a:pt x="6550024" y="725984"/>
                  <a:pt x="6543078" y="728589"/>
                </a:cubicBezTo>
                <a:cubicBezTo>
                  <a:pt x="6539606" y="728589"/>
                  <a:pt x="6535700" y="727720"/>
                  <a:pt x="6531358" y="725984"/>
                </a:cubicBezTo>
                <a:cubicBezTo>
                  <a:pt x="6522677" y="720775"/>
                  <a:pt x="6514864" y="713830"/>
                  <a:pt x="6507918" y="705148"/>
                </a:cubicBezTo>
                <a:cubicBezTo>
                  <a:pt x="6506182" y="703412"/>
                  <a:pt x="6505748" y="701675"/>
                  <a:pt x="6506616" y="699939"/>
                </a:cubicBezTo>
                <a:cubicBezTo>
                  <a:pt x="6507484" y="699071"/>
                  <a:pt x="6509220" y="698637"/>
                  <a:pt x="6511825" y="698637"/>
                </a:cubicBezTo>
                <a:cubicBezTo>
                  <a:pt x="6524847" y="698637"/>
                  <a:pt x="6534832" y="697769"/>
                  <a:pt x="6541776" y="696032"/>
                </a:cubicBezTo>
                <a:cubicBezTo>
                  <a:pt x="6551326" y="695164"/>
                  <a:pt x="6565651" y="693428"/>
                  <a:pt x="6584750" y="690823"/>
                </a:cubicBezTo>
                <a:cubicBezTo>
                  <a:pt x="6606455" y="687351"/>
                  <a:pt x="6621648" y="685180"/>
                  <a:pt x="6630329" y="684312"/>
                </a:cubicBezTo>
                <a:cubicBezTo>
                  <a:pt x="6632934" y="683444"/>
                  <a:pt x="6636406" y="682576"/>
                  <a:pt x="6640747" y="681708"/>
                </a:cubicBezTo>
                <a:cubicBezTo>
                  <a:pt x="6644220" y="680839"/>
                  <a:pt x="6649429" y="679537"/>
                  <a:pt x="6656374" y="677801"/>
                </a:cubicBezTo>
                <a:cubicBezTo>
                  <a:pt x="6658545" y="676499"/>
                  <a:pt x="6660606" y="675848"/>
                  <a:pt x="6662560" y="675848"/>
                </a:cubicBezTo>
                <a:close/>
                <a:moveTo>
                  <a:pt x="2270803" y="669662"/>
                </a:moveTo>
                <a:cubicBezTo>
                  <a:pt x="2273408" y="669445"/>
                  <a:pt x="2276663" y="669553"/>
                  <a:pt x="2280570" y="669987"/>
                </a:cubicBezTo>
                <a:cubicBezTo>
                  <a:pt x="2282306" y="669987"/>
                  <a:pt x="2283608" y="669987"/>
                  <a:pt x="2284477" y="669987"/>
                </a:cubicBezTo>
                <a:cubicBezTo>
                  <a:pt x="2294895" y="673460"/>
                  <a:pt x="2302274" y="678235"/>
                  <a:pt x="2306615" y="684312"/>
                </a:cubicBezTo>
                <a:cubicBezTo>
                  <a:pt x="2310087" y="691257"/>
                  <a:pt x="2307049" y="696466"/>
                  <a:pt x="2297500" y="699939"/>
                </a:cubicBezTo>
                <a:cubicBezTo>
                  <a:pt x="2281004" y="699939"/>
                  <a:pt x="2256696" y="701675"/>
                  <a:pt x="2224574" y="705148"/>
                </a:cubicBezTo>
                <a:cubicBezTo>
                  <a:pt x="2228046" y="707753"/>
                  <a:pt x="2230216" y="710357"/>
                  <a:pt x="2231084" y="712962"/>
                </a:cubicBezTo>
                <a:cubicBezTo>
                  <a:pt x="2235426" y="716434"/>
                  <a:pt x="2235426" y="719473"/>
                  <a:pt x="2231084" y="722077"/>
                </a:cubicBezTo>
                <a:cubicBezTo>
                  <a:pt x="2219798" y="731627"/>
                  <a:pt x="2200699" y="745952"/>
                  <a:pt x="2173786" y="765051"/>
                </a:cubicBezTo>
                <a:cubicBezTo>
                  <a:pt x="2195490" y="761579"/>
                  <a:pt x="2219798" y="758106"/>
                  <a:pt x="2246712" y="754633"/>
                </a:cubicBezTo>
                <a:cubicBezTo>
                  <a:pt x="2245843" y="751161"/>
                  <a:pt x="2244541" y="746820"/>
                  <a:pt x="2242805" y="741611"/>
                </a:cubicBezTo>
                <a:cubicBezTo>
                  <a:pt x="2240200" y="735534"/>
                  <a:pt x="2238464" y="731193"/>
                  <a:pt x="2237596" y="728589"/>
                </a:cubicBezTo>
                <a:cubicBezTo>
                  <a:pt x="2236728" y="726852"/>
                  <a:pt x="2236728" y="725550"/>
                  <a:pt x="2237596" y="724682"/>
                </a:cubicBezTo>
                <a:cubicBezTo>
                  <a:pt x="2238464" y="723814"/>
                  <a:pt x="2240200" y="723814"/>
                  <a:pt x="2242805" y="724682"/>
                </a:cubicBezTo>
                <a:cubicBezTo>
                  <a:pt x="2261036" y="729891"/>
                  <a:pt x="2276663" y="739007"/>
                  <a:pt x="2289686" y="752029"/>
                </a:cubicBezTo>
                <a:cubicBezTo>
                  <a:pt x="2298367" y="761579"/>
                  <a:pt x="2298802" y="775035"/>
                  <a:pt x="2290988" y="792399"/>
                </a:cubicBezTo>
                <a:cubicBezTo>
                  <a:pt x="2282306" y="803685"/>
                  <a:pt x="2273190" y="803251"/>
                  <a:pt x="2263641" y="791096"/>
                </a:cubicBezTo>
                <a:cubicBezTo>
                  <a:pt x="2259300" y="783283"/>
                  <a:pt x="2255827" y="775469"/>
                  <a:pt x="2253223" y="767656"/>
                </a:cubicBezTo>
                <a:cubicBezTo>
                  <a:pt x="2219364" y="780678"/>
                  <a:pt x="2195055" y="791530"/>
                  <a:pt x="2180297" y="800212"/>
                </a:cubicBezTo>
                <a:cubicBezTo>
                  <a:pt x="2175956" y="802817"/>
                  <a:pt x="2171615" y="803251"/>
                  <a:pt x="2167274" y="801514"/>
                </a:cubicBezTo>
                <a:cubicBezTo>
                  <a:pt x="2156856" y="793701"/>
                  <a:pt x="2148609" y="786321"/>
                  <a:pt x="2142532" y="779376"/>
                </a:cubicBezTo>
                <a:cubicBezTo>
                  <a:pt x="2139928" y="772431"/>
                  <a:pt x="2140796" y="768524"/>
                  <a:pt x="2145136" y="767656"/>
                </a:cubicBezTo>
                <a:cubicBezTo>
                  <a:pt x="2152950" y="765051"/>
                  <a:pt x="2161197" y="758106"/>
                  <a:pt x="2169879" y="746820"/>
                </a:cubicBezTo>
                <a:cubicBezTo>
                  <a:pt x="2180297" y="733798"/>
                  <a:pt x="2186808" y="722077"/>
                  <a:pt x="2189413" y="711659"/>
                </a:cubicBezTo>
                <a:cubicBezTo>
                  <a:pt x="2187676" y="711659"/>
                  <a:pt x="2184637" y="712527"/>
                  <a:pt x="2180297" y="714264"/>
                </a:cubicBezTo>
                <a:cubicBezTo>
                  <a:pt x="2175956" y="715132"/>
                  <a:pt x="2172484" y="716000"/>
                  <a:pt x="2169879" y="716868"/>
                </a:cubicBezTo>
                <a:cubicBezTo>
                  <a:pt x="2164670" y="717736"/>
                  <a:pt x="2159895" y="717302"/>
                  <a:pt x="2155554" y="715566"/>
                </a:cubicBezTo>
                <a:cubicBezTo>
                  <a:pt x="2146873" y="708621"/>
                  <a:pt x="2141230" y="703412"/>
                  <a:pt x="2138626" y="699939"/>
                </a:cubicBezTo>
                <a:cubicBezTo>
                  <a:pt x="2136889" y="697335"/>
                  <a:pt x="2136021" y="695598"/>
                  <a:pt x="2136021" y="694730"/>
                </a:cubicBezTo>
                <a:cubicBezTo>
                  <a:pt x="2136889" y="693862"/>
                  <a:pt x="2138626" y="692994"/>
                  <a:pt x="2141230" y="692126"/>
                </a:cubicBezTo>
                <a:cubicBezTo>
                  <a:pt x="2144702" y="692126"/>
                  <a:pt x="2154686" y="690823"/>
                  <a:pt x="2171182" y="688219"/>
                </a:cubicBezTo>
                <a:cubicBezTo>
                  <a:pt x="2178995" y="686483"/>
                  <a:pt x="2184204" y="685614"/>
                  <a:pt x="2186808" y="685614"/>
                </a:cubicBezTo>
                <a:cubicBezTo>
                  <a:pt x="2192017" y="684746"/>
                  <a:pt x="2201133" y="683444"/>
                  <a:pt x="2214156" y="681708"/>
                </a:cubicBezTo>
                <a:cubicBezTo>
                  <a:pt x="2221969" y="680839"/>
                  <a:pt x="2228046" y="679971"/>
                  <a:pt x="2232387" y="679103"/>
                </a:cubicBezTo>
                <a:cubicBezTo>
                  <a:pt x="2236728" y="678235"/>
                  <a:pt x="2242805" y="676933"/>
                  <a:pt x="2250618" y="675196"/>
                </a:cubicBezTo>
                <a:cubicBezTo>
                  <a:pt x="2258432" y="672592"/>
                  <a:pt x="2263207" y="671290"/>
                  <a:pt x="2264943" y="671290"/>
                </a:cubicBezTo>
                <a:cubicBezTo>
                  <a:pt x="2266245" y="670421"/>
                  <a:pt x="2268199" y="669879"/>
                  <a:pt x="2270803" y="669662"/>
                </a:cubicBezTo>
                <a:close/>
                <a:moveTo>
                  <a:pt x="533030" y="664779"/>
                </a:moveTo>
                <a:cubicBezTo>
                  <a:pt x="538239" y="664779"/>
                  <a:pt x="542145" y="665647"/>
                  <a:pt x="544751" y="667383"/>
                </a:cubicBezTo>
                <a:cubicBezTo>
                  <a:pt x="549092" y="668251"/>
                  <a:pt x="552997" y="672592"/>
                  <a:pt x="556471" y="680405"/>
                </a:cubicBezTo>
                <a:cubicBezTo>
                  <a:pt x="558207" y="684746"/>
                  <a:pt x="557773" y="687351"/>
                  <a:pt x="555168" y="688219"/>
                </a:cubicBezTo>
                <a:cubicBezTo>
                  <a:pt x="543014" y="690823"/>
                  <a:pt x="532161" y="692126"/>
                  <a:pt x="522612" y="692126"/>
                </a:cubicBezTo>
                <a:cubicBezTo>
                  <a:pt x="517404" y="692994"/>
                  <a:pt x="512629" y="693428"/>
                  <a:pt x="508287" y="693428"/>
                </a:cubicBezTo>
                <a:cubicBezTo>
                  <a:pt x="510024" y="694296"/>
                  <a:pt x="511326" y="695598"/>
                  <a:pt x="512194" y="697335"/>
                </a:cubicBezTo>
                <a:cubicBezTo>
                  <a:pt x="514799" y="699939"/>
                  <a:pt x="515667" y="704280"/>
                  <a:pt x="514799" y="710357"/>
                </a:cubicBezTo>
                <a:cubicBezTo>
                  <a:pt x="514799" y="711225"/>
                  <a:pt x="514799" y="712093"/>
                  <a:pt x="514799" y="712962"/>
                </a:cubicBezTo>
                <a:cubicBezTo>
                  <a:pt x="521744" y="711225"/>
                  <a:pt x="526953" y="709923"/>
                  <a:pt x="530426" y="709055"/>
                </a:cubicBezTo>
                <a:cubicBezTo>
                  <a:pt x="535634" y="708187"/>
                  <a:pt x="539541" y="709055"/>
                  <a:pt x="542145" y="711659"/>
                </a:cubicBezTo>
                <a:cubicBezTo>
                  <a:pt x="545618" y="715132"/>
                  <a:pt x="549092" y="720341"/>
                  <a:pt x="552563" y="727286"/>
                </a:cubicBezTo>
                <a:cubicBezTo>
                  <a:pt x="553432" y="729891"/>
                  <a:pt x="552563" y="731627"/>
                  <a:pt x="549959" y="732495"/>
                </a:cubicBezTo>
                <a:cubicBezTo>
                  <a:pt x="544751" y="733363"/>
                  <a:pt x="535200" y="734232"/>
                  <a:pt x="521310" y="735100"/>
                </a:cubicBezTo>
                <a:cubicBezTo>
                  <a:pt x="523914" y="735100"/>
                  <a:pt x="521310" y="735534"/>
                  <a:pt x="513497" y="736402"/>
                </a:cubicBezTo>
                <a:cubicBezTo>
                  <a:pt x="513497" y="737270"/>
                  <a:pt x="513497" y="738572"/>
                  <a:pt x="513497" y="740309"/>
                </a:cubicBezTo>
                <a:cubicBezTo>
                  <a:pt x="511760" y="750727"/>
                  <a:pt x="510891" y="760711"/>
                  <a:pt x="510891" y="770260"/>
                </a:cubicBezTo>
                <a:cubicBezTo>
                  <a:pt x="517837" y="768524"/>
                  <a:pt x="523914" y="767656"/>
                  <a:pt x="529123" y="767656"/>
                </a:cubicBezTo>
                <a:cubicBezTo>
                  <a:pt x="528255" y="765051"/>
                  <a:pt x="525651" y="760277"/>
                  <a:pt x="521310" y="753331"/>
                </a:cubicBezTo>
                <a:cubicBezTo>
                  <a:pt x="517837" y="748990"/>
                  <a:pt x="515667" y="745518"/>
                  <a:pt x="514799" y="742913"/>
                </a:cubicBezTo>
                <a:cubicBezTo>
                  <a:pt x="513931" y="740309"/>
                  <a:pt x="514799" y="739441"/>
                  <a:pt x="517404" y="740309"/>
                </a:cubicBezTo>
                <a:cubicBezTo>
                  <a:pt x="526953" y="741177"/>
                  <a:pt x="534332" y="742479"/>
                  <a:pt x="539541" y="744216"/>
                </a:cubicBezTo>
                <a:cubicBezTo>
                  <a:pt x="543882" y="745952"/>
                  <a:pt x="546487" y="750293"/>
                  <a:pt x="547355" y="757238"/>
                </a:cubicBezTo>
                <a:cubicBezTo>
                  <a:pt x="547355" y="759842"/>
                  <a:pt x="546921" y="762447"/>
                  <a:pt x="546053" y="765051"/>
                </a:cubicBezTo>
                <a:cubicBezTo>
                  <a:pt x="550393" y="764183"/>
                  <a:pt x="553865" y="764617"/>
                  <a:pt x="556471" y="766354"/>
                </a:cubicBezTo>
                <a:cubicBezTo>
                  <a:pt x="562547" y="769826"/>
                  <a:pt x="566454" y="775469"/>
                  <a:pt x="568191" y="783283"/>
                </a:cubicBezTo>
                <a:cubicBezTo>
                  <a:pt x="569927" y="787624"/>
                  <a:pt x="568625" y="789794"/>
                  <a:pt x="564283" y="789794"/>
                </a:cubicBezTo>
                <a:cubicBezTo>
                  <a:pt x="546921" y="788058"/>
                  <a:pt x="529557" y="788492"/>
                  <a:pt x="512194" y="791096"/>
                </a:cubicBezTo>
                <a:cubicBezTo>
                  <a:pt x="486149" y="793701"/>
                  <a:pt x="468352" y="795871"/>
                  <a:pt x="458802" y="797608"/>
                </a:cubicBezTo>
                <a:cubicBezTo>
                  <a:pt x="455329" y="797608"/>
                  <a:pt x="452725" y="796739"/>
                  <a:pt x="450988" y="795003"/>
                </a:cubicBezTo>
                <a:cubicBezTo>
                  <a:pt x="445780" y="790662"/>
                  <a:pt x="440570" y="785887"/>
                  <a:pt x="435362" y="780678"/>
                </a:cubicBezTo>
                <a:cubicBezTo>
                  <a:pt x="434494" y="777206"/>
                  <a:pt x="434927" y="775469"/>
                  <a:pt x="436664" y="775469"/>
                </a:cubicBezTo>
                <a:cubicBezTo>
                  <a:pt x="449687" y="773733"/>
                  <a:pt x="462275" y="772431"/>
                  <a:pt x="474429" y="771563"/>
                </a:cubicBezTo>
                <a:cubicBezTo>
                  <a:pt x="477033" y="771563"/>
                  <a:pt x="479637" y="771563"/>
                  <a:pt x="482243" y="771563"/>
                </a:cubicBezTo>
                <a:cubicBezTo>
                  <a:pt x="482243" y="768090"/>
                  <a:pt x="482677" y="762881"/>
                  <a:pt x="483545" y="755936"/>
                </a:cubicBezTo>
                <a:cubicBezTo>
                  <a:pt x="483545" y="748990"/>
                  <a:pt x="483545" y="744216"/>
                  <a:pt x="483545" y="741611"/>
                </a:cubicBezTo>
                <a:cubicBezTo>
                  <a:pt x="481809" y="741611"/>
                  <a:pt x="479637" y="742045"/>
                  <a:pt x="477033" y="742913"/>
                </a:cubicBezTo>
                <a:cubicBezTo>
                  <a:pt x="474429" y="742913"/>
                  <a:pt x="472692" y="742913"/>
                  <a:pt x="471824" y="742913"/>
                </a:cubicBezTo>
                <a:cubicBezTo>
                  <a:pt x="466615" y="743781"/>
                  <a:pt x="462275" y="742913"/>
                  <a:pt x="458802" y="740309"/>
                </a:cubicBezTo>
                <a:cubicBezTo>
                  <a:pt x="455329" y="736836"/>
                  <a:pt x="451423" y="732495"/>
                  <a:pt x="447082" y="727286"/>
                </a:cubicBezTo>
                <a:cubicBezTo>
                  <a:pt x="444477" y="723814"/>
                  <a:pt x="444911" y="721643"/>
                  <a:pt x="448384" y="720775"/>
                </a:cubicBezTo>
                <a:cubicBezTo>
                  <a:pt x="452725" y="720775"/>
                  <a:pt x="460104" y="720341"/>
                  <a:pt x="470522" y="719473"/>
                </a:cubicBezTo>
                <a:cubicBezTo>
                  <a:pt x="471390" y="719473"/>
                  <a:pt x="473127" y="719473"/>
                  <a:pt x="475732" y="719473"/>
                </a:cubicBezTo>
                <a:cubicBezTo>
                  <a:pt x="478335" y="718605"/>
                  <a:pt x="480506" y="718171"/>
                  <a:pt x="482243" y="718171"/>
                </a:cubicBezTo>
                <a:cubicBezTo>
                  <a:pt x="482243" y="711225"/>
                  <a:pt x="481374" y="704280"/>
                  <a:pt x="479637" y="697335"/>
                </a:cubicBezTo>
                <a:cubicBezTo>
                  <a:pt x="477902" y="697335"/>
                  <a:pt x="476165" y="697769"/>
                  <a:pt x="474429" y="698637"/>
                </a:cubicBezTo>
                <a:cubicBezTo>
                  <a:pt x="465747" y="698637"/>
                  <a:pt x="460104" y="697769"/>
                  <a:pt x="457500" y="696032"/>
                </a:cubicBezTo>
                <a:cubicBezTo>
                  <a:pt x="454027" y="694296"/>
                  <a:pt x="450121" y="690823"/>
                  <a:pt x="445780" y="685614"/>
                </a:cubicBezTo>
                <a:cubicBezTo>
                  <a:pt x="443175" y="683010"/>
                  <a:pt x="443175" y="680839"/>
                  <a:pt x="445780" y="679103"/>
                </a:cubicBezTo>
                <a:cubicBezTo>
                  <a:pt x="446648" y="679103"/>
                  <a:pt x="447950" y="678669"/>
                  <a:pt x="449687" y="677801"/>
                </a:cubicBezTo>
                <a:cubicBezTo>
                  <a:pt x="459236" y="676065"/>
                  <a:pt x="465747" y="675196"/>
                  <a:pt x="469220" y="675196"/>
                </a:cubicBezTo>
                <a:cubicBezTo>
                  <a:pt x="489188" y="674328"/>
                  <a:pt x="510457" y="670856"/>
                  <a:pt x="533030" y="664779"/>
                </a:cubicBezTo>
                <a:close/>
                <a:moveTo>
                  <a:pt x="2926891" y="655663"/>
                </a:moveTo>
                <a:cubicBezTo>
                  <a:pt x="2913868" y="659136"/>
                  <a:pt x="2903016" y="662608"/>
                  <a:pt x="2894334" y="666081"/>
                </a:cubicBezTo>
                <a:lnTo>
                  <a:pt x="2894334" y="677801"/>
                </a:lnTo>
                <a:cubicBezTo>
                  <a:pt x="2899543" y="675196"/>
                  <a:pt x="2904752" y="673460"/>
                  <a:pt x="2909961" y="672592"/>
                </a:cubicBezTo>
                <a:cubicBezTo>
                  <a:pt x="2912566" y="672592"/>
                  <a:pt x="2915170" y="673026"/>
                  <a:pt x="2917775" y="673894"/>
                </a:cubicBezTo>
                <a:cubicBezTo>
                  <a:pt x="2922984" y="676499"/>
                  <a:pt x="2926891" y="679971"/>
                  <a:pt x="2929495" y="684312"/>
                </a:cubicBezTo>
                <a:cubicBezTo>
                  <a:pt x="2929495" y="683444"/>
                  <a:pt x="2929929" y="681708"/>
                  <a:pt x="2930797" y="679103"/>
                </a:cubicBezTo>
                <a:cubicBezTo>
                  <a:pt x="2931665" y="671290"/>
                  <a:pt x="2932100" y="664779"/>
                  <a:pt x="2932100" y="659570"/>
                </a:cubicBezTo>
                <a:cubicBezTo>
                  <a:pt x="2932967" y="656097"/>
                  <a:pt x="2931231" y="654795"/>
                  <a:pt x="2926891" y="655663"/>
                </a:cubicBezTo>
                <a:close/>
                <a:moveTo>
                  <a:pt x="1541787" y="651756"/>
                </a:moveTo>
                <a:cubicBezTo>
                  <a:pt x="1539182" y="654361"/>
                  <a:pt x="1536578" y="657833"/>
                  <a:pt x="1533973" y="662174"/>
                </a:cubicBezTo>
                <a:cubicBezTo>
                  <a:pt x="1528765" y="672592"/>
                  <a:pt x="1520517" y="683010"/>
                  <a:pt x="1509231" y="693428"/>
                </a:cubicBezTo>
                <a:cubicBezTo>
                  <a:pt x="1508363" y="694296"/>
                  <a:pt x="1507495" y="695164"/>
                  <a:pt x="1506627" y="696032"/>
                </a:cubicBezTo>
                <a:cubicBezTo>
                  <a:pt x="1506627" y="696900"/>
                  <a:pt x="1505324" y="698203"/>
                  <a:pt x="1502719" y="699939"/>
                </a:cubicBezTo>
                <a:cubicBezTo>
                  <a:pt x="1514875" y="699071"/>
                  <a:pt x="1529633" y="695598"/>
                  <a:pt x="1546996" y="689521"/>
                </a:cubicBezTo>
                <a:cubicBezTo>
                  <a:pt x="1554809" y="687785"/>
                  <a:pt x="1561321" y="688219"/>
                  <a:pt x="1566530" y="690823"/>
                </a:cubicBezTo>
                <a:cubicBezTo>
                  <a:pt x="1568266" y="691692"/>
                  <a:pt x="1570002" y="692560"/>
                  <a:pt x="1571739" y="693428"/>
                </a:cubicBezTo>
                <a:cubicBezTo>
                  <a:pt x="1572607" y="694296"/>
                  <a:pt x="1573475" y="694730"/>
                  <a:pt x="1574344" y="694730"/>
                </a:cubicBezTo>
                <a:cubicBezTo>
                  <a:pt x="1561321" y="679971"/>
                  <a:pt x="1550468" y="665647"/>
                  <a:pt x="1541787" y="651756"/>
                </a:cubicBezTo>
                <a:close/>
                <a:moveTo>
                  <a:pt x="560377" y="650454"/>
                </a:moveTo>
                <a:cubicBezTo>
                  <a:pt x="546487" y="649586"/>
                  <a:pt x="513497" y="651756"/>
                  <a:pt x="461407" y="656965"/>
                </a:cubicBezTo>
                <a:cubicBezTo>
                  <a:pt x="453593" y="657833"/>
                  <a:pt x="448384" y="658267"/>
                  <a:pt x="445780" y="658267"/>
                </a:cubicBezTo>
                <a:cubicBezTo>
                  <a:pt x="442307" y="659136"/>
                  <a:pt x="438835" y="659570"/>
                  <a:pt x="435362" y="659570"/>
                </a:cubicBezTo>
                <a:cubicBezTo>
                  <a:pt x="435362" y="724682"/>
                  <a:pt x="434060" y="776772"/>
                  <a:pt x="431455" y="815839"/>
                </a:cubicBezTo>
                <a:cubicBezTo>
                  <a:pt x="467050" y="811498"/>
                  <a:pt x="506117" y="808026"/>
                  <a:pt x="548657" y="805421"/>
                </a:cubicBezTo>
                <a:cubicBezTo>
                  <a:pt x="549525" y="805421"/>
                  <a:pt x="550828" y="805421"/>
                  <a:pt x="552563" y="805421"/>
                </a:cubicBezTo>
                <a:cubicBezTo>
                  <a:pt x="556904" y="804553"/>
                  <a:pt x="560377" y="805421"/>
                  <a:pt x="562981" y="808026"/>
                </a:cubicBezTo>
                <a:cubicBezTo>
                  <a:pt x="565586" y="808894"/>
                  <a:pt x="567323" y="810630"/>
                  <a:pt x="568191" y="813235"/>
                </a:cubicBezTo>
                <a:cubicBezTo>
                  <a:pt x="571663" y="776772"/>
                  <a:pt x="571663" y="725116"/>
                  <a:pt x="568191" y="658267"/>
                </a:cubicBezTo>
                <a:cubicBezTo>
                  <a:pt x="568191" y="653058"/>
                  <a:pt x="565586" y="650454"/>
                  <a:pt x="560377" y="650454"/>
                </a:cubicBezTo>
                <a:close/>
                <a:moveTo>
                  <a:pt x="6240549" y="646547"/>
                </a:moveTo>
                <a:cubicBezTo>
                  <a:pt x="6236208" y="647415"/>
                  <a:pt x="6227960" y="649152"/>
                  <a:pt x="6215806" y="651756"/>
                </a:cubicBezTo>
                <a:cubicBezTo>
                  <a:pt x="6201047" y="654361"/>
                  <a:pt x="6190195" y="656531"/>
                  <a:pt x="6183250" y="658267"/>
                </a:cubicBezTo>
                <a:cubicBezTo>
                  <a:pt x="6183250" y="666081"/>
                  <a:pt x="6183250" y="674763"/>
                  <a:pt x="6183250" y="684312"/>
                </a:cubicBezTo>
                <a:cubicBezTo>
                  <a:pt x="6200613" y="680839"/>
                  <a:pt x="6220581" y="675630"/>
                  <a:pt x="6243153" y="668685"/>
                </a:cubicBezTo>
                <a:cubicBezTo>
                  <a:pt x="6244890" y="660004"/>
                  <a:pt x="6246192" y="654795"/>
                  <a:pt x="6247060" y="653058"/>
                </a:cubicBezTo>
                <a:cubicBezTo>
                  <a:pt x="6248796" y="648717"/>
                  <a:pt x="6246626" y="646547"/>
                  <a:pt x="6240549" y="646547"/>
                </a:cubicBezTo>
                <a:close/>
                <a:moveTo>
                  <a:pt x="8192950" y="640036"/>
                </a:moveTo>
                <a:cubicBezTo>
                  <a:pt x="8204236" y="645245"/>
                  <a:pt x="8213352" y="651756"/>
                  <a:pt x="8220297" y="659570"/>
                </a:cubicBezTo>
                <a:cubicBezTo>
                  <a:pt x="8222902" y="662174"/>
                  <a:pt x="8223336" y="664779"/>
                  <a:pt x="8221600" y="667383"/>
                </a:cubicBezTo>
                <a:cubicBezTo>
                  <a:pt x="8218995" y="677801"/>
                  <a:pt x="8217692" y="697769"/>
                  <a:pt x="8217692" y="727286"/>
                </a:cubicBezTo>
                <a:cubicBezTo>
                  <a:pt x="8217692" y="746386"/>
                  <a:pt x="8214220" y="755502"/>
                  <a:pt x="8207275" y="754633"/>
                </a:cubicBezTo>
                <a:cubicBezTo>
                  <a:pt x="8193384" y="750293"/>
                  <a:pt x="8186873" y="740743"/>
                  <a:pt x="8187741" y="725984"/>
                </a:cubicBezTo>
                <a:cubicBezTo>
                  <a:pt x="8188610" y="715566"/>
                  <a:pt x="8189044" y="702978"/>
                  <a:pt x="8189044" y="688219"/>
                </a:cubicBezTo>
                <a:cubicBezTo>
                  <a:pt x="8189044" y="669987"/>
                  <a:pt x="8187308" y="656965"/>
                  <a:pt x="8183834" y="649152"/>
                </a:cubicBezTo>
                <a:cubicBezTo>
                  <a:pt x="8182966" y="643074"/>
                  <a:pt x="8186005" y="640036"/>
                  <a:pt x="8192950" y="640036"/>
                </a:cubicBezTo>
                <a:close/>
                <a:moveTo>
                  <a:pt x="5144951" y="640036"/>
                </a:moveTo>
                <a:cubicBezTo>
                  <a:pt x="5156237" y="645245"/>
                  <a:pt x="5165353" y="651756"/>
                  <a:pt x="5172297" y="659570"/>
                </a:cubicBezTo>
                <a:cubicBezTo>
                  <a:pt x="5174903" y="662174"/>
                  <a:pt x="5175336" y="664779"/>
                  <a:pt x="5173600" y="667383"/>
                </a:cubicBezTo>
                <a:cubicBezTo>
                  <a:pt x="5170996" y="677801"/>
                  <a:pt x="5169694" y="697769"/>
                  <a:pt x="5169694" y="727286"/>
                </a:cubicBezTo>
                <a:cubicBezTo>
                  <a:pt x="5169694" y="746386"/>
                  <a:pt x="5166221" y="755502"/>
                  <a:pt x="5159276" y="754633"/>
                </a:cubicBezTo>
                <a:cubicBezTo>
                  <a:pt x="5145385" y="750293"/>
                  <a:pt x="5138873" y="740743"/>
                  <a:pt x="5139742" y="725984"/>
                </a:cubicBezTo>
                <a:cubicBezTo>
                  <a:pt x="5140610" y="715566"/>
                  <a:pt x="5141044" y="702978"/>
                  <a:pt x="5141044" y="688219"/>
                </a:cubicBezTo>
                <a:cubicBezTo>
                  <a:pt x="5141044" y="669987"/>
                  <a:pt x="5139308" y="656965"/>
                  <a:pt x="5135835" y="649152"/>
                </a:cubicBezTo>
                <a:cubicBezTo>
                  <a:pt x="5134967" y="643074"/>
                  <a:pt x="5138005" y="640036"/>
                  <a:pt x="5144951" y="640036"/>
                </a:cubicBezTo>
                <a:close/>
                <a:moveTo>
                  <a:pt x="4492116" y="637431"/>
                </a:moveTo>
                <a:cubicBezTo>
                  <a:pt x="4492116" y="636563"/>
                  <a:pt x="4493418" y="636563"/>
                  <a:pt x="4496023" y="637431"/>
                </a:cubicBezTo>
                <a:cubicBezTo>
                  <a:pt x="4521199" y="645245"/>
                  <a:pt x="4539431" y="653058"/>
                  <a:pt x="4550717" y="660872"/>
                </a:cubicBezTo>
                <a:cubicBezTo>
                  <a:pt x="4562003" y="679103"/>
                  <a:pt x="4559833" y="694296"/>
                  <a:pt x="4544206" y="706450"/>
                </a:cubicBezTo>
                <a:cubicBezTo>
                  <a:pt x="4536392" y="709055"/>
                  <a:pt x="4529013" y="705582"/>
                  <a:pt x="4522068" y="696032"/>
                </a:cubicBezTo>
                <a:cubicBezTo>
                  <a:pt x="4507309" y="672592"/>
                  <a:pt x="4497325" y="654795"/>
                  <a:pt x="4492116" y="642640"/>
                </a:cubicBezTo>
                <a:cubicBezTo>
                  <a:pt x="4491248" y="640036"/>
                  <a:pt x="4491248" y="638299"/>
                  <a:pt x="4492116" y="637431"/>
                </a:cubicBezTo>
                <a:close/>
                <a:moveTo>
                  <a:pt x="1407656" y="632222"/>
                </a:moveTo>
                <a:cubicBezTo>
                  <a:pt x="1425019" y="632222"/>
                  <a:pt x="1439344" y="634827"/>
                  <a:pt x="1450630" y="640036"/>
                </a:cubicBezTo>
                <a:cubicBezTo>
                  <a:pt x="1460180" y="644377"/>
                  <a:pt x="1463652" y="654795"/>
                  <a:pt x="1461048" y="671290"/>
                </a:cubicBezTo>
                <a:cubicBezTo>
                  <a:pt x="1461048" y="673026"/>
                  <a:pt x="1461048" y="674328"/>
                  <a:pt x="1461048" y="675196"/>
                </a:cubicBezTo>
                <a:cubicBezTo>
                  <a:pt x="1458443" y="683010"/>
                  <a:pt x="1451497" y="683878"/>
                  <a:pt x="1440211" y="677801"/>
                </a:cubicBezTo>
                <a:cubicBezTo>
                  <a:pt x="1428925" y="667383"/>
                  <a:pt x="1417639" y="653926"/>
                  <a:pt x="1406353" y="637431"/>
                </a:cubicBezTo>
                <a:cubicBezTo>
                  <a:pt x="1405485" y="635695"/>
                  <a:pt x="1405051" y="634393"/>
                  <a:pt x="1405051" y="633525"/>
                </a:cubicBezTo>
                <a:cubicBezTo>
                  <a:pt x="1405051" y="632656"/>
                  <a:pt x="1405920" y="632222"/>
                  <a:pt x="1407656" y="632222"/>
                </a:cubicBezTo>
                <a:close/>
                <a:moveTo>
                  <a:pt x="3922625" y="628316"/>
                </a:moveTo>
                <a:cubicBezTo>
                  <a:pt x="3904394" y="630052"/>
                  <a:pt x="3880953" y="633525"/>
                  <a:pt x="3852304" y="638734"/>
                </a:cubicBezTo>
                <a:lnTo>
                  <a:pt x="3853606" y="646547"/>
                </a:lnTo>
                <a:lnTo>
                  <a:pt x="3854908" y="649152"/>
                </a:lnTo>
                <a:cubicBezTo>
                  <a:pt x="3860117" y="648283"/>
                  <a:pt x="3868799" y="646547"/>
                  <a:pt x="3880953" y="643943"/>
                </a:cubicBezTo>
                <a:cubicBezTo>
                  <a:pt x="3888767" y="642206"/>
                  <a:pt x="3894410" y="640904"/>
                  <a:pt x="3897882" y="640036"/>
                </a:cubicBezTo>
                <a:cubicBezTo>
                  <a:pt x="3903091" y="639168"/>
                  <a:pt x="3909603" y="642206"/>
                  <a:pt x="3917416" y="649152"/>
                </a:cubicBezTo>
                <a:cubicBezTo>
                  <a:pt x="3920021" y="652624"/>
                  <a:pt x="3919153" y="655229"/>
                  <a:pt x="3914812" y="656965"/>
                </a:cubicBezTo>
                <a:cubicBezTo>
                  <a:pt x="3899185" y="661306"/>
                  <a:pt x="3882690" y="665213"/>
                  <a:pt x="3865326" y="668685"/>
                </a:cubicBezTo>
                <a:cubicBezTo>
                  <a:pt x="3862722" y="668685"/>
                  <a:pt x="3860986" y="668685"/>
                  <a:pt x="3860117" y="668685"/>
                </a:cubicBezTo>
                <a:cubicBezTo>
                  <a:pt x="3860117" y="671290"/>
                  <a:pt x="3860986" y="674763"/>
                  <a:pt x="3862722" y="679103"/>
                </a:cubicBezTo>
                <a:cubicBezTo>
                  <a:pt x="3878349" y="673894"/>
                  <a:pt x="3893108" y="669987"/>
                  <a:pt x="3906998" y="667383"/>
                </a:cubicBezTo>
                <a:cubicBezTo>
                  <a:pt x="3910471" y="667383"/>
                  <a:pt x="3914812" y="667817"/>
                  <a:pt x="3920021" y="668685"/>
                </a:cubicBezTo>
                <a:cubicBezTo>
                  <a:pt x="3920889" y="664344"/>
                  <a:pt x="3922191" y="656965"/>
                  <a:pt x="3923927" y="646547"/>
                </a:cubicBezTo>
                <a:cubicBezTo>
                  <a:pt x="3924796" y="640470"/>
                  <a:pt x="3925664" y="635695"/>
                  <a:pt x="3926532" y="632222"/>
                </a:cubicBezTo>
                <a:cubicBezTo>
                  <a:pt x="3926532" y="629618"/>
                  <a:pt x="3925230" y="628316"/>
                  <a:pt x="3922625" y="628316"/>
                </a:cubicBezTo>
                <a:close/>
                <a:moveTo>
                  <a:pt x="5892849" y="625711"/>
                </a:moveTo>
                <a:cubicBezTo>
                  <a:pt x="5908476" y="631788"/>
                  <a:pt x="5921498" y="642640"/>
                  <a:pt x="5931916" y="658267"/>
                </a:cubicBezTo>
                <a:cubicBezTo>
                  <a:pt x="5936257" y="662608"/>
                  <a:pt x="5936257" y="667383"/>
                  <a:pt x="5931916" y="672592"/>
                </a:cubicBezTo>
                <a:cubicBezTo>
                  <a:pt x="5931048" y="674328"/>
                  <a:pt x="5929312" y="676933"/>
                  <a:pt x="5926707" y="680405"/>
                </a:cubicBezTo>
                <a:cubicBezTo>
                  <a:pt x="5924971" y="684746"/>
                  <a:pt x="5921065" y="692126"/>
                  <a:pt x="5914987" y="702544"/>
                </a:cubicBezTo>
                <a:cubicBezTo>
                  <a:pt x="5914119" y="705148"/>
                  <a:pt x="5912817" y="707318"/>
                  <a:pt x="5911080" y="709055"/>
                </a:cubicBezTo>
                <a:cubicBezTo>
                  <a:pt x="5946675" y="766354"/>
                  <a:pt x="5999633" y="810630"/>
                  <a:pt x="6069954" y="841884"/>
                </a:cubicBezTo>
                <a:cubicBezTo>
                  <a:pt x="6075163" y="844489"/>
                  <a:pt x="6077768" y="846659"/>
                  <a:pt x="6077768" y="848395"/>
                </a:cubicBezTo>
                <a:cubicBezTo>
                  <a:pt x="6077768" y="850132"/>
                  <a:pt x="6075163" y="851434"/>
                  <a:pt x="6069954" y="852302"/>
                </a:cubicBezTo>
                <a:cubicBezTo>
                  <a:pt x="6051723" y="855775"/>
                  <a:pt x="6029585" y="858379"/>
                  <a:pt x="6003540" y="860115"/>
                </a:cubicBezTo>
                <a:cubicBezTo>
                  <a:pt x="5992254" y="861852"/>
                  <a:pt x="5983138" y="859247"/>
                  <a:pt x="5976193" y="852302"/>
                </a:cubicBezTo>
                <a:cubicBezTo>
                  <a:pt x="5944939" y="824521"/>
                  <a:pt x="5921065" y="791965"/>
                  <a:pt x="5904569" y="754633"/>
                </a:cubicBezTo>
                <a:cubicBezTo>
                  <a:pt x="5903701" y="751161"/>
                  <a:pt x="5901097" y="745084"/>
                  <a:pt x="5896756" y="736402"/>
                </a:cubicBezTo>
                <a:cubicBezTo>
                  <a:pt x="5881129" y="764183"/>
                  <a:pt x="5862897" y="789360"/>
                  <a:pt x="5842061" y="811932"/>
                </a:cubicBezTo>
                <a:cubicBezTo>
                  <a:pt x="5823830" y="830164"/>
                  <a:pt x="5799087" y="844054"/>
                  <a:pt x="5767833" y="853604"/>
                </a:cubicBezTo>
                <a:cubicBezTo>
                  <a:pt x="5765229" y="854472"/>
                  <a:pt x="5763493" y="854472"/>
                  <a:pt x="5762624" y="853604"/>
                </a:cubicBezTo>
                <a:cubicBezTo>
                  <a:pt x="5762624" y="852736"/>
                  <a:pt x="5763926" y="851434"/>
                  <a:pt x="5766531" y="849697"/>
                </a:cubicBezTo>
                <a:cubicBezTo>
                  <a:pt x="5813412" y="813235"/>
                  <a:pt x="5850309" y="758106"/>
                  <a:pt x="5877222" y="684312"/>
                </a:cubicBezTo>
                <a:cubicBezTo>
                  <a:pt x="5884167" y="667817"/>
                  <a:pt x="5886338" y="650454"/>
                  <a:pt x="5883733" y="632222"/>
                </a:cubicBezTo>
                <a:cubicBezTo>
                  <a:pt x="5883733" y="627013"/>
                  <a:pt x="5886772" y="624843"/>
                  <a:pt x="5892849" y="625711"/>
                </a:cubicBezTo>
                <a:close/>
                <a:moveTo>
                  <a:pt x="2941866" y="625711"/>
                </a:moveTo>
                <a:cubicBezTo>
                  <a:pt x="2944037" y="625711"/>
                  <a:pt x="2946424" y="626145"/>
                  <a:pt x="2949029" y="627013"/>
                </a:cubicBezTo>
                <a:cubicBezTo>
                  <a:pt x="2961183" y="632222"/>
                  <a:pt x="2969865" y="640036"/>
                  <a:pt x="2975074" y="650454"/>
                </a:cubicBezTo>
                <a:cubicBezTo>
                  <a:pt x="2976810" y="654795"/>
                  <a:pt x="2976376" y="659136"/>
                  <a:pt x="2973771" y="663476"/>
                </a:cubicBezTo>
                <a:cubicBezTo>
                  <a:pt x="2968562" y="672158"/>
                  <a:pt x="2965090" y="679971"/>
                  <a:pt x="2963353" y="686917"/>
                </a:cubicBezTo>
                <a:cubicBezTo>
                  <a:pt x="2962485" y="692126"/>
                  <a:pt x="2959881" y="700807"/>
                  <a:pt x="2955540" y="712962"/>
                </a:cubicBezTo>
                <a:cubicBezTo>
                  <a:pt x="2953803" y="719039"/>
                  <a:pt x="2952501" y="723380"/>
                  <a:pt x="2951633" y="725984"/>
                </a:cubicBezTo>
                <a:cubicBezTo>
                  <a:pt x="2948160" y="737270"/>
                  <a:pt x="2942951" y="742913"/>
                  <a:pt x="2936006" y="742913"/>
                </a:cubicBezTo>
                <a:cubicBezTo>
                  <a:pt x="2933402" y="742913"/>
                  <a:pt x="2929495" y="739875"/>
                  <a:pt x="2924286" y="733798"/>
                </a:cubicBezTo>
                <a:cubicBezTo>
                  <a:pt x="2922550" y="732061"/>
                  <a:pt x="2921682" y="730759"/>
                  <a:pt x="2921682" y="729891"/>
                </a:cubicBezTo>
                <a:cubicBezTo>
                  <a:pt x="2911264" y="731627"/>
                  <a:pt x="2902148" y="733363"/>
                  <a:pt x="2894334" y="735100"/>
                </a:cubicBezTo>
                <a:lnTo>
                  <a:pt x="2894334" y="740309"/>
                </a:lnTo>
                <a:cubicBezTo>
                  <a:pt x="2895202" y="741177"/>
                  <a:pt x="2896505" y="742045"/>
                  <a:pt x="2898241" y="742913"/>
                </a:cubicBezTo>
                <a:cubicBezTo>
                  <a:pt x="2906055" y="750727"/>
                  <a:pt x="2916038" y="759408"/>
                  <a:pt x="2928193" y="768958"/>
                </a:cubicBezTo>
                <a:cubicBezTo>
                  <a:pt x="2934270" y="762881"/>
                  <a:pt x="2940347" y="755502"/>
                  <a:pt x="2946424" y="746820"/>
                </a:cubicBezTo>
                <a:cubicBezTo>
                  <a:pt x="2950765" y="741611"/>
                  <a:pt x="2953369" y="735100"/>
                  <a:pt x="2954238" y="727286"/>
                </a:cubicBezTo>
                <a:cubicBezTo>
                  <a:pt x="2956842" y="722945"/>
                  <a:pt x="2960749" y="721209"/>
                  <a:pt x="2965958" y="722077"/>
                </a:cubicBezTo>
                <a:cubicBezTo>
                  <a:pt x="2978980" y="727286"/>
                  <a:pt x="2988096" y="735100"/>
                  <a:pt x="2993305" y="745518"/>
                </a:cubicBezTo>
                <a:cubicBezTo>
                  <a:pt x="2995041" y="749859"/>
                  <a:pt x="2993739" y="752897"/>
                  <a:pt x="2989398" y="754633"/>
                </a:cubicBezTo>
                <a:cubicBezTo>
                  <a:pt x="2984189" y="755502"/>
                  <a:pt x="2978980" y="757238"/>
                  <a:pt x="2973771" y="759842"/>
                </a:cubicBezTo>
                <a:cubicBezTo>
                  <a:pt x="2963353" y="765920"/>
                  <a:pt x="2951199" y="770695"/>
                  <a:pt x="2937308" y="774167"/>
                </a:cubicBezTo>
                <a:cubicBezTo>
                  <a:pt x="2952935" y="786321"/>
                  <a:pt x="2968128" y="796305"/>
                  <a:pt x="2982887" y="804119"/>
                </a:cubicBezTo>
                <a:cubicBezTo>
                  <a:pt x="2995910" y="810196"/>
                  <a:pt x="3010234" y="815839"/>
                  <a:pt x="3025861" y="821048"/>
                </a:cubicBezTo>
                <a:cubicBezTo>
                  <a:pt x="3028466" y="821916"/>
                  <a:pt x="3029768" y="822784"/>
                  <a:pt x="3029768" y="823653"/>
                </a:cubicBezTo>
                <a:cubicBezTo>
                  <a:pt x="3029768" y="825389"/>
                  <a:pt x="3028900" y="826691"/>
                  <a:pt x="3027163" y="827559"/>
                </a:cubicBezTo>
                <a:cubicBezTo>
                  <a:pt x="3024559" y="828427"/>
                  <a:pt x="3021086" y="829296"/>
                  <a:pt x="3016746" y="830164"/>
                </a:cubicBezTo>
                <a:cubicBezTo>
                  <a:pt x="3007196" y="832768"/>
                  <a:pt x="2990266" y="836241"/>
                  <a:pt x="2965958" y="840582"/>
                </a:cubicBezTo>
                <a:cubicBezTo>
                  <a:pt x="2959012" y="842318"/>
                  <a:pt x="2953369" y="840582"/>
                  <a:pt x="2949029" y="835373"/>
                </a:cubicBezTo>
                <a:cubicBezTo>
                  <a:pt x="2930797" y="816273"/>
                  <a:pt x="2912132" y="790662"/>
                  <a:pt x="2893032" y="758540"/>
                </a:cubicBezTo>
                <a:cubicBezTo>
                  <a:pt x="2893032" y="781981"/>
                  <a:pt x="2892598" y="805421"/>
                  <a:pt x="2891730" y="828862"/>
                </a:cubicBezTo>
                <a:cubicBezTo>
                  <a:pt x="2902148" y="823653"/>
                  <a:pt x="2913000" y="819312"/>
                  <a:pt x="2924286" y="815839"/>
                </a:cubicBezTo>
                <a:cubicBezTo>
                  <a:pt x="2926022" y="814971"/>
                  <a:pt x="2927325" y="815405"/>
                  <a:pt x="2928193" y="817141"/>
                </a:cubicBezTo>
                <a:cubicBezTo>
                  <a:pt x="2928193" y="818878"/>
                  <a:pt x="2927758" y="820180"/>
                  <a:pt x="2926891" y="821048"/>
                </a:cubicBezTo>
                <a:cubicBezTo>
                  <a:pt x="2913000" y="835807"/>
                  <a:pt x="2898241" y="853170"/>
                  <a:pt x="2882614" y="873138"/>
                </a:cubicBezTo>
                <a:cubicBezTo>
                  <a:pt x="2876537" y="879215"/>
                  <a:pt x="2871762" y="880517"/>
                  <a:pt x="2868289" y="877045"/>
                </a:cubicBezTo>
                <a:cubicBezTo>
                  <a:pt x="2859608" y="869231"/>
                  <a:pt x="2853965" y="859681"/>
                  <a:pt x="2851360" y="848395"/>
                </a:cubicBezTo>
                <a:cubicBezTo>
                  <a:pt x="2850492" y="843186"/>
                  <a:pt x="2850926" y="839714"/>
                  <a:pt x="2852662" y="837977"/>
                </a:cubicBezTo>
                <a:cubicBezTo>
                  <a:pt x="2857871" y="833636"/>
                  <a:pt x="2860910" y="824955"/>
                  <a:pt x="2861778" y="811932"/>
                </a:cubicBezTo>
                <a:cubicBezTo>
                  <a:pt x="2863514" y="777206"/>
                  <a:pt x="2863948" y="736402"/>
                  <a:pt x="2863080" y="689521"/>
                </a:cubicBezTo>
                <a:cubicBezTo>
                  <a:pt x="2862212" y="673026"/>
                  <a:pt x="2858739" y="659136"/>
                  <a:pt x="2852662" y="647849"/>
                </a:cubicBezTo>
                <a:cubicBezTo>
                  <a:pt x="2851794" y="640904"/>
                  <a:pt x="2854833" y="637865"/>
                  <a:pt x="2861778" y="638734"/>
                </a:cubicBezTo>
                <a:cubicBezTo>
                  <a:pt x="2868723" y="640470"/>
                  <a:pt x="2875235" y="642640"/>
                  <a:pt x="2881312" y="645245"/>
                </a:cubicBezTo>
                <a:cubicBezTo>
                  <a:pt x="2883916" y="644377"/>
                  <a:pt x="2887823" y="643074"/>
                  <a:pt x="2893032" y="641338"/>
                </a:cubicBezTo>
                <a:cubicBezTo>
                  <a:pt x="2897373" y="639602"/>
                  <a:pt x="2903884" y="637431"/>
                  <a:pt x="2912566" y="634827"/>
                </a:cubicBezTo>
                <a:cubicBezTo>
                  <a:pt x="2922116" y="631354"/>
                  <a:pt x="2929929" y="628750"/>
                  <a:pt x="2936006" y="627013"/>
                </a:cubicBezTo>
                <a:cubicBezTo>
                  <a:pt x="2937742" y="626145"/>
                  <a:pt x="2939696" y="625711"/>
                  <a:pt x="2941866" y="625711"/>
                </a:cubicBezTo>
                <a:close/>
                <a:moveTo>
                  <a:pt x="4604109" y="623107"/>
                </a:moveTo>
                <a:cubicBezTo>
                  <a:pt x="4621472" y="632656"/>
                  <a:pt x="4633627" y="645245"/>
                  <a:pt x="4640572" y="660872"/>
                </a:cubicBezTo>
                <a:cubicBezTo>
                  <a:pt x="4642308" y="664344"/>
                  <a:pt x="4642308" y="667817"/>
                  <a:pt x="4640572" y="671290"/>
                </a:cubicBezTo>
                <a:cubicBezTo>
                  <a:pt x="4635363" y="676499"/>
                  <a:pt x="4630588" y="683878"/>
                  <a:pt x="4626247" y="693428"/>
                </a:cubicBezTo>
                <a:cubicBezTo>
                  <a:pt x="4610620" y="723814"/>
                  <a:pt x="4590653" y="753331"/>
                  <a:pt x="4566344" y="781981"/>
                </a:cubicBezTo>
                <a:cubicBezTo>
                  <a:pt x="4562871" y="786321"/>
                  <a:pt x="4558531" y="791096"/>
                  <a:pt x="4553322" y="796305"/>
                </a:cubicBezTo>
                <a:cubicBezTo>
                  <a:pt x="4569817" y="809328"/>
                  <a:pt x="4589351" y="815405"/>
                  <a:pt x="4611923" y="814537"/>
                </a:cubicBezTo>
                <a:cubicBezTo>
                  <a:pt x="4611923" y="814537"/>
                  <a:pt x="4612357" y="814537"/>
                  <a:pt x="4613225" y="814537"/>
                </a:cubicBezTo>
                <a:cubicBezTo>
                  <a:pt x="4617566" y="813669"/>
                  <a:pt x="4619302" y="811498"/>
                  <a:pt x="4618434" y="808026"/>
                </a:cubicBezTo>
                <a:cubicBezTo>
                  <a:pt x="4618434" y="806289"/>
                  <a:pt x="4618000" y="802817"/>
                  <a:pt x="4617132" y="797608"/>
                </a:cubicBezTo>
                <a:cubicBezTo>
                  <a:pt x="4615395" y="785453"/>
                  <a:pt x="4614093" y="776338"/>
                  <a:pt x="4613225" y="770260"/>
                </a:cubicBezTo>
                <a:cubicBezTo>
                  <a:pt x="4613225" y="768524"/>
                  <a:pt x="4614093" y="767222"/>
                  <a:pt x="4615829" y="766354"/>
                </a:cubicBezTo>
                <a:cubicBezTo>
                  <a:pt x="4617566" y="765486"/>
                  <a:pt x="4618868" y="765920"/>
                  <a:pt x="4619736" y="767656"/>
                </a:cubicBezTo>
                <a:cubicBezTo>
                  <a:pt x="4631890" y="787624"/>
                  <a:pt x="4646215" y="801080"/>
                  <a:pt x="4662710" y="808026"/>
                </a:cubicBezTo>
                <a:cubicBezTo>
                  <a:pt x="4669655" y="811498"/>
                  <a:pt x="4674430" y="814971"/>
                  <a:pt x="4677035" y="818444"/>
                </a:cubicBezTo>
                <a:cubicBezTo>
                  <a:pt x="4679639" y="824521"/>
                  <a:pt x="4678771" y="831032"/>
                  <a:pt x="4674430" y="837977"/>
                </a:cubicBezTo>
                <a:cubicBezTo>
                  <a:pt x="4662276" y="849263"/>
                  <a:pt x="4641874" y="855341"/>
                  <a:pt x="4613225" y="856209"/>
                </a:cubicBezTo>
                <a:cubicBezTo>
                  <a:pt x="4578498" y="854472"/>
                  <a:pt x="4550717" y="844054"/>
                  <a:pt x="4529881" y="824955"/>
                </a:cubicBezTo>
                <a:lnTo>
                  <a:pt x="4525974" y="821048"/>
                </a:lnTo>
                <a:cubicBezTo>
                  <a:pt x="4499930" y="841016"/>
                  <a:pt x="4471714" y="854472"/>
                  <a:pt x="4441328" y="861418"/>
                </a:cubicBezTo>
                <a:cubicBezTo>
                  <a:pt x="4435251" y="863154"/>
                  <a:pt x="4432647" y="863588"/>
                  <a:pt x="4433515" y="862720"/>
                </a:cubicBezTo>
                <a:cubicBezTo>
                  <a:pt x="4432647" y="861852"/>
                  <a:pt x="4434817" y="859247"/>
                  <a:pt x="4440026" y="854906"/>
                </a:cubicBezTo>
                <a:cubicBezTo>
                  <a:pt x="4464335" y="837543"/>
                  <a:pt x="4486907" y="818009"/>
                  <a:pt x="4507743" y="796305"/>
                </a:cubicBezTo>
                <a:cubicBezTo>
                  <a:pt x="4497325" y="775469"/>
                  <a:pt x="4494721" y="749425"/>
                  <a:pt x="4499930" y="718171"/>
                </a:cubicBezTo>
                <a:cubicBezTo>
                  <a:pt x="4500798" y="714698"/>
                  <a:pt x="4502100" y="712527"/>
                  <a:pt x="4503836" y="711659"/>
                </a:cubicBezTo>
                <a:cubicBezTo>
                  <a:pt x="4505572" y="711659"/>
                  <a:pt x="4506875" y="712962"/>
                  <a:pt x="4507743" y="715566"/>
                </a:cubicBezTo>
                <a:cubicBezTo>
                  <a:pt x="4512952" y="739007"/>
                  <a:pt x="4520765" y="757672"/>
                  <a:pt x="4531183" y="771563"/>
                </a:cubicBezTo>
                <a:cubicBezTo>
                  <a:pt x="4557228" y="741177"/>
                  <a:pt x="4576328" y="710357"/>
                  <a:pt x="4588482" y="679103"/>
                </a:cubicBezTo>
                <a:cubicBezTo>
                  <a:pt x="4594559" y="660872"/>
                  <a:pt x="4595862" y="644377"/>
                  <a:pt x="4592389" y="629618"/>
                </a:cubicBezTo>
                <a:cubicBezTo>
                  <a:pt x="4592389" y="623541"/>
                  <a:pt x="4596296" y="621370"/>
                  <a:pt x="4604109" y="623107"/>
                </a:cubicBezTo>
                <a:close/>
                <a:moveTo>
                  <a:pt x="7554440" y="619200"/>
                </a:moveTo>
                <a:cubicBezTo>
                  <a:pt x="7570935" y="627013"/>
                  <a:pt x="7581353" y="636129"/>
                  <a:pt x="7585694" y="646547"/>
                </a:cubicBezTo>
                <a:cubicBezTo>
                  <a:pt x="7585694" y="646547"/>
                  <a:pt x="7585694" y="646981"/>
                  <a:pt x="7585694" y="647849"/>
                </a:cubicBezTo>
                <a:cubicBezTo>
                  <a:pt x="7587430" y="653058"/>
                  <a:pt x="7586996" y="656965"/>
                  <a:pt x="7584392" y="659570"/>
                </a:cubicBezTo>
                <a:cubicBezTo>
                  <a:pt x="7582656" y="662174"/>
                  <a:pt x="7580920" y="666515"/>
                  <a:pt x="7579183" y="672592"/>
                </a:cubicBezTo>
                <a:cubicBezTo>
                  <a:pt x="7578315" y="675196"/>
                  <a:pt x="7577446" y="676933"/>
                  <a:pt x="7576578" y="677801"/>
                </a:cubicBezTo>
                <a:cubicBezTo>
                  <a:pt x="7573106" y="683878"/>
                  <a:pt x="7571804" y="686048"/>
                  <a:pt x="7572672" y="684312"/>
                </a:cubicBezTo>
                <a:cubicBezTo>
                  <a:pt x="7564858" y="698203"/>
                  <a:pt x="7558781" y="709055"/>
                  <a:pt x="7554440" y="716868"/>
                </a:cubicBezTo>
                <a:cubicBezTo>
                  <a:pt x="7562254" y="722945"/>
                  <a:pt x="7566160" y="733798"/>
                  <a:pt x="7566160" y="749425"/>
                </a:cubicBezTo>
                <a:cubicBezTo>
                  <a:pt x="7566160" y="771997"/>
                  <a:pt x="7566160" y="794569"/>
                  <a:pt x="7566160" y="817141"/>
                </a:cubicBezTo>
                <a:cubicBezTo>
                  <a:pt x="7567897" y="816273"/>
                  <a:pt x="7569199" y="815839"/>
                  <a:pt x="7570067" y="815839"/>
                </a:cubicBezTo>
                <a:cubicBezTo>
                  <a:pt x="7579617" y="815839"/>
                  <a:pt x="7592640" y="814971"/>
                  <a:pt x="7609134" y="813235"/>
                </a:cubicBezTo>
                <a:cubicBezTo>
                  <a:pt x="7614344" y="812366"/>
                  <a:pt x="7621722" y="811064"/>
                  <a:pt x="7631272" y="809328"/>
                </a:cubicBezTo>
                <a:cubicBezTo>
                  <a:pt x="7641690" y="808460"/>
                  <a:pt x="7649070" y="807591"/>
                  <a:pt x="7653411" y="806723"/>
                </a:cubicBezTo>
                <a:cubicBezTo>
                  <a:pt x="7663829" y="782415"/>
                  <a:pt x="7671208" y="763315"/>
                  <a:pt x="7675549" y="749425"/>
                </a:cubicBezTo>
                <a:cubicBezTo>
                  <a:pt x="7678154" y="741611"/>
                  <a:pt x="7679456" y="734232"/>
                  <a:pt x="7679456" y="727286"/>
                </a:cubicBezTo>
                <a:cubicBezTo>
                  <a:pt x="7679456" y="720341"/>
                  <a:pt x="7682928" y="718605"/>
                  <a:pt x="7689874" y="722077"/>
                </a:cubicBezTo>
                <a:cubicBezTo>
                  <a:pt x="7704633" y="728154"/>
                  <a:pt x="7714616" y="735968"/>
                  <a:pt x="7719826" y="745518"/>
                </a:cubicBezTo>
                <a:cubicBezTo>
                  <a:pt x="7722430" y="749859"/>
                  <a:pt x="7721562" y="753765"/>
                  <a:pt x="7717221" y="757238"/>
                </a:cubicBezTo>
                <a:cubicBezTo>
                  <a:pt x="7701594" y="771129"/>
                  <a:pt x="7685533" y="787190"/>
                  <a:pt x="7669038" y="805421"/>
                </a:cubicBezTo>
                <a:cubicBezTo>
                  <a:pt x="7671642" y="805421"/>
                  <a:pt x="7675115" y="804987"/>
                  <a:pt x="7679456" y="804119"/>
                </a:cubicBezTo>
                <a:cubicBezTo>
                  <a:pt x="7683797" y="804119"/>
                  <a:pt x="7687270" y="803685"/>
                  <a:pt x="7689874" y="802817"/>
                </a:cubicBezTo>
                <a:cubicBezTo>
                  <a:pt x="7693346" y="802817"/>
                  <a:pt x="7698122" y="802382"/>
                  <a:pt x="7704198" y="801514"/>
                </a:cubicBezTo>
                <a:cubicBezTo>
                  <a:pt x="7710276" y="801514"/>
                  <a:pt x="7714616" y="801080"/>
                  <a:pt x="7717221" y="800212"/>
                </a:cubicBezTo>
                <a:cubicBezTo>
                  <a:pt x="7727639" y="798476"/>
                  <a:pt x="7736320" y="800212"/>
                  <a:pt x="7743266" y="805421"/>
                </a:cubicBezTo>
                <a:cubicBezTo>
                  <a:pt x="7752816" y="811498"/>
                  <a:pt x="7758458" y="819312"/>
                  <a:pt x="7760195" y="828862"/>
                </a:cubicBezTo>
                <a:cubicBezTo>
                  <a:pt x="7761063" y="833202"/>
                  <a:pt x="7758893" y="835807"/>
                  <a:pt x="7753684" y="836675"/>
                </a:cubicBezTo>
                <a:cubicBezTo>
                  <a:pt x="7724166" y="831466"/>
                  <a:pt x="7694648" y="830164"/>
                  <a:pt x="7665131" y="832768"/>
                </a:cubicBezTo>
                <a:cubicBezTo>
                  <a:pt x="7645163" y="833636"/>
                  <a:pt x="7623460" y="836241"/>
                  <a:pt x="7600019" y="840582"/>
                </a:cubicBezTo>
                <a:cubicBezTo>
                  <a:pt x="7594810" y="842318"/>
                  <a:pt x="7590035" y="841884"/>
                  <a:pt x="7585694" y="839280"/>
                </a:cubicBezTo>
                <a:cubicBezTo>
                  <a:pt x="7580485" y="836675"/>
                  <a:pt x="7574408" y="831032"/>
                  <a:pt x="7567462" y="822350"/>
                </a:cubicBezTo>
                <a:cubicBezTo>
                  <a:pt x="7567462" y="821482"/>
                  <a:pt x="7567462" y="821048"/>
                  <a:pt x="7567462" y="821048"/>
                </a:cubicBezTo>
                <a:cubicBezTo>
                  <a:pt x="7566594" y="820180"/>
                  <a:pt x="7566160" y="819746"/>
                  <a:pt x="7566160" y="819746"/>
                </a:cubicBezTo>
                <a:cubicBezTo>
                  <a:pt x="7566160" y="829296"/>
                  <a:pt x="7566160" y="838845"/>
                  <a:pt x="7566160" y="848395"/>
                </a:cubicBezTo>
                <a:cubicBezTo>
                  <a:pt x="7564424" y="860550"/>
                  <a:pt x="7560084" y="867495"/>
                  <a:pt x="7553138" y="869231"/>
                </a:cubicBezTo>
                <a:cubicBezTo>
                  <a:pt x="7544456" y="869231"/>
                  <a:pt x="7537946" y="863154"/>
                  <a:pt x="7533604" y="851000"/>
                </a:cubicBezTo>
                <a:cubicBezTo>
                  <a:pt x="7531000" y="846659"/>
                  <a:pt x="7530566" y="841884"/>
                  <a:pt x="7532302" y="836675"/>
                </a:cubicBezTo>
                <a:cubicBezTo>
                  <a:pt x="7536643" y="810630"/>
                  <a:pt x="7538814" y="780678"/>
                  <a:pt x="7538814" y="746820"/>
                </a:cubicBezTo>
                <a:cubicBezTo>
                  <a:pt x="7538814" y="745084"/>
                  <a:pt x="7538814" y="743347"/>
                  <a:pt x="7538814" y="741611"/>
                </a:cubicBezTo>
                <a:cubicBezTo>
                  <a:pt x="7527528" y="757238"/>
                  <a:pt x="7509296" y="772865"/>
                  <a:pt x="7484119" y="788492"/>
                </a:cubicBezTo>
                <a:cubicBezTo>
                  <a:pt x="7480646" y="790228"/>
                  <a:pt x="7478476" y="790662"/>
                  <a:pt x="7477608" y="789794"/>
                </a:cubicBezTo>
                <a:cubicBezTo>
                  <a:pt x="7476740" y="789794"/>
                  <a:pt x="7477608" y="788058"/>
                  <a:pt x="7480212" y="784585"/>
                </a:cubicBezTo>
                <a:cubicBezTo>
                  <a:pt x="7514070" y="735968"/>
                  <a:pt x="7534472" y="695164"/>
                  <a:pt x="7541418" y="662174"/>
                </a:cubicBezTo>
                <a:cubicBezTo>
                  <a:pt x="7545759" y="643074"/>
                  <a:pt x="7547061" y="630920"/>
                  <a:pt x="7545324" y="625711"/>
                </a:cubicBezTo>
                <a:cubicBezTo>
                  <a:pt x="7545324" y="619634"/>
                  <a:pt x="7548364" y="617464"/>
                  <a:pt x="7554440" y="619200"/>
                </a:cubicBezTo>
                <a:close/>
                <a:moveTo>
                  <a:pt x="2083931" y="619200"/>
                </a:moveTo>
                <a:cubicBezTo>
                  <a:pt x="2096953" y="620936"/>
                  <a:pt x="2111278" y="623975"/>
                  <a:pt x="2126905" y="628316"/>
                </a:cubicBezTo>
                <a:cubicBezTo>
                  <a:pt x="2143400" y="636129"/>
                  <a:pt x="2147741" y="649586"/>
                  <a:pt x="2139928" y="668685"/>
                </a:cubicBezTo>
                <a:cubicBezTo>
                  <a:pt x="2135586" y="679971"/>
                  <a:pt x="2128641" y="682142"/>
                  <a:pt x="2119092" y="675196"/>
                </a:cubicBezTo>
                <a:cubicBezTo>
                  <a:pt x="2103464" y="655229"/>
                  <a:pt x="2090875" y="637865"/>
                  <a:pt x="2081326" y="623107"/>
                </a:cubicBezTo>
                <a:cubicBezTo>
                  <a:pt x="2080458" y="622238"/>
                  <a:pt x="2080024" y="621370"/>
                  <a:pt x="2080024" y="620502"/>
                </a:cubicBezTo>
                <a:cubicBezTo>
                  <a:pt x="2080892" y="619634"/>
                  <a:pt x="2082194" y="619200"/>
                  <a:pt x="2083931" y="619200"/>
                </a:cubicBezTo>
                <a:close/>
                <a:moveTo>
                  <a:pt x="1105125" y="619200"/>
                </a:moveTo>
                <a:cubicBezTo>
                  <a:pt x="1123357" y="621804"/>
                  <a:pt x="1136813" y="623975"/>
                  <a:pt x="1145495" y="625711"/>
                </a:cubicBezTo>
                <a:cubicBezTo>
                  <a:pt x="1162859" y="630052"/>
                  <a:pt x="1168067" y="643074"/>
                  <a:pt x="1161122" y="664779"/>
                </a:cubicBezTo>
                <a:cubicBezTo>
                  <a:pt x="1155914" y="674328"/>
                  <a:pt x="1146797" y="673460"/>
                  <a:pt x="1133775" y="662174"/>
                </a:cubicBezTo>
                <a:cubicBezTo>
                  <a:pt x="1125962" y="654361"/>
                  <a:pt x="1115109" y="641772"/>
                  <a:pt x="1101219" y="624409"/>
                </a:cubicBezTo>
                <a:cubicBezTo>
                  <a:pt x="1099482" y="621804"/>
                  <a:pt x="1099049" y="620502"/>
                  <a:pt x="1099916" y="620502"/>
                </a:cubicBezTo>
                <a:cubicBezTo>
                  <a:pt x="1099916" y="619634"/>
                  <a:pt x="1101653" y="619200"/>
                  <a:pt x="1105125" y="619200"/>
                </a:cubicBezTo>
                <a:close/>
                <a:moveTo>
                  <a:pt x="576330" y="617572"/>
                </a:moveTo>
                <a:cubicBezTo>
                  <a:pt x="578283" y="617789"/>
                  <a:pt x="580779" y="618332"/>
                  <a:pt x="583817" y="619200"/>
                </a:cubicBezTo>
                <a:cubicBezTo>
                  <a:pt x="597707" y="627013"/>
                  <a:pt x="606824" y="633959"/>
                  <a:pt x="611165" y="640036"/>
                </a:cubicBezTo>
                <a:cubicBezTo>
                  <a:pt x="615505" y="645245"/>
                  <a:pt x="615940" y="650454"/>
                  <a:pt x="612468" y="655663"/>
                </a:cubicBezTo>
                <a:cubicBezTo>
                  <a:pt x="608994" y="666949"/>
                  <a:pt x="606824" y="686483"/>
                  <a:pt x="605956" y="714264"/>
                </a:cubicBezTo>
                <a:cubicBezTo>
                  <a:pt x="605956" y="779376"/>
                  <a:pt x="606389" y="817141"/>
                  <a:pt x="607258" y="827559"/>
                </a:cubicBezTo>
                <a:cubicBezTo>
                  <a:pt x="606389" y="839714"/>
                  <a:pt x="602049" y="851868"/>
                  <a:pt x="594236" y="864022"/>
                </a:cubicBezTo>
                <a:cubicBezTo>
                  <a:pt x="589895" y="868363"/>
                  <a:pt x="584686" y="868797"/>
                  <a:pt x="578609" y="865324"/>
                </a:cubicBezTo>
                <a:cubicBezTo>
                  <a:pt x="573399" y="859247"/>
                  <a:pt x="569494" y="852302"/>
                  <a:pt x="566888" y="844489"/>
                </a:cubicBezTo>
                <a:cubicBezTo>
                  <a:pt x="566888" y="843620"/>
                  <a:pt x="566888" y="842318"/>
                  <a:pt x="566888" y="840582"/>
                </a:cubicBezTo>
                <a:cubicBezTo>
                  <a:pt x="566020" y="837977"/>
                  <a:pt x="565586" y="835807"/>
                  <a:pt x="565586" y="834071"/>
                </a:cubicBezTo>
                <a:cubicBezTo>
                  <a:pt x="529991" y="831466"/>
                  <a:pt x="491792" y="833202"/>
                  <a:pt x="450988" y="839280"/>
                </a:cubicBezTo>
                <a:cubicBezTo>
                  <a:pt x="445780" y="839280"/>
                  <a:pt x="441873" y="838411"/>
                  <a:pt x="439268" y="836675"/>
                </a:cubicBezTo>
                <a:cubicBezTo>
                  <a:pt x="439268" y="836675"/>
                  <a:pt x="438400" y="836241"/>
                  <a:pt x="436664" y="835373"/>
                </a:cubicBezTo>
                <a:cubicBezTo>
                  <a:pt x="434060" y="833636"/>
                  <a:pt x="432323" y="832334"/>
                  <a:pt x="431455" y="831466"/>
                </a:cubicBezTo>
                <a:cubicBezTo>
                  <a:pt x="430586" y="844489"/>
                  <a:pt x="427982" y="852302"/>
                  <a:pt x="423642" y="854906"/>
                </a:cubicBezTo>
                <a:cubicBezTo>
                  <a:pt x="420168" y="858379"/>
                  <a:pt x="415828" y="858813"/>
                  <a:pt x="410619" y="856209"/>
                </a:cubicBezTo>
                <a:cubicBezTo>
                  <a:pt x="410619" y="856209"/>
                  <a:pt x="410185" y="855775"/>
                  <a:pt x="409317" y="854906"/>
                </a:cubicBezTo>
                <a:cubicBezTo>
                  <a:pt x="403240" y="852302"/>
                  <a:pt x="399333" y="848395"/>
                  <a:pt x="397597" y="843186"/>
                </a:cubicBezTo>
                <a:cubicBezTo>
                  <a:pt x="394123" y="831900"/>
                  <a:pt x="393255" y="822350"/>
                  <a:pt x="394992" y="814537"/>
                </a:cubicBezTo>
                <a:cubicBezTo>
                  <a:pt x="399333" y="796305"/>
                  <a:pt x="401937" y="752029"/>
                  <a:pt x="402805" y="681708"/>
                </a:cubicBezTo>
                <a:cubicBezTo>
                  <a:pt x="402805" y="662608"/>
                  <a:pt x="399333" y="647849"/>
                  <a:pt x="392388" y="637431"/>
                </a:cubicBezTo>
                <a:cubicBezTo>
                  <a:pt x="390651" y="632222"/>
                  <a:pt x="393255" y="629184"/>
                  <a:pt x="400201" y="628316"/>
                </a:cubicBezTo>
                <a:cubicBezTo>
                  <a:pt x="408014" y="630052"/>
                  <a:pt x="415828" y="632222"/>
                  <a:pt x="423642" y="634827"/>
                </a:cubicBezTo>
                <a:cubicBezTo>
                  <a:pt x="441004" y="633090"/>
                  <a:pt x="468352" y="630486"/>
                  <a:pt x="505683" y="627013"/>
                </a:cubicBezTo>
                <a:cubicBezTo>
                  <a:pt x="515233" y="625277"/>
                  <a:pt x="522178" y="624409"/>
                  <a:pt x="526519" y="624409"/>
                </a:cubicBezTo>
                <a:cubicBezTo>
                  <a:pt x="539541" y="623541"/>
                  <a:pt x="554734" y="621370"/>
                  <a:pt x="572098" y="617898"/>
                </a:cubicBezTo>
                <a:cubicBezTo>
                  <a:pt x="572966" y="617464"/>
                  <a:pt x="574376" y="617355"/>
                  <a:pt x="576330" y="617572"/>
                </a:cubicBezTo>
                <a:close/>
                <a:moveTo>
                  <a:pt x="2247363" y="616921"/>
                </a:moveTo>
                <a:cubicBezTo>
                  <a:pt x="2249967" y="616704"/>
                  <a:pt x="2252789" y="617029"/>
                  <a:pt x="2255827" y="617898"/>
                </a:cubicBezTo>
                <a:cubicBezTo>
                  <a:pt x="2266245" y="623107"/>
                  <a:pt x="2272322" y="627447"/>
                  <a:pt x="2274059" y="630920"/>
                </a:cubicBezTo>
                <a:cubicBezTo>
                  <a:pt x="2278400" y="637865"/>
                  <a:pt x="2277531" y="642640"/>
                  <a:pt x="2271454" y="645245"/>
                </a:cubicBezTo>
                <a:cubicBezTo>
                  <a:pt x="2258432" y="650454"/>
                  <a:pt x="2234123" y="655229"/>
                  <a:pt x="2198528" y="659570"/>
                </a:cubicBezTo>
                <a:cubicBezTo>
                  <a:pt x="2185506" y="659570"/>
                  <a:pt x="2175088" y="653926"/>
                  <a:pt x="2167274" y="642640"/>
                </a:cubicBezTo>
                <a:cubicBezTo>
                  <a:pt x="2165538" y="638299"/>
                  <a:pt x="2166406" y="635695"/>
                  <a:pt x="2169879" y="634827"/>
                </a:cubicBezTo>
                <a:cubicBezTo>
                  <a:pt x="2176824" y="635695"/>
                  <a:pt x="2192452" y="633090"/>
                  <a:pt x="2216760" y="627013"/>
                </a:cubicBezTo>
                <a:cubicBezTo>
                  <a:pt x="2218496" y="626145"/>
                  <a:pt x="2221100" y="625277"/>
                  <a:pt x="2224574" y="624409"/>
                </a:cubicBezTo>
                <a:cubicBezTo>
                  <a:pt x="2232387" y="621804"/>
                  <a:pt x="2237596" y="620068"/>
                  <a:pt x="2240200" y="619200"/>
                </a:cubicBezTo>
                <a:cubicBezTo>
                  <a:pt x="2242371" y="617898"/>
                  <a:pt x="2244758" y="617138"/>
                  <a:pt x="2247363" y="616921"/>
                </a:cubicBezTo>
                <a:close/>
                <a:moveTo>
                  <a:pt x="6556101" y="616595"/>
                </a:moveTo>
                <a:cubicBezTo>
                  <a:pt x="6581278" y="618332"/>
                  <a:pt x="6599510" y="622673"/>
                  <a:pt x="6610796" y="629618"/>
                </a:cubicBezTo>
                <a:cubicBezTo>
                  <a:pt x="6623818" y="639168"/>
                  <a:pt x="6626422" y="652624"/>
                  <a:pt x="6618609" y="669987"/>
                </a:cubicBezTo>
                <a:cubicBezTo>
                  <a:pt x="6612532" y="676065"/>
                  <a:pt x="6604718" y="676499"/>
                  <a:pt x="6595168" y="671290"/>
                </a:cubicBezTo>
                <a:cubicBezTo>
                  <a:pt x="6574332" y="650454"/>
                  <a:pt x="6560442" y="633959"/>
                  <a:pt x="6553496" y="621804"/>
                </a:cubicBezTo>
                <a:cubicBezTo>
                  <a:pt x="6552628" y="620936"/>
                  <a:pt x="6552194" y="619634"/>
                  <a:pt x="6552194" y="617898"/>
                </a:cubicBezTo>
                <a:cubicBezTo>
                  <a:pt x="6553063" y="617029"/>
                  <a:pt x="6554365" y="616595"/>
                  <a:pt x="6556101" y="616595"/>
                </a:cubicBezTo>
                <a:close/>
                <a:moveTo>
                  <a:pt x="5008456" y="616595"/>
                </a:moveTo>
                <a:cubicBezTo>
                  <a:pt x="5011929" y="616595"/>
                  <a:pt x="5015185" y="617029"/>
                  <a:pt x="5018224" y="617898"/>
                </a:cubicBezTo>
                <a:cubicBezTo>
                  <a:pt x="5026905" y="621370"/>
                  <a:pt x="5033851" y="626145"/>
                  <a:pt x="5039060" y="632222"/>
                </a:cubicBezTo>
                <a:cubicBezTo>
                  <a:pt x="5043400" y="638299"/>
                  <a:pt x="5041664" y="642640"/>
                  <a:pt x="5033851" y="645245"/>
                </a:cubicBezTo>
                <a:cubicBezTo>
                  <a:pt x="5013883" y="648717"/>
                  <a:pt x="4993915" y="651322"/>
                  <a:pt x="4973947" y="653058"/>
                </a:cubicBezTo>
                <a:cubicBezTo>
                  <a:pt x="4978288" y="655663"/>
                  <a:pt x="4978288" y="660004"/>
                  <a:pt x="4973947" y="666081"/>
                </a:cubicBezTo>
                <a:cubicBezTo>
                  <a:pt x="4971343" y="667817"/>
                  <a:pt x="4966568" y="671290"/>
                  <a:pt x="4959622" y="676499"/>
                </a:cubicBezTo>
                <a:cubicBezTo>
                  <a:pt x="4957018" y="679103"/>
                  <a:pt x="4954847" y="681274"/>
                  <a:pt x="4953111" y="683010"/>
                </a:cubicBezTo>
                <a:cubicBezTo>
                  <a:pt x="4955716" y="682142"/>
                  <a:pt x="4959188" y="681274"/>
                  <a:pt x="4963529" y="680405"/>
                </a:cubicBezTo>
                <a:cubicBezTo>
                  <a:pt x="4973947" y="678669"/>
                  <a:pt x="4981760" y="676933"/>
                  <a:pt x="4986970" y="675196"/>
                </a:cubicBezTo>
                <a:cubicBezTo>
                  <a:pt x="4990442" y="673460"/>
                  <a:pt x="4995217" y="673460"/>
                  <a:pt x="5001295" y="675196"/>
                </a:cubicBezTo>
                <a:cubicBezTo>
                  <a:pt x="5011712" y="680405"/>
                  <a:pt x="5020394" y="687351"/>
                  <a:pt x="5027339" y="696032"/>
                </a:cubicBezTo>
                <a:cubicBezTo>
                  <a:pt x="5031680" y="702109"/>
                  <a:pt x="5031680" y="707753"/>
                  <a:pt x="5027339" y="712962"/>
                </a:cubicBezTo>
                <a:cubicBezTo>
                  <a:pt x="5025603" y="714698"/>
                  <a:pt x="5023866" y="726852"/>
                  <a:pt x="5022130" y="749425"/>
                </a:cubicBezTo>
                <a:cubicBezTo>
                  <a:pt x="5022130" y="759842"/>
                  <a:pt x="5022564" y="771129"/>
                  <a:pt x="5023433" y="783283"/>
                </a:cubicBezTo>
                <a:cubicBezTo>
                  <a:pt x="5024301" y="797173"/>
                  <a:pt x="5020828" y="806289"/>
                  <a:pt x="5013014" y="810630"/>
                </a:cubicBezTo>
                <a:cubicBezTo>
                  <a:pt x="5006937" y="815839"/>
                  <a:pt x="5001295" y="815839"/>
                  <a:pt x="4996085" y="810630"/>
                </a:cubicBezTo>
                <a:cubicBezTo>
                  <a:pt x="4988272" y="804553"/>
                  <a:pt x="4984365" y="794569"/>
                  <a:pt x="4984365" y="780678"/>
                </a:cubicBezTo>
                <a:cubicBezTo>
                  <a:pt x="4984365" y="759842"/>
                  <a:pt x="4983931" y="735534"/>
                  <a:pt x="4983063" y="707753"/>
                </a:cubicBezTo>
                <a:cubicBezTo>
                  <a:pt x="4983063" y="702544"/>
                  <a:pt x="4981327" y="700373"/>
                  <a:pt x="4977854" y="701241"/>
                </a:cubicBezTo>
                <a:cubicBezTo>
                  <a:pt x="4972645" y="702109"/>
                  <a:pt x="4963963" y="703412"/>
                  <a:pt x="4951809" y="705148"/>
                </a:cubicBezTo>
                <a:cubicBezTo>
                  <a:pt x="4939655" y="706884"/>
                  <a:pt x="4930973" y="708187"/>
                  <a:pt x="4925764" y="709055"/>
                </a:cubicBezTo>
                <a:cubicBezTo>
                  <a:pt x="4924896" y="717736"/>
                  <a:pt x="4924462" y="736402"/>
                  <a:pt x="4924462" y="765051"/>
                </a:cubicBezTo>
                <a:lnTo>
                  <a:pt x="4915908" y="802935"/>
                </a:lnTo>
                <a:lnTo>
                  <a:pt x="4913749" y="806831"/>
                </a:lnTo>
                <a:lnTo>
                  <a:pt x="4909811" y="810304"/>
                </a:lnTo>
                <a:cubicBezTo>
                  <a:pt x="4907424" y="810522"/>
                  <a:pt x="4904494" y="809328"/>
                  <a:pt x="4901022" y="806723"/>
                </a:cubicBezTo>
                <a:cubicBezTo>
                  <a:pt x="4893208" y="798910"/>
                  <a:pt x="4889301" y="790228"/>
                  <a:pt x="4889301" y="780678"/>
                </a:cubicBezTo>
                <a:cubicBezTo>
                  <a:pt x="4893642" y="771129"/>
                  <a:pt x="4895812" y="756370"/>
                  <a:pt x="4895812" y="736402"/>
                </a:cubicBezTo>
                <a:cubicBezTo>
                  <a:pt x="4895812" y="712962"/>
                  <a:pt x="4894076" y="699071"/>
                  <a:pt x="4890603" y="694730"/>
                </a:cubicBezTo>
                <a:cubicBezTo>
                  <a:pt x="4888867" y="691257"/>
                  <a:pt x="4888433" y="688653"/>
                  <a:pt x="4889301" y="686917"/>
                </a:cubicBezTo>
                <a:cubicBezTo>
                  <a:pt x="4891037" y="684312"/>
                  <a:pt x="4893642" y="683444"/>
                  <a:pt x="4897114" y="684312"/>
                </a:cubicBezTo>
                <a:cubicBezTo>
                  <a:pt x="4902324" y="684312"/>
                  <a:pt x="4908401" y="685614"/>
                  <a:pt x="4915346" y="688219"/>
                </a:cubicBezTo>
                <a:cubicBezTo>
                  <a:pt x="4918819" y="687351"/>
                  <a:pt x="4922291" y="686917"/>
                  <a:pt x="4925764" y="686917"/>
                </a:cubicBezTo>
                <a:cubicBezTo>
                  <a:pt x="4930105" y="675630"/>
                  <a:pt x="4933143" y="666081"/>
                  <a:pt x="4934879" y="658267"/>
                </a:cubicBezTo>
                <a:cubicBezTo>
                  <a:pt x="4925330" y="659136"/>
                  <a:pt x="4917951" y="660438"/>
                  <a:pt x="4912741" y="662174"/>
                </a:cubicBezTo>
                <a:cubicBezTo>
                  <a:pt x="4907533" y="662174"/>
                  <a:pt x="4902324" y="660872"/>
                  <a:pt x="4897114" y="658267"/>
                </a:cubicBezTo>
                <a:cubicBezTo>
                  <a:pt x="4891906" y="655663"/>
                  <a:pt x="4887565" y="650888"/>
                  <a:pt x="4884092" y="643943"/>
                </a:cubicBezTo>
                <a:cubicBezTo>
                  <a:pt x="4883224" y="642206"/>
                  <a:pt x="4882790" y="640470"/>
                  <a:pt x="4882790" y="638734"/>
                </a:cubicBezTo>
                <a:cubicBezTo>
                  <a:pt x="4883658" y="637865"/>
                  <a:pt x="4884960" y="637431"/>
                  <a:pt x="4886697" y="637431"/>
                </a:cubicBezTo>
                <a:cubicBezTo>
                  <a:pt x="4900587" y="637431"/>
                  <a:pt x="4928802" y="633090"/>
                  <a:pt x="4971343" y="624409"/>
                </a:cubicBezTo>
                <a:cubicBezTo>
                  <a:pt x="4979156" y="622673"/>
                  <a:pt x="4986536" y="620936"/>
                  <a:pt x="4993481" y="619200"/>
                </a:cubicBezTo>
                <a:cubicBezTo>
                  <a:pt x="4992613" y="619200"/>
                  <a:pt x="4993915" y="618766"/>
                  <a:pt x="4997387" y="617898"/>
                </a:cubicBezTo>
                <a:cubicBezTo>
                  <a:pt x="5001294" y="617029"/>
                  <a:pt x="5004984" y="616595"/>
                  <a:pt x="5008456" y="616595"/>
                </a:cubicBezTo>
                <a:close/>
                <a:moveTo>
                  <a:pt x="7620855" y="613991"/>
                </a:moveTo>
                <a:cubicBezTo>
                  <a:pt x="7638218" y="616595"/>
                  <a:pt x="7653411" y="619634"/>
                  <a:pt x="7666434" y="623107"/>
                </a:cubicBezTo>
                <a:cubicBezTo>
                  <a:pt x="7685533" y="637865"/>
                  <a:pt x="7686835" y="653926"/>
                  <a:pt x="7670340" y="671290"/>
                </a:cubicBezTo>
                <a:cubicBezTo>
                  <a:pt x="7664263" y="673026"/>
                  <a:pt x="7656884" y="669553"/>
                  <a:pt x="7648202" y="660872"/>
                </a:cubicBezTo>
                <a:cubicBezTo>
                  <a:pt x="7637784" y="650454"/>
                  <a:pt x="7627366" y="636997"/>
                  <a:pt x="7616948" y="620502"/>
                </a:cubicBezTo>
                <a:cubicBezTo>
                  <a:pt x="7616080" y="617898"/>
                  <a:pt x="7615646" y="616161"/>
                  <a:pt x="7615646" y="615293"/>
                </a:cubicBezTo>
                <a:cubicBezTo>
                  <a:pt x="7616514" y="614425"/>
                  <a:pt x="7618250" y="613991"/>
                  <a:pt x="7620855" y="613991"/>
                </a:cubicBezTo>
                <a:close/>
                <a:moveTo>
                  <a:pt x="4848931" y="613991"/>
                </a:moveTo>
                <a:cubicBezTo>
                  <a:pt x="4864558" y="620068"/>
                  <a:pt x="4874542" y="626579"/>
                  <a:pt x="4878883" y="633525"/>
                </a:cubicBezTo>
                <a:cubicBezTo>
                  <a:pt x="4881487" y="637865"/>
                  <a:pt x="4881054" y="642206"/>
                  <a:pt x="4877581" y="646547"/>
                </a:cubicBezTo>
                <a:cubicBezTo>
                  <a:pt x="4874108" y="650020"/>
                  <a:pt x="4870201" y="654361"/>
                  <a:pt x="4865860" y="659570"/>
                </a:cubicBezTo>
                <a:cubicBezTo>
                  <a:pt x="4862388" y="663042"/>
                  <a:pt x="4859783" y="666081"/>
                  <a:pt x="4858047" y="668685"/>
                </a:cubicBezTo>
                <a:cubicBezTo>
                  <a:pt x="4841552" y="684312"/>
                  <a:pt x="4816376" y="699939"/>
                  <a:pt x="4782517" y="715566"/>
                </a:cubicBezTo>
                <a:cubicBezTo>
                  <a:pt x="4778176" y="718171"/>
                  <a:pt x="4775572" y="719039"/>
                  <a:pt x="4774703" y="718171"/>
                </a:cubicBezTo>
                <a:cubicBezTo>
                  <a:pt x="4773835" y="716434"/>
                  <a:pt x="4775572" y="713830"/>
                  <a:pt x="4779912" y="710357"/>
                </a:cubicBezTo>
                <a:cubicBezTo>
                  <a:pt x="4804221" y="685180"/>
                  <a:pt x="4820716" y="664779"/>
                  <a:pt x="4829397" y="649152"/>
                </a:cubicBezTo>
                <a:cubicBezTo>
                  <a:pt x="4837211" y="636129"/>
                  <a:pt x="4840250" y="626145"/>
                  <a:pt x="4838514" y="619200"/>
                </a:cubicBezTo>
                <a:cubicBezTo>
                  <a:pt x="4838514" y="613991"/>
                  <a:pt x="4841986" y="612254"/>
                  <a:pt x="4848931" y="613991"/>
                </a:cubicBezTo>
                <a:close/>
                <a:moveTo>
                  <a:pt x="6261059" y="611061"/>
                </a:moveTo>
                <a:cubicBezTo>
                  <a:pt x="6263881" y="610844"/>
                  <a:pt x="6266593" y="611386"/>
                  <a:pt x="6269198" y="612689"/>
                </a:cubicBezTo>
                <a:cubicBezTo>
                  <a:pt x="6278748" y="617029"/>
                  <a:pt x="6287429" y="622238"/>
                  <a:pt x="6295243" y="628316"/>
                </a:cubicBezTo>
                <a:cubicBezTo>
                  <a:pt x="6300452" y="632656"/>
                  <a:pt x="6300886" y="637865"/>
                  <a:pt x="6296545" y="643943"/>
                </a:cubicBezTo>
                <a:cubicBezTo>
                  <a:pt x="6291336" y="650888"/>
                  <a:pt x="6285259" y="659570"/>
                  <a:pt x="6278314" y="669987"/>
                </a:cubicBezTo>
                <a:cubicBezTo>
                  <a:pt x="6280918" y="669987"/>
                  <a:pt x="6283089" y="670856"/>
                  <a:pt x="6284825" y="672592"/>
                </a:cubicBezTo>
                <a:cubicBezTo>
                  <a:pt x="6291770" y="681274"/>
                  <a:pt x="6290468" y="687351"/>
                  <a:pt x="6280918" y="690823"/>
                </a:cubicBezTo>
                <a:cubicBezTo>
                  <a:pt x="6278314" y="691692"/>
                  <a:pt x="6273105" y="692994"/>
                  <a:pt x="6265291" y="694730"/>
                </a:cubicBezTo>
                <a:cubicBezTo>
                  <a:pt x="6260082" y="695598"/>
                  <a:pt x="6256176" y="696466"/>
                  <a:pt x="6253571" y="697335"/>
                </a:cubicBezTo>
                <a:cubicBezTo>
                  <a:pt x="6262253" y="703412"/>
                  <a:pt x="6265726" y="709055"/>
                  <a:pt x="6263989" y="714264"/>
                </a:cubicBezTo>
                <a:cubicBezTo>
                  <a:pt x="6263121" y="715132"/>
                  <a:pt x="6263121" y="716000"/>
                  <a:pt x="6263989" y="716868"/>
                </a:cubicBezTo>
                <a:cubicBezTo>
                  <a:pt x="6263989" y="717736"/>
                  <a:pt x="6263989" y="718605"/>
                  <a:pt x="6263989" y="719473"/>
                </a:cubicBezTo>
                <a:cubicBezTo>
                  <a:pt x="6267462" y="718605"/>
                  <a:pt x="6271369" y="717302"/>
                  <a:pt x="6275709" y="715566"/>
                </a:cubicBezTo>
                <a:cubicBezTo>
                  <a:pt x="6279182" y="713830"/>
                  <a:pt x="6281352" y="712962"/>
                  <a:pt x="6282220" y="712962"/>
                </a:cubicBezTo>
                <a:cubicBezTo>
                  <a:pt x="6292638" y="709489"/>
                  <a:pt x="6300452" y="709055"/>
                  <a:pt x="6305661" y="711659"/>
                </a:cubicBezTo>
                <a:cubicBezTo>
                  <a:pt x="6310870" y="713396"/>
                  <a:pt x="6314343" y="715566"/>
                  <a:pt x="6316079" y="718171"/>
                </a:cubicBezTo>
                <a:cubicBezTo>
                  <a:pt x="6316947" y="719907"/>
                  <a:pt x="6317815" y="721209"/>
                  <a:pt x="6318683" y="722077"/>
                </a:cubicBezTo>
                <a:cubicBezTo>
                  <a:pt x="6323892" y="729023"/>
                  <a:pt x="6323024" y="734232"/>
                  <a:pt x="6316079" y="737704"/>
                </a:cubicBezTo>
                <a:cubicBezTo>
                  <a:pt x="6311738" y="738572"/>
                  <a:pt x="6305227" y="740309"/>
                  <a:pt x="6296545" y="742913"/>
                </a:cubicBezTo>
                <a:cubicBezTo>
                  <a:pt x="6285259" y="744650"/>
                  <a:pt x="6277011" y="746386"/>
                  <a:pt x="6271802" y="748122"/>
                </a:cubicBezTo>
                <a:cubicBezTo>
                  <a:pt x="6271802" y="748122"/>
                  <a:pt x="6272237" y="748556"/>
                  <a:pt x="6273105" y="749425"/>
                </a:cubicBezTo>
                <a:cubicBezTo>
                  <a:pt x="6286127" y="785887"/>
                  <a:pt x="6306095" y="811498"/>
                  <a:pt x="6333008" y="826257"/>
                </a:cubicBezTo>
                <a:cubicBezTo>
                  <a:pt x="6339086" y="827993"/>
                  <a:pt x="6342992" y="827125"/>
                  <a:pt x="6344728" y="823653"/>
                </a:cubicBezTo>
                <a:cubicBezTo>
                  <a:pt x="6351674" y="808894"/>
                  <a:pt x="6357317" y="795003"/>
                  <a:pt x="6361657" y="781981"/>
                </a:cubicBezTo>
                <a:cubicBezTo>
                  <a:pt x="6362526" y="780244"/>
                  <a:pt x="6363394" y="779376"/>
                  <a:pt x="6364262" y="779376"/>
                </a:cubicBezTo>
                <a:cubicBezTo>
                  <a:pt x="6365998" y="779376"/>
                  <a:pt x="6366866" y="780244"/>
                  <a:pt x="6366866" y="781981"/>
                </a:cubicBezTo>
                <a:cubicBezTo>
                  <a:pt x="6369471" y="796739"/>
                  <a:pt x="6371207" y="808894"/>
                  <a:pt x="6372075" y="818444"/>
                </a:cubicBezTo>
                <a:cubicBezTo>
                  <a:pt x="6373812" y="831466"/>
                  <a:pt x="6376851" y="845357"/>
                  <a:pt x="6381191" y="860115"/>
                </a:cubicBezTo>
                <a:cubicBezTo>
                  <a:pt x="6382928" y="869665"/>
                  <a:pt x="6378153" y="874440"/>
                  <a:pt x="6366866" y="874440"/>
                </a:cubicBezTo>
                <a:cubicBezTo>
                  <a:pt x="6329536" y="869231"/>
                  <a:pt x="6298282" y="851868"/>
                  <a:pt x="6273105" y="822350"/>
                </a:cubicBezTo>
                <a:cubicBezTo>
                  <a:pt x="6257478" y="802382"/>
                  <a:pt x="6245758" y="780244"/>
                  <a:pt x="6237944" y="755936"/>
                </a:cubicBezTo>
                <a:cubicBezTo>
                  <a:pt x="6236208" y="755936"/>
                  <a:pt x="6232735" y="756804"/>
                  <a:pt x="6227526" y="758540"/>
                </a:cubicBezTo>
                <a:cubicBezTo>
                  <a:pt x="6223186" y="759408"/>
                  <a:pt x="6219713" y="760277"/>
                  <a:pt x="6217108" y="761145"/>
                </a:cubicBezTo>
                <a:cubicBezTo>
                  <a:pt x="6208427" y="764617"/>
                  <a:pt x="6201481" y="764617"/>
                  <a:pt x="6196272" y="761145"/>
                </a:cubicBezTo>
                <a:cubicBezTo>
                  <a:pt x="6193668" y="759408"/>
                  <a:pt x="6190630" y="757238"/>
                  <a:pt x="6187156" y="754633"/>
                </a:cubicBezTo>
                <a:cubicBezTo>
                  <a:pt x="6184552" y="753765"/>
                  <a:pt x="6182816" y="752897"/>
                  <a:pt x="6181947" y="752029"/>
                </a:cubicBezTo>
                <a:cubicBezTo>
                  <a:pt x="6181080" y="765051"/>
                  <a:pt x="6179343" y="780244"/>
                  <a:pt x="6176739" y="797608"/>
                </a:cubicBezTo>
                <a:cubicBezTo>
                  <a:pt x="6176739" y="800212"/>
                  <a:pt x="6176739" y="801948"/>
                  <a:pt x="6176739" y="802817"/>
                </a:cubicBezTo>
                <a:cubicBezTo>
                  <a:pt x="6181080" y="801948"/>
                  <a:pt x="6194102" y="798476"/>
                  <a:pt x="6215806" y="792399"/>
                </a:cubicBezTo>
                <a:cubicBezTo>
                  <a:pt x="6221015" y="791530"/>
                  <a:pt x="6224488" y="790662"/>
                  <a:pt x="6226224" y="789794"/>
                </a:cubicBezTo>
                <a:cubicBezTo>
                  <a:pt x="6230565" y="788058"/>
                  <a:pt x="6233169" y="787624"/>
                  <a:pt x="6234037" y="788492"/>
                </a:cubicBezTo>
                <a:cubicBezTo>
                  <a:pt x="6234906" y="790228"/>
                  <a:pt x="6234037" y="792399"/>
                  <a:pt x="6231433" y="795003"/>
                </a:cubicBezTo>
                <a:cubicBezTo>
                  <a:pt x="6228828" y="797608"/>
                  <a:pt x="6224922" y="801514"/>
                  <a:pt x="6219713" y="806723"/>
                </a:cubicBezTo>
                <a:cubicBezTo>
                  <a:pt x="6209295" y="817141"/>
                  <a:pt x="6200613" y="824521"/>
                  <a:pt x="6193668" y="828862"/>
                </a:cubicBezTo>
                <a:cubicBezTo>
                  <a:pt x="6192800" y="829730"/>
                  <a:pt x="6191932" y="830598"/>
                  <a:pt x="6191063" y="831466"/>
                </a:cubicBezTo>
                <a:cubicBezTo>
                  <a:pt x="6179777" y="840148"/>
                  <a:pt x="6169794" y="848829"/>
                  <a:pt x="6161112" y="857511"/>
                </a:cubicBezTo>
                <a:cubicBezTo>
                  <a:pt x="6155903" y="861852"/>
                  <a:pt x="6151562" y="861852"/>
                  <a:pt x="6148089" y="857511"/>
                </a:cubicBezTo>
                <a:cubicBezTo>
                  <a:pt x="6142880" y="854038"/>
                  <a:pt x="6137671" y="845357"/>
                  <a:pt x="6132462" y="831466"/>
                </a:cubicBezTo>
                <a:cubicBezTo>
                  <a:pt x="6131594" y="830598"/>
                  <a:pt x="6131160" y="830164"/>
                  <a:pt x="6131160" y="830164"/>
                </a:cubicBezTo>
                <a:cubicBezTo>
                  <a:pt x="6129424" y="824955"/>
                  <a:pt x="6130292" y="821482"/>
                  <a:pt x="6133764" y="819746"/>
                </a:cubicBezTo>
                <a:cubicBezTo>
                  <a:pt x="6139842" y="818009"/>
                  <a:pt x="6143749" y="807591"/>
                  <a:pt x="6145485" y="788492"/>
                </a:cubicBezTo>
                <a:cubicBezTo>
                  <a:pt x="6148958" y="758974"/>
                  <a:pt x="6150260" y="728589"/>
                  <a:pt x="6149391" y="697335"/>
                </a:cubicBezTo>
                <a:cubicBezTo>
                  <a:pt x="6148523" y="666949"/>
                  <a:pt x="6144617" y="647415"/>
                  <a:pt x="6137671" y="638734"/>
                </a:cubicBezTo>
                <a:cubicBezTo>
                  <a:pt x="6135067" y="633525"/>
                  <a:pt x="6136803" y="630486"/>
                  <a:pt x="6142880" y="629618"/>
                </a:cubicBezTo>
                <a:cubicBezTo>
                  <a:pt x="6151562" y="631354"/>
                  <a:pt x="6160678" y="633525"/>
                  <a:pt x="6170227" y="636129"/>
                </a:cubicBezTo>
                <a:cubicBezTo>
                  <a:pt x="6174568" y="635261"/>
                  <a:pt x="6181947" y="633525"/>
                  <a:pt x="6192365" y="630920"/>
                </a:cubicBezTo>
                <a:cubicBezTo>
                  <a:pt x="6202783" y="627447"/>
                  <a:pt x="6210597" y="625277"/>
                  <a:pt x="6215806" y="624409"/>
                </a:cubicBezTo>
                <a:cubicBezTo>
                  <a:pt x="6217542" y="623541"/>
                  <a:pt x="6221449" y="622673"/>
                  <a:pt x="6227526" y="621804"/>
                </a:cubicBezTo>
                <a:cubicBezTo>
                  <a:pt x="6243153" y="617464"/>
                  <a:pt x="6251401" y="614859"/>
                  <a:pt x="6252269" y="613991"/>
                </a:cubicBezTo>
                <a:cubicBezTo>
                  <a:pt x="6255308" y="612254"/>
                  <a:pt x="6258238" y="611278"/>
                  <a:pt x="6261059" y="611061"/>
                </a:cubicBezTo>
                <a:close/>
                <a:moveTo>
                  <a:pt x="5186623" y="610084"/>
                </a:moveTo>
                <a:cubicBezTo>
                  <a:pt x="5203118" y="615293"/>
                  <a:pt x="5214404" y="622673"/>
                  <a:pt x="5220481" y="632222"/>
                </a:cubicBezTo>
                <a:cubicBezTo>
                  <a:pt x="5223086" y="636563"/>
                  <a:pt x="5223519" y="640470"/>
                  <a:pt x="5221783" y="643943"/>
                </a:cubicBezTo>
                <a:cubicBezTo>
                  <a:pt x="5217442" y="652624"/>
                  <a:pt x="5216140" y="674328"/>
                  <a:pt x="5217877" y="709055"/>
                </a:cubicBezTo>
                <a:cubicBezTo>
                  <a:pt x="5217877" y="720341"/>
                  <a:pt x="5217442" y="729891"/>
                  <a:pt x="5216574" y="737704"/>
                </a:cubicBezTo>
                <a:cubicBezTo>
                  <a:pt x="5234805" y="730759"/>
                  <a:pt x="5250432" y="720775"/>
                  <a:pt x="5263455" y="707753"/>
                </a:cubicBezTo>
                <a:cubicBezTo>
                  <a:pt x="5253037" y="698203"/>
                  <a:pt x="5244790" y="689521"/>
                  <a:pt x="5238713" y="681708"/>
                </a:cubicBezTo>
                <a:cubicBezTo>
                  <a:pt x="5237844" y="681708"/>
                  <a:pt x="5236108" y="680405"/>
                  <a:pt x="5233503" y="677801"/>
                </a:cubicBezTo>
                <a:cubicBezTo>
                  <a:pt x="5230899" y="675196"/>
                  <a:pt x="5229163" y="673894"/>
                  <a:pt x="5228295" y="673894"/>
                </a:cubicBezTo>
                <a:cubicBezTo>
                  <a:pt x="5224822" y="673026"/>
                  <a:pt x="5223086" y="671290"/>
                  <a:pt x="5223086" y="668685"/>
                </a:cubicBezTo>
                <a:cubicBezTo>
                  <a:pt x="5223086" y="666949"/>
                  <a:pt x="5224388" y="665213"/>
                  <a:pt x="5226992" y="663476"/>
                </a:cubicBezTo>
                <a:cubicBezTo>
                  <a:pt x="5228728" y="662608"/>
                  <a:pt x="5232635" y="662174"/>
                  <a:pt x="5238713" y="662174"/>
                </a:cubicBezTo>
                <a:cubicBezTo>
                  <a:pt x="5244790" y="662174"/>
                  <a:pt x="5254340" y="667817"/>
                  <a:pt x="5267362" y="679103"/>
                </a:cubicBezTo>
                <a:cubicBezTo>
                  <a:pt x="5271702" y="683444"/>
                  <a:pt x="5276043" y="686917"/>
                  <a:pt x="5280384" y="689521"/>
                </a:cubicBezTo>
                <a:cubicBezTo>
                  <a:pt x="5289066" y="678235"/>
                  <a:pt x="5295143" y="666081"/>
                  <a:pt x="5298616" y="653058"/>
                </a:cubicBezTo>
                <a:cubicBezTo>
                  <a:pt x="5300352" y="649586"/>
                  <a:pt x="5299050" y="647849"/>
                  <a:pt x="5294709" y="647849"/>
                </a:cubicBezTo>
                <a:cubicBezTo>
                  <a:pt x="5292973" y="648717"/>
                  <a:pt x="5289934" y="649586"/>
                  <a:pt x="5285593" y="650454"/>
                </a:cubicBezTo>
                <a:cubicBezTo>
                  <a:pt x="5276911" y="653926"/>
                  <a:pt x="5269967" y="656965"/>
                  <a:pt x="5264757" y="659570"/>
                </a:cubicBezTo>
                <a:cubicBezTo>
                  <a:pt x="5261285" y="660438"/>
                  <a:pt x="5257378" y="660438"/>
                  <a:pt x="5253037" y="659570"/>
                </a:cubicBezTo>
                <a:cubicBezTo>
                  <a:pt x="5246960" y="656965"/>
                  <a:pt x="5241751" y="652624"/>
                  <a:pt x="5237410" y="646547"/>
                </a:cubicBezTo>
                <a:cubicBezTo>
                  <a:pt x="5235674" y="642206"/>
                  <a:pt x="5236976" y="639602"/>
                  <a:pt x="5241317" y="638734"/>
                </a:cubicBezTo>
                <a:cubicBezTo>
                  <a:pt x="5245658" y="637865"/>
                  <a:pt x="5253471" y="636129"/>
                  <a:pt x="5264757" y="633525"/>
                </a:cubicBezTo>
                <a:cubicBezTo>
                  <a:pt x="5269098" y="632656"/>
                  <a:pt x="5272137" y="631788"/>
                  <a:pt x="5273873" y="630920"/>
                </a:cubicBezTo>
                <a:cubicBezTo>
                  <a:pt x="5279950" y="629184"/>
                  <a:pt x="5286896" y="627013"/>
                  <a:pt x="5294709" y="624409"/>
                </a:cubicBezTo>
                <a:cubicBezTo>
                  <a:pt x="5296445" y="623541"/>
                  <a:pt x="5297747" y="623107"/>
                  <a:pt x="5298616" y="623107"/>
                </a:cubicBezTo>
                <a:cubicBezTo>
                  <a:pt x="5303824" y="619634"/>
                  <a:pt x="5309034" y="619200"/>
                  <a:pt x="5314243" y="621804"/>
                </a:cubicBezTo>
                <a:cubicBezTo>
                  <a:pt x="5327265" y="629618"/>
                  <a:pt x="5335513" y="637431"/>
                  <a:pt x="5338986" y="645245"/>
                </a:cubicBezTo>
                <a:cubicBezTo>
                  <a:pt x="5342458" y="649586"/>
                  <a:pt x="5342458" y="653492"/>
                  <a:pt x="5338986" y="656965"/>
                </a:cubicBezTo>
                <a:cubicBezTo>
                  <a:pt x="5333776" y="663042"/>
                  <a:pt x="5328568" y="670421"/>
                  <a:pt x="5323359" y="679103"/>
                </a:cubicBezTo>
                <a:cubicBezTo>
                  <a:pt x="5318149" y="689521"/>
                  <a:pt x="5312072" y="698637"/>
                  <a:pt x="5305127" y="706450"/>
                </a:cubicBezTo>
                <a:cubicBezTo>
                  <a:pt x="5331172" y="720341"/>
                  <a:pt x="5359822" y="729457"/>
                  <a:pt x="5391075" y="733798"/>
                </a:cubicBezTo>
                <a:cubicBezTo>
                  <a:pt x="5393680" y="734666"/>
                  <a:pt x="5394982" y="735534"/>
                  <a:pt x="5394982" y="736402"/>
                </a:cubicBezTo>
                <a:cubicBezTo>
                  <a:pt x="5394982" y="737270"/>
                  <a:pt x="5393680" y="738138"/>
                  <a:pt x="5391075" y="739007"/>
                </a:cubicBezTo>
                <a:cubicBezTo>
                  <a:pt x="5367635" y="745952"/>
                  <a:pt x="5347667" y="749859"/>
                  <a:pt x="5331172" y="750727"/>
                </a:cubicBezTo>
                <a:cubicBezTo>
                  <a:pt x="5325095" y="752463"/>
                  <a:pt x="5320320" y="752029"/>
                  <a:pt x="5316847" y="749425"/>
                </a:cubicBezTo>
                <a:cubicBezTo>
                  <a:pt x="5315979" y="749425"/>
                  <a:pt x="5315111" y="748990"/>
                  <a:pt x="5314243" y="748122"/>
                </a:cubicBezTo>
                <a:cubicBezTo>
                  <a:pt x="5305561" y="744650"/>
                  <a:pt x="5298182" y="739875"/>
                  <a:pt x="5292105" y="733798"/>
                </a:cubicBezTo>
                <a:cubicBezTo>
                  <a:pt x="5291236" y="732929"/>
                  <a:pt x="5289934" y="731627"/>
                  <a:pt x="5288197" y="729891"/>
                </a:cubicBezTo>
                <a:cubicBezTo>
                  <a:pt x="5285593" y="728154"/>
                  <a:pt x="5283857" y="726852"/>
                  <a:pt x="5282989" y="725984"/>
                </a:cubicBezTo>
                <a:cubicBezTo>
                  <a:pt x="5282989" y="725984"/>
                  <a:pt x="5282555" y="726418"/>
                  <a:pt x="5281687" y="727286"/>
                </a:cubicBezTo>
                <a:cubicBezTo>
                  <a:pt x="5266928" y="735968"/>
                  <a:pt x="5245224" y="741611"/>
                  <a:pt x="5216574" y="744216"/>
                </a:cubicBezTo>
                <a:cubicBezTo>
                  <a:pt x="5215706" y="752897"/>
                  <a:pt x="5213101" y="759408"/>
                  <a:pt x="5208761" y="763749"/>
                </a:cubicBezTo>
                <a:cubicBezTo>
                  <a:pt x="5204420" y="767222"/>
                  <a:pt x="5199645" y="767222"/>
                  <a:pt x="5194436" y="763749"/>
                </a:cubicBezTo>
                <a:cubicBezTo>
                  <a:pt x="5186623" y="755068"/>
                  <a:pt x="5183150" y="746820"/>
                  <a:pt x="5184018" y="739007"/>
                </a:cubicBezTo>
                <a:cubicBezTo>
                  <a:pt x="5186623" y="723380"/>
                  <a:pt x="5187056" y="700373"/>
                  <a:pt x="5185321" y="669987"/>
                </a:cubicBezTo>
                <a:cubicBezTo>
                  <a:pt x="5185321" y="667383"/>
                  <a:pt x="5185321" y="663476"/>
                  <a:pt x="5185321" y="658267"/>
                </a:cubicBezTo>
                <a:cubicBezTo>
                  <a:pt x="5184452" y="637431"/>
                  <a:pt x="5181413" y="623975"/>
                  <a:pt x="5176205" y="617898"/>
                </a:cubicBezTo>
                <a:cubicBezTo>
                  <a:pt x="5174468" y="610952"/>
                  <a:pt x="5177941" y="608348"/>
                  <a:pt x="5186623" y="610084"/>
                </a:cubicBezTo>
                <a:close/>
                <a:moveTo>
                  <a:pt x="8229088" y="609596"/>
                </a:moveTo>
                <a:cubicBezTo>
                  <a:pt x="8230607" y="609487"/>
                  <a:pt x="8232452" y="609650"/>
                  <a:pt x="8234622" y="610084"/>
                </a:cubicBezTo>
                <a:cubicBezTo>
                  <a:pt x="8251118" y="615293"/>
                  <a:pt x="8262404" y="622673"/>
                  <a:pt x="8268480" y="632222"/>
                </a:cubicBezTo>
                <a:cubicBezTo>
                  <a:pt x="8271085" y="636563"/>
                  <a:pt x="8271519" y="640470"/>
                  <a:pt x="8269782" y="643943"/>
                </a:cubicBezTo>
                <a:cubicBezTo>
                  <a:pt x="8265442" y="652624"/>
                  <a:pt x="8264140" y="674328"/>
                  <a:pt x="8265876" y="709055"/>
                </a:cubicBezTo>
                <a:cubicBezTo>
                  <a:pt x="8265876" y="720341"/>
                  <a:pt x="8265442" y="729891"/>
                  <a:pt x="8264574" y="737704"/>
                </a:cubicBezTo>
                <a:cubicBezTo>
                  <a:pt x="8282805" y="730759"/>
                  <a:pt x="8298432" y="720775"/>
                  <a:pt x="8311454" y="707753"/>
                </a:cubicBezTo>
                <a:cubicBezTo>
                  <a:pt x="8301036" y="698203"/>
                  <a:pt x="8292789" y="689521"/>
                  <a:pt x="8286712" y="681708"/>
                </a:cubicBezTo>
                <a:cubicBezTo>
                  <a:pt x="8285844" y="681708"/>
                  <a:pt x="8284108" y="680405"/>
                  <a:pt x="8281503" y="677801"/>
                </a:cubicBezTo>
                <a:cubicBezTo>
                  <a:pt x="8278898" y="675196"/>
                  <a:pt x="8277162" y="673894"/>
                  <a:pt x="8276294" y="673894"/>
                </a:cubicBezTo>
                <a:cubicBezTo>
                  <a:pt x="8272822" y="673026"/>
                  <a:pt x="8271085" y="671290"/>
                  <a:pt x="8271085" y="668685"/>
                </a:cubicBezTo>
                <a:cubicBezTo>
                  <a:pt x="8271085" y="666949"/>
                  <a:pt x="8272387" y="665213"/>
                  <a:pt x="8274992" y="663476"/>
                </a:cubicBezTo>
                <a:cubicBezTo>
                  <a:pt x="8276728" y="662608"/>
                  <a:pt x="8280635" y="662174"/>
                  <a:pt x="8286712" y="662174"/>
                </a:cubicBezTo>
                <a:cubicBezTo>
                  <a:pt x="8292789" y="662174"/>
                  <a:pt x="8302339" y="667817"/>
                  <a:pt x="8315361" y="679103"/>
                </a:cubicBezTo>
                <a:cubicBezTo>
                  <a:pt x="8319702" y="683444"/>
                  <a:pt x="8324043" y="686917"/>
                  <a:pt x="8328384" y="689521"/>
                </a:cubicBezTo>
                <a:cubicBezTo>
                  <a:pt x="8337066" y="678235"/>
                  <a:pt x="8343143" y="666081"/>
                  <a:pt x="8346615" y="653058"/>
                </a:cubicBezTo>
                <a:cubicBezTo>
                  <a:pt x="8348352" y="649586"/>
                  <a:pt x="8347049" y="647849"/>
                  <a:pt x="8342708" y="647849"/>
                </a:cubicBezTo>
                <a:cubicBezTo>
                  <a:pt x="8340972" y="648717"/>
                  <a:pt x="8337934" y="649586"/>
                  <a:pt x="8333593" y="650454"/>
                </a:cubicBezTo>
                <a:cubicBezTo>
                  <a:pt x="8324911" y="653926"/>
                  <a:pt x="8317966" y="656965"/>
                  <a:pt x="8312757" y="659570"/>
                </a:cubicBezTo>
                <a:cubicBezTo>
                  <a:pt x="8309284" y="660438"/>
                  <a:pt x="8305378" y="660438"/>
                  <a:pt x="8301036" y="659570"/>
                </a:cubicBezTo>
                <a:cubicBezTo>
                  <a:pt x="8294960" y="656965"/>
                  <a:pt x="8289750" y="652624"/>
                  <a:pt x="8285410" y="646547"/>
                </a:cubicBezTo>
                <a:cubicBezTo>
                  <a:pt x="8283674" y="642206"/>
                  <a:pt x="8284976" y="639602"/>
                  <a:pt x="8289316" y="638734"/>
                </a:cubicBezTo>
                <a:cubicBezTo>
                  <a:pt x="8293657" y="637865"/>
                  <a:pt x="8301471" y="636129"/>
                  <a:pt x="8312757" y="633525"/>
                </a:cubicBezTo>
                <a:cubicBezTo>
                  <a:pt x="8317098" y="632656"/>
                  <a:pt x="8320136" y="631788"/>
                  <a:pt x="8321872" y="630920"/>
                </a:cubicBezTo>
                <a:cubicBezTo>
                  <a:pt x="8327950" y="629184"/>
                  <a:pt x="8334895" y="627013"/>
                  <a:pt x="8342708" y="624409"/>
                </a:cubicBezTo>
                <a:cubicBezTo>
                  <a:pt x="8344445" y="623541"/>
                  <a:pt x="8345747" y="623107"/>
                  <a:pt x="8346615" y="623107"/>
                </a:cubicBezTo>
                <a:cubicBezTo>
                  <a:pt x="8351824" y="619634"/>
                  <a:pt x="8357033" y="619200"/>
                  <a:pt x="8362242" y="621804"/>
                </a:cubicBezTo>
                <a:cubicBezTo>
                  <a:pt x="8375265" y="629618"/>
                  <a:pt x="8383512" y="637431"/>
                  <a:pt x="8386985" y="645245"/>
                </a:cubicBezTo>
                <a:cubicBezTo>
                  <a:pt x="8390458" y="649586"/>
                  <a:pt x="8390458" y="653492"/>
                  <a:pt x="8386985" y="656965"/>
                </a:cubicBezTo>
                <a:cubicBezTo>
                  <a:pt x="8381776" y="663042"/>
                  <a:pt x="8376567" y="670421"/>
                  <a:pt x="8371358" y="679103"/>
                </a:cubicBezTo>
                <a:cubicBezTo>
                  <a:pt x="8366149" y="689521"/>
                  <a:pt x="8360072" y="698637"/>
                  <a:pt x="8353126" y="706450"/>
                </a:cubicBezTo>
                <a:cubicBezTo>
                  <a:pt x="8379171" y="720341"/>
                  <a:pt x="8407821" y="729457"/>
                  <a:pt x="8439075" y="733798"/>
                </a:cubicBezTo>
                <a:cubicBezTo>
                  <a:pt x="8441679" y="734666"/>
                  <a:pt x="8442981" y="735534"/>
                  <a:pt x="8442981" y="736402"/>
                </a:cubicBezTo>
                <a:cubicBezTo>
                  <a:pt x="8442981" y="737270"/>
                  <a:pt x="8441679" y="738138"/>
                  <a:pt x="8439075" y="739007"/>
                </a:cubicBezTo>
                <a:cubicBezTo>
                  <a:pt x="8415634" y="745952"/>
                  <a:pt x="8395667" y="749859"/>
                  <a:pt x="8379171" y="750727"/>
                </a:cubicBezTo>
                <a:cubicBezTo>
                  <a:pt x="8373094" y="752463"/>
                  <a:pt x="8368320" y="752029"/>
                  <a:pt x="8364847" y="749425"/>
                </a:cubicBezTo>
                <a:cubicBezTo>
                  <a:pt x="8363979" y="749425"/>
                  <a:pt x="8363111" y="748990"/>
                  <a:pt x="8362242" y="748122"/>
                </a:cubicBezTo>
                <a:cubicBezTo>
                  <a:pt x="8353561" y="744650"/>
                  <a:pt x="8346181" y="739875"/>
                  <a:pt x="8340104" y="733798"/>
                </a:cubicBezTo>
                <a:cubicBezTo>
                  <a:pt x="8339236" y="732929"/>
                  <a:pt x="8337934" y="731627"/>
                  <a:pt x="8336197" y="729891"/>
                </a:cubicBezTo>
                <a:cubicBezTo>
                  <a:pt x="8333593" y="728154"/>
                  <a:pt x="8331857" y="726852"/>
                  <a:pt x="8330988" y="725984"/>
                </a:cubicBezTo>
                <a:cubicBezTo>
                  <a:pt x="8330988" y="725984"/>
                  <a:pt x="8330554" y="726418"/>
                  <a:pt x="8329686" y="727286"/>
                </a:cubicBezTo>
                <a:cubicBezTo>
                  <a:pt x="8314928" y="735968"/>
                  <a:pt x="8293223" y="741611"/>
                  <a:pt x="8264574" y="744216"/>
                </a:cubicBezTo>
                <a:cubicBezTo>
                  <a:pt x="8263706" y="752897"/>
                  <a:pt x="8261101" y="759408"/>
                  <a:pt x="8256760" y="763749"/>
                </a:cubicBezTo>
                <a:cubicBezTo>
                  <a:pt x="8252420" y="767222"/>
                  <a:pt x="8247644" y="767222"/>
                  <a:pt x="8242436" y="763749"/>
                </a:cubicBezTo>
                <a:cubicBezTo>
                  <a:pt x="8234622" y="755068"/>
                  <a:pt x="8231150" y="746820"/>
                  <a:pt x="8232018" y="739007"/>
                </a:cubicBezTo>
                <a:cubicBezTo>
                  <a:pt x="8234622" y="723380"/>
                  <a:pt x="8235056" y="700373"/>
                  <a:pt x="8233320" y="669987"/>
                </a:cubicBezTo>
                <a:cubicBezTo>
                  <a:pt x="8233320" y="667383"/>
                  <a:pt x="8233320" y="663476"/>
                  <a:pt x="8233320" y="658267"/>
                </a:cubicBezTo>
                <a:cubicBezTo>
                  <a:pt x="8232452" y="637431"/>
                  <a:pt x="8229413" y="623975"/>
                  <a:pt x="8224204" y="617898"/>
                </a:cubicBezTo>
                <a:cubicBezTo>
                  <a:pt x="8222902" y="612689"/>
                  <a:pt x="8224530" y="609921"/>
                  <a:pt x="8229088" y="609596"/>
                </a:cubicBezTo>
                <a:close/>
                <a:moveTo>
                  <a:pt x="7285768" y="608782"/>
                </a:moveTo>
                <a:cubicBezTo>
                  <a:pt x="7304000" y="613123"/>
                  <a:pt x="7318324" y="620502"/>
                  <a:pt x="7328742" y="630920"/>
                </a:cubicBezTo>
                <a:cubicBezTo>
                  <a:pt x="7333952" y="637865"/>
                  <a:pt x="7334820" y="644377"/>
                  <a:pt x="7331347" y="650454"/>
                </a:cubicBezTo>
                <a:cubicBezTo>
                  <a:pt x="7327874" y="658267"/>
                  <a:pt x="7325270" y="674328"/>
                  <a:pt x="7323534" y="698637"/>
                </a:cubicBezTo>
                <a:cubicBezTo>
                  <a:pt x="7323534" y="702109"/>
                  <a:pt x="7323534" y="706016"/>
                  <a:pt x="7323534" y="710357"/>
                </a:cubicBezTo>
                <a:cubicBezTo>
                  <a:pt x="7328742" y="706884"/>
                  <a:pt x="7333084" y="702544"/>
                  <a:pt x="7336556" y="697335"/>
                </a:cubicBezTo>
                <a:cubicBezTo>
                  <a:pt x="7342634" y="692994"/>
                  <a:pt x="7349578" y="692126"/>
                  <a:pt x="7357392" y="694730"/>
                </a:cubicBezTo>
                <a:cubicBezTo>
                  <a:pt x="7370414" y="700807"/>
                  <a:pt x="7379096" y="706884"/>
                  <a:pt x="7383436" y="712962"/>
                </a:cubicBezTo>
                <a:cubicBezTo>
                  <a:pt x="7387778" y="718171"/>
                  <a:pt x="7387778" y="722945"/>
                  <a:pt x="7383436" y="727286"/>
                </a:cubicBezTo>
                <a:cubicBezTo>
                  <a:pt x="7381701" y="729023"/>
                  <a:pt x="7379530" y="736402"/>
                  <a:pt x="7376926" y="749425"/>
                </a:cubicBezTo>
                <a:cubicBezTo>
                  <a:pt x="7376058" y="752029"/>
                  <a:pt x="7375623" y="753765"/>
                  <a:pt x="7375623" y="754633"/>
                </a:cubicBezTo>
                <a:cubicBezTo>
                  <a:pt x="7373018" y="769392"/>
                  <a:pt x="7368678" y="782415"/>
                  <a:pt x="7362601" y="793701"/>
                </a:cubicBezTo>
                <a:cubicBezTo>
                  <a:pt x="7356524" y="804987"/>
                  <a:pt x="7349144" y="810630"/>
                  <a:pt x="7340462" y="810630"/>
                </a:cubicBezTo>
                <a:cubicBezTo>
                  <a:pt x="7334386" y="808026"/>
                  <a:pt x="7330913" y="802382"/>
                  <a:pt x="7330044" y="793701"/>
                </a:cubicBezTo>
                <a:cubicBezTo>
                  <a:pt x="7329176" y="785019"/>
                  <a:pt x="7326138" y="778074"/>
                  <a:pt x="7320929" y="772865"/>
                </a:cubicBezTo>
                <a:cubicBezTo>
                  <a:pt x="7320061" y="778942"/>
                  <a:pt x="7319626" y="785019"/>
                  <a:pt x="7319626" y="791096"/>
                </a:cubicBezTo>
                <a:cubicBezTo>
                  <a:pt x="7318758" y="804987"/>
                  <a:pt x="7314418" y="811498"/>
                  <a:pt x="7306604" y="810630"/>
                </a:cubicBezTo>
                <a:cubicBezTo>
                  <a:pt x="7295318" y="808026"/>
                  <a:pt x="7289242" y="799344"/>
                  <a:pt x="7288372" y="784585"/>
                </a:cubicBezTo>
                <a:cubicBezTo>
                  <a:pt x="7288372" y="781981"/>
                  <a:pt x="7288372" y="778074"/>
                  <a:pt x="7288372" y="772865"/>
                </a:cubicBezTo>
                <a:cubicBezTo>
                  <a:pt x="7289242" y="765920"/>
                  <a:pt x="7289675" y="760711"/>
                  <a:pt x="7289675" y="757238"/>
                </a:cubicBezTo>
                <a:cubicBezTo>
                  <a:pt x="7285334" y="760711"/>
                  <a:pt x="7280560" y="763749"/>
                  <a:pt x="7275350" y="766354"/>
                </a:cubicBezTo>
                <a:lnTo>
                  <a:pt x="7275350" y="801514"/>
                </a:lnTo>
                <a:cubicBezTo>
                  <a:pt x="7274482" y="812800"/>
                  <a:pt x="7278389" y="820614"/>
                  <a:pt x="7287070" y="824955"/>
                </a:cubicBezTo>
                <a:cubicBezTo>
                  <a:pt x="7297488" y="829296"/>
                  <a:pt x="7310511" y="831466"/>
                  <a:pt x="7326138" y="831466"/>
                </a:cubicBezTo>
                <a:cubicBezTo>
                  <a:pt x="7327874" y="831466"/>
                  <a:pt x="7330913" y="831032"/>
                  <a:pt x="7335254" y="830164"/>
                </a:cubicBezTo>
                <a:cubicBezTo>
                  <a:pt x="7354354" y="829296"/>
                  <a:pt x="7366942" y="827993"/>
                  <a:pt x="7373018" y="826257"/>
                </a:cubicBezTo>
                <a:cubicBezTo>
                  <a:pt x="7386910" y="824521"/>
                  <a:pt x="7394723" y="818444"/>
                  <a:pt x="7396459" y="808026"/>
                </a:cubicBezTo>
                <a:cubicBezTo>
                  <a:pt x="7400800" y="795003"/>
                  <a:pt x="7404272" y="782415"/>
                  <a:pt x="7406877" y="770260"/>
                </a:cubicBezTo>
                <a:cubicBezTo>
                  <a:pt x="7407746" y="766788"/>
                  <a:pt x="7409048" y="764617"/>
                  <a:pt x="7410784" y="763749"/>
                </a:cubicBezTo>
                <a:cubicBezTo>
                  <a:pt x="7411652" y="764617"/>
                  <a:pt x="7412520" y="766788"/>
                  <a:pt x="7413388" y="770260"/>
                </a:cubicBezTo>
                <a:cubicBezTo>
                  <a:pt x="7418598" y="790228"/>
                  <a:pt x="7425108" y="803685"/>
                  <a:pt x="7432922" y="810630"/>
                </a:cubicBezTo>
                <a:cubicBezTo>
                  <a:pt x="7432922" y="810630"/>
                  <a:pt x="7433356" y="811064"/>
                  <a:pt x="7434224" y="811932"/>
                </a:cubicBezTo>
                <a:cubicBezTo>
                  <a:pt x="7437698" y="817141"/>
                  <a:pt x="7439434" y="821916"/>
                  <a:pt x="7439434" y="826257"/>
                </a:cubicBezTo>
                <a:cubicBezTo>
                  <a:pt x="7439434" y="830598"/>
                  <a:pt x="7436395" y="836675"/>
                  <a:pt x="7430318" y="844489"/>
                </a:cubicBezTo>
                <a:cubicBezTo>
                  <a:pt x="7417295" y="858379"/>
                  <a:pt x="7389948" y="865759"/>
                  <a:pt x="7348276" y="866627"/>
                </a:cubicBezTo>
                <a:cubicBezTo>
                  <a:pt x="7303132" y="867495"/>
                  <a:pt x="7273614" y="861418"/>
                  <a:pt x="7259724" y="848395"/>
                </a:cubicBezTo>
                <a:cubicBezTo>
                  <a:pt x="7249306" y="839714"/>
                  <a:pt x="7244530" y="826257"/>
                  <a:pt x="7245398" y="808026"/>
                </a:cubicBezTo>
                <a:cubicBezTo>
                  <a:pt x="7245398" y="801080"/>
                  <a:pt x="7245398" y="792833"/>
                  <a:pt x="7245398" y="783283"/>
                </a:cubicBezTo>
                <a:cubicBezTo>
                  <a:pt x="7243662" y="783283"/>
                  <a:pt x="7241492" y="782849"/>
                  <a:pt x="7238888" y="781981"/>
                </a:cubicBezTo>
                <a:cubicBezTo>
                  <a:pt x="7238888" y="781981"/>
                  <a:pt x="7238454" y="781981"/>
                  <a:pt x="7237585" y="781981"/>
                </a:cubicBezTo>
                <a:cubicBezTo>
                  <a:pt x="7205464" y="805421"/>
                  <a:pt x="7178550" y="829296"/>
                  <a:pt x="7156846" y="853604"/>
                </a:cubicBezTo>
                <a:cubicBezTo>
                  <a:pt x="7152506" y="859681"/>
                  <a:pt x="7148164" y="859681"/>
                  <a:pt x="7143824" y="853604"/>
                </a:cubicBezTo>
                <a:cubicBezTo>
                  <a:pt x="7133406" y="842318"/>
                  <a:pt x="7126460" y="831032"/>
                  <a:pt x="7122988" y="819746"/>
                </a:cubicBezTo>
                <a:cubicBezTo>
                  <a:pt x="7122120" y="814537"/>
                  <a:pt x="7123856" y="811498"/>
                  <a:pt x="7128196" y="810630"/>
                </a:cubicBezTo>
                <a:cubicBezTo>
                  <a:pt x="7133406" y="810630"/>
                  <a:pt x="7140785" y="809328"/>
                  <a:pt x="7150334" y="806723"/>
                </a:cubicBezTo>
                <a:cubicBezTo>
                  <a:pt x="7159884" y="804119"/>
                  <a:pt x="7169000" y="800646"/>
                  <a:pt x="7177682" y="796305"/>
                </a:cubicBezTo>
                <a:cubicBezTo>
                  <a:pt x="7177682" y="784151"/>
                  <a:pt x="7178116" y="771563"/>
                  <a:pt x="7178984" y="758540"/>
                </a:cubicBezTo>
                <a:cubicBezTo>
                  <a:pt x="7171170" y="759408"/>
                  <a:pt x="7165094" y="760711"/>
                  <a:pt x="7160752" y="762447"/>
                </a:cubicBezTo>
                <a:cubicBezTo>
                  <a:pt x="7157280" y="763315"/>
                  <a:pt x="7153808" y="763315"/>
                  <a:pt x="7150334" y="762447"/>
                </a:cubicBezTo>
                <a:cubicBezTo>
                  <a:pt x="7140785" y="755502"/>
                  <a:pt x="7134274" y="748556"/>
                  <a:pt x="7130801" y="741611"/>
                </a:cubicBezTo>
                <a:cubicBezTo>
                  <a:pt x="7129065" y="739007"/>
                  <a:pt x="7128630" y="736836"/>
                  <a:pt x="7129498" y="735100"/>
                </a:cubicBezTo>
                <a:cubicBezTo>
                  <a:pt x="7130368" y="733363"/>
                  <a:pt x="7132538" y="732495"/>
                  <a:pt x="7136010" y="732495"/>
                </a:cubicBezTo>
                <a:cubicBezTo>
                  <a:pt x="7147296" y="730759"/>
                  <a:pt x="7161621" y="728589"/>
                  <a:pt x="7178984" y="725984"/>
                </a:cubicBezTo>
                <a:lnTo>
                  <a:pt x="7178984" y="710357"/>
                </a:lnTo>
                <a:cubicBezTo>
                  <a:pt x="7178984" y="687785"/>
                  <a:pt x="7175078" y="667817"/>
                  <a:pt x="7167264" y="650454"/>
                </a:cubicBezTo>
                <a:cubicBezTo>
                  <a:pt x="7164660" y="643509"/>
                  <a:pt x="7167264" y="640036"/>
                  <a:pt x="7175078" y="640036"/>
                </a:cubicBezTo>
                <a:cubicBezTo>
                  <a:pt x="7195046" y="644377"/>
                  <a:pt x="7209370" y="653058"/>
                  <a:pt x="7218052" y="666081"/>
                </a:cubicBezTo>
                <a:cubicBezTo>
                  <a:pt x="7220656" y="668685"/>
                  <a:pt x="7220656" y="671724"/>
                  <a:pt x="7218052" y="675196"/>
                </a:cubicBezTo>
                <a:cubicBezTo>
                  <a:pt x="7213711" y="689955"/>
                  <a:pt x="7211106" y="705148"/>
                  <a:pt x="7210238" y="720775"/>
                </a:cubicBezTo>
                <a:cubicBezTo>
                  <a:pt x="7211106" y="719907"/>
                  <a:pt x="7212409" y="719473"/>
                  <a:pt x="7214144" y="719473"/>
                </a:cubicBezTo>
                <a:cubicBezTo>
                  <a:pt x="7215881" y="718605"/>
                  <a:pt x="7217184" y="718171"/>
                  <a:pt x="7218052" y="718171"/>
                </a:cubicBezTo>
                <a:cubicBezTo>
                  <a:pt x="7231074" y="717302"/>
                  <a:pt x="7238888" y="722945"/>
                  <a:pt x="7241492" y="735100"/>
                </a:cubicBezTo>
                <a:cubicBezTo>
                  <a:pt x="7240624" y="743781"/>
                  <a:pt x="7235849" y="748556"/>
                  <a:pt x="7227167" y="749425"/>
                </a:cubicBezTo>
                <a:cubicBezTo>
                  <a:pt x="7225431" y="750293"/>
                  <a:pt x="7222392" y="750727"/>
                  <a:pt x="7218052" y="750727"/>
                </a:cubicBezTo>
                <a:cubicBezTo>
                  <a:pt x="7213711" y="751595"/>
                  <a:pt x="7210672" y="752029"/>
                  <a:pt x="7208936" y="752029"/>
                </a:cubicBezTo>
                <a:cubicBezTo>
                  <a:pt x="7208936" y="763315"/>
                  <a:pt x="7208936" y="774167"/>
                  <a:pt x="7208936" y="784585"/>
                </a:cubicBezTo>
                <a:cubicBezTo>
                  <a:pt x="7210672" y="783717"/>
                  <a:pt x="7213276" y="782849"/>
                  <a:pt x="7216749" y="781981"/>
                </a:cubicBezTo>
                <a:cubicBezTo>
                  <a:pt x="7221958" y="780244"/>
                  <a:pt x="7225431" y="778942"/>
                  <a:pt x="7227167" y="778074"/>
                </a:cubicBezTo>
                <a:cubicBezTo>
                  <a:pt x="7224562" y="775469"/>
                  <a:pt x="7221524" y="772865"/>
                  <a:pt x="7218052" y="770260"/>
                </a:cubicBezTo>
                <a:cubicBezTo>
                  <a:pt x="7214579" y="766788"/>
                  <a:pt x="7214579" y="764183"/>
                  <a:pt x="7218052" y="762447"/>
                </a:cubicBezTo>
                <a:cubicBezTo>
                  <a:pt x="7231074" y="757238"/>
                  <a:pt x="7240190" y="753331"/>
                  <a:pt x="7245398" y="750727"/>
                </a:cubicBezTo>
                <a:cubicBezTo>
                  <a:pt x="7245398" y="747254"/>
                  <a:pt x="7245833" y="744216"/>
                  <a:pt x="7246701" y="741611"/>
                </a:cubicBezTo>
                <a:cubicBezTo>
                  <a:pt x="7245833" y="725984"/>
                  <a:pt x="7243662" y="711659"/>
                  <a:pt x="7240190" y="698637"/>
                </a:cubicBezTo>
                <a:cubicBezTo>
                  <a:pt x="7238454" y="694296"/>
                  <a:pt x="7238888" y="690823"/>
                  <a:pt x="7241492" y="688219"/>
                </a:cubicBezTo>
                <a:cubicBezTo>
                  <a:pt x="7243228" y="686483"/>
                  <a:pt x="7246267" y="686483"/>
                  <a:pt x="7250608" y="688219"/>
                </a:cubicBezTo>
                <a:cubicBezTo>
                  <a:pt x="7261026" y="691692"/>
                  <a:pt x="7270576" y="697335"/>
                  <a:pt x="7279257" y="705148"/>
                </a:cubicBezTo>
                <a:cubicBezTo>
                  <a:pt x="7283598" y="708621"/>
                  <a:pt x="7284466" y="712962"/>
                  <a:pt x="7281862" y="718171"/>
                </a:cubicBezTo>
                <a:cubicBezTo>
                  <a:pt x="7280126" y="720775"/>
                  <a:pt x="7278389" y="725550"/>
                  <a:pt x="7276652" y="732495"/>
                </a:cubicBezTo>
                <a:cubicBezTo>
                  <a:pt x="7276652" y="733363"/>
                  <a:pt x="7276652" y="734232"/>
                  <a:pt x="7276652" y="735100"/>
                </a:cubicBezTo>
                <a:cubicBezTo>
                  <a:pt x="7278389" y="734232"/>
                  <a:pt x="7280994" y="732929"/>
                  <a:pt x="7284466" y="731193"/>
                </a:cubicBezTo>
                <a:cubicBezTo>
                  <a:pt x="7287070" y="729457"/>
                  <a:pt x="7289242" y="728154"/>
                  <a:pt x="7290977" y="727286"/>
                </a:cubicBezTo>
                <a:cubicBezTo>
                  <a:pt x="7290977" y="706450"/>
                  <a:pt x="7290544" y="685614"/>
                  <a:pt x="7289675" y="664779"/>
                </a:cubicBezTo>
                <a:cubicBezTo>
                  <a:pt x="7287939" y="640470"/>
                  <a:pt x="7284466" y="625711"/>
                  <a:pt x="7279257" y="620502"/>
                </a:cubicBezTo>
                <a:cubicBezTo>
                  <a:pt x="7276652" y="613557"/>
                  <a:pt x="7278824" y="609650"/>
                  <a:pt x="7285768" y="608782"/>
                </a:cubicBezTo>
                <a:close/>
                <a:moveTo>
                  <a:pt x="3548471" y="608782"/>
                </a:moveTo>
                <a:cubicBezTo>
                  <a:pt x="3566703" y="612254"/>
                  <a:pt x="3581896" y="620502"/>
                  <a:pt x="3594050" y="633525"/>
                </a:cubicBezTo>
                <a:cubicBezTo>
                  <a:pt x="3595786" y="636129"/>
                  <a:pt x="3596220" y="639602"/>
                  <a:pt x="3595352" y="643943"/>
                </a:cubicBezTo>
                <a:cubicBezTo>
                  <a:pt x="3592748" y="648283"/>
                  <a:pt x="3590143" y="659136"/>
                  <a:pt x="3587539" y="676499"/>
                </a:cubicBezTo>
                <a:cubicBezTo>
                  <a:pt x="3587539" y="677367"/>
                  <a:pt x="3587539" y="678669"/>
                  <a:pt x="3587539" y="680405"/>
                </a:cubicBezTo>
                <a:cubicBezTo>
                  <a:pt x="3586670" y="682142"/>
                  <a:pt x="3586236" y="683444"/>
                  <a:pt x="3586236" y="684312"/>
                </a:cubicBezTo>
                <a:cubicBezTo>
                  <a:pt x="3587973" y="684312"/>
                  <a:pt x="3589275" y="684312"/>
                  <a:pt x="3590143" y="684312"/>
                </a:cubicBezTo>
                <a:cubicBezTo>
                  <a:pt x="3591879" y="683444"/>
                  <a:pt x="3594918" y="682576"/>
                  <a:pt x="3599259" y="681708"/>
                </a:cubicBezTo>
                <a:cubicBezTo>
                  <a:pt x="3611413" y="679103"/>
                  <a:pt x="3619661" y="676933"/>
                  <a:pt x="3624001" y="675196"/>
                </a:cubicBezTo>
                <a:cubicBezTo>
                  <a:pt x="3630079" y="673460"/>
                  <a:pt x="3637458" y="674328"/>
                  <a:pt x="3646140" y="677801"/>
                </a:cubicBezTo>
                <a:cubicBezTo>
                  <a:pt x="3657426" y="682142"/>
                  <a:pt x="3666542" y="690823"/>
                  <a:pt x="3673487" y="703846"/>
                </a:cubicBezTo>
                <a:cubicBezTo>
                  <a:pt x="3676960" y="709923"/>
                  <a:pt x="3676960" y="714264"/>
                  <a:pt x="3673487" y="716868"/>
                </a:cubicBezTo>
                <a:cubicBezTo>
                  <a:pt x="3670014" y="719473"/>
                  <a:pt x="3666107" y="732495"/>
                  <a:pt x="3661767" y="755936"/>
                </a:cubicBezTo>
                <a:cubicBezTo>
                  <a:pt x="3658294" y="775035"/>
                  <a:pt x="3651783" y="801080"/>
                  <a:pt x="3642233" y="834071"/>
                </a:cubicBezTo>
                <a:cubicBezTo>
                  <a:pt x="3632683" y="861852"/>
                  <a:pt x="3616622" y="875742"/>
                  <a:pt x="3594050" y="875742"/>
                </a:cubicBezTo>
                <a:cubicBezTo>
                  <a:pt x="3591445" y="875742"/>
                  <a:pt x="3589275" y="873572"/>
                  <a:pt x="3587539" y="869231"/>
                </a:cubicBezTo>
                <a:cubicBezTo>
                  <a:pt x="3587539" y="869231"/>
                  <a:pt x="3587105" y="868363"/>
                  <a:pt x="3586236" y="866627"/>
                </a:cubicBezTo>
                <a:cubicBezTo>
                  <a:pt x="3581896" y="853604"/>
                  <a:pt x="3571043" y="837977"/>
                  <a:pt x="3553680" y="819746"/>
                </a:cubicBezTo>
                <a:cubicBezTo>
                  <a:pt x="3551076" y="815405"/>
                  <a:pt x="3549773" y="812800"/>
                  <a:pt x="3549773" y="811932"/>
                </a:cubicBezTo>
                <a:cubicBezTo>
                  <a:pt x="3550642" y="811064"/>
                  <a:pt x="3553246" y="811498"/>
                  <a:pt x="3557587" y="813235"/>
                </a:cubicBezTo>
                <a:cubicBezTo>
                  <a:pt x="3570609" y="815839"/>
                  <a:pt x="3581896" y="818878"/>
                  <a:pt x="3591445" y="822350"/>
                </a:cubicBezTo>
                <a:cubicBezTo>
                  <a:pt x="3595786" y="822350"/>
                  <a:pt x="3598825" y="821048"/>
                  <a:pt x="3600561" y="818444"/>
                </a:cubicBezTo>
                <a:cubicBezTo>
                  <a:pt x="3612715" y="785453"/>
                  <a:pt x="3619661" y="750727"/>
                  <a:pt x="3621397" y="714264"/>
                </a:cubicBezTo>
                <a:cubicBezTo>
                  <a:pt x="3621397" y="709055"/>
                  <a:pt x="3618792" y="707318"/>
                  <a:pt x="3613583" y="709055"/>
                </a:cubicBezTo>
                <a:cubicBezTo>
                  <a:pt x="3608375" y="709923"/>
                  <a:pt x="3599259" y="711659"/>
                  <a:pt x="3586236" y="714264"/>
                </a:cubicBezTo>
                <a:cubicBezTo>
                  <a:pt x="3582764" y="715132"/>
                  <a:pt x="3580159" y="715566"/>
                  <a:pt x="3578423" y="715566"/>
                </a:cubicBezTo>
                <a:cubicBezTo>
                  <a:pt x="3570609" y="739007"/>
                  <a:pt x="3560191" y="761579"/>
                  <a:pt x="3547169" y="783283"/>
                </a:cubicBezTo>
                <a:cubicBezTo>
                  <a:pt x="3522860" y="820614"/>
                  <a:pt x="3485529" y="847527"/>
                  <a:pt x="3435176" y="864022"/>
                </a:cubicBezTo>
                <a:cubicBezTo>
                  <a:pt x="3429967" y="865759"/>
                  <a:pt x="3426928" y="866193"/>
                  <a:pt x="3426060" y="865324"/>
                </a:cubicBezTo>
                <a:cubicBezTo>
                  <a:pt x="3426060" y="864456"/>
                  <a:pt x="3428665" y="861852"/>
                  <a:pt x="3433874" y="857511"/>
                </a:cubicBezTo>
                <a:cubicBezTo>
                  <a:pt x="3483359" y="815839"/>
                  <a:pt x="3515915" y="771563"/>
                  <a:pt x="3531542" y="724682"/>
                </a:cubicBezTo>
                <a:cubicBezTo>
                  <a:pt x="3527201" y="725550"/>
                  <a:pt x="3521124" y="727286"/>
                  <a:pt x="3513311" y="729891"/>
                </a:cubicBezTo>
                <a:cubicBezTo>
                  <a:pt x="3503761" y="731627"/>
                  <a:pt x="3496815" y="733363"/>
                  <a:pt x="3492475" y="735100"/>
                </a:cubicBezTo>
                <a:cubicBezTo>
                  <a:pt x="3488134" y="736836"/>
                  <a:pt x="3483793" y="735968"/>
                  <a:pt x="3479452" y="732495"/>
                </a:cubicBezTo>
                <a:cubicBezTo>
                  <a:pt x="3471639" y="724682"/>
                  <a:pt x="3465127" y="717736"/>
                  <a:pt x="3459918" y="711659"/>
                </a:cubicBezTo>
                <a:cubicBezTo>
                  <a:pt x="3457314" y="708187"/>
                  <a:pt x="3457748" y="705582"/>
                  <a:pt x="3461221" y="703846"/>
                </a:cubicBezTo>
                <a:cubicBezTo>
                  <a:pt x="3469034" y="702978"/>
                  <a:pt x="3490738" y="699939"/>
                  <a:pt x="3526333" y="694730"/>
                </a:cubicBezTo>
                <a:cubicBezTo>
                  <a:pt x="3533278" y="693862"/>
                  <a:pt x="3538487" y="692994"/>
                  <a:pt x="3541960" y="692126"/>
                </a:cubicBezTo>
                <a:cubicBezTo>
                  <a:pt x="3542828" y="689521"/>
                  <a:pt x="3543262" y="686048"/>
                  <a:pt x="3543262" y="681708"/>
                </a:cubicBezTo>
                <a:cubicBezTo>
                  <a:pt x="3544130" y="677367"/>
                  <a:pt x="3544564" y="673894"/>
                  <a:pt x="3544564" y="671290"/>
                </a:cubicBezTo>
                <a:cubicBezTo>
                  <a:pt x="3547169" y="646981"/>
                  <a:pt x="3546301" y="630920"/>
                  <a:pt x="3541960" y="623107"/>
                </a:cubicBezTo>
                <a:cubicBezTo>
                  <a:pt x="3537619" y="613557"/>
                  <a:pt x="3539789" y="608782"/>
                  <a:pt x="3548471" y="608782"/>
                </a:cubicBezTo>
                <a:close/>
                <a:moveTo>
                  <a:pt x="6935138" y="608456"/>
                </a:moveTo>
                <a:cubicBezTo>
                  <a:pt x="6936224" y="608239"/>
                  <a:pt x="6937634" y="608348"/>
                  <a:pt x="6939371" y="608782"/>
                </a:cubicBezTo>
                <a:cubicBezTo>
                  <a:pt x="6954130" y="608782"/>
                  <a:pt x="6966718" y="615293"/>
                  <a:pt x="6977136" y="628316"/>
                </a:cubicBezTo>
                <a:cubicBezTo>
                  <a:pt x="6980609" y="632656"/>
                  <a:pt x="6981477" y="637431"/>
                  <a:pt x="6979740" y="642640"/>
                </a:cubicBezTo>
                <a:cubicBezTo>
                  <a:pt x="6975400" y="655663"/>
                  <a:pt x="6972796" y="667383"/>
                  <a:pt x="6971927" y="677801"/>
                </a:cubicBezTo>
                <a:cubicBezTo>
                  <a:pt x="6971927" y="678669"/>
                  <a:pt x="6971927" y="679971"/>
                  <a:pt x="6971927" y="681708"/>
                </a:cubicBezTo>
                <a:cubicBezTo>
                  <a:pt x="6972796" y="681708"/>
                  <a:pt x="6974098" y="681274"/>
                  <a:pt x="6975834" y="680405"/>
                </a:cubicBezTo>
                <a:cubicBezTo>
                  <a:pt x="6978438" y="680405"/>
                  <a:pt x="6980174" y="679971"/>
                  <a:pt x="6981042" y="679103"/>
                </a:cubicBezTo>
                <a:cubicBezTo>
                  <a:pt x="6983647" y="678235"/>
                  <a:pt x="6987988" y="677367"/>
                  <a:pt x="6994065" y="676499"/>
                </a:cubicBezTo>
                <a:cubicBezTo>
                  <a:pt x="6999274" y="674763"/>
                  <a:pt x="7003181" y="673894"/>
                  <a:pt x="7005786" y="673894"/>
                </a:cubicBezTo>
                <a:cubicBezTo>
                  <a:pt x="7010994" y="672158"/>
                  <a:pt x="7016204" y="672592"/>
                  <a:pt x="7021412" y="675196"/>
                </a:cubicBezTo>
                <a:cubicBezTo>
                  <a:pt x="7028358" y="678669"/>
                  <a:pt x="7033132" y="683444"/>
                  <a:pt x="7035737" y="689521"/>
                </a:cubicBezTo>
                <a:cubicBezTo>
                  <a:pt x="7038342" y="697335"/>
                  <a:pt x="7035304" y="701675"/>
                  <a:pt x="7026622" y="702544"/>
                </a:cubicBezTo>
                <a:cubicBezTo>
                  <a:pt x="7021412" y="703412"/>
                  <a:pt x="7013599" y="704714"/>
                  <a:pt x="7003181" y="706450"/>
                </a:cubicBezTo>
                <a:cubicBezTo>
                  <a:pt x="6991895" y="708187"/>
                  <a:pt x="6983647" y="709489"/>
                  <a:pt x="6978438" y="710357"/>
                </a:cubicBezTo>
                <a:cubicBezTo>
                  <a:pt x="7014901" y="755502"/>
                  <a:pt x="7054402" y="785887"/>
                  <a:pt x="7096942" y="801514"/>
                </a:cubicBezTo>
                <a:cubicBezTo>
                  <a:pt x="7100416" y="803251"/>
                  <a:pt x="7101718" y="804987"/>
                  <a:pt x="7100850" y="806723"/>
                </a:cubicBezTo>
                <a:cubicBezTo>
                  <a:pt x="7099982" y="808460"/>
                  <a:pt x="7097811" y="809328"/>
                  <a:pt x="7094338" y="809328"/>
                </a:cubicBezTo>
                <a:cubicBezTo>
                  <a:pt x="7076106" y="811932"/>
                  <a:pt x="7057442" y="813235"/>
                  <a:pt x="7038342" y="813235"/>
                </a:cubicBezTo>
                <a:cubicBezTo>
                  <a:pt x="7032264" y="813235"/>
                  <a:pt x="7027490" y="811932"/>
                  <a:pt x="7024017" y="809328"/>
                </a:cubicBezTo>
                <a:cubicBezTo>
                  <a:pt x="7005786" y="790228"/>
                  <a:pt x="6988422" y="763315"/>
                  <a:pt x="6971927" y="728589"/>
                </a:cubicBezTo>
                <a:cubicBezTo>
                  <a:pt x="6971927" y="746820"/>
                  <a:pt x="6971927" y="765920"/>
                  <a:pt x="6971927" y="785887"/>
                </a:cubicBezTo>
                <a:cubicBezTo>
                  <a:pt x="6973664" y="785019"/>
                  <a:pt x="6975400" y="784585"/>
                  <a:pt x="6977136" y="784585"/>
                </a:cubicBezTo>
                <a:cubicBezTo>
                  <a:pt x="6979740" y="783717"/>
                  <a:pt x="6981477" y="783283"/>
                  <a:pt x="6982345" y="783283"/>
                </a:cubicBezTo>
                <a:cubicBezTo>
                  <a:pt x="6991027" y="783283"/>
                  <a:pt x="6999708" y="788492"/>
                  <a:pt x="7008390" y="798910"/>
                </a:cubicBezTo>
                <a:cubicBezTo>
                  <a:pt x="7010994" y="804119"/>
                  <a:pt x="7009692" y="807591"/>
                  <a:pt x="7004483" y="809328"/>
                </a:cubicBezTo>
                <a:cubicBezTo>
                  <a:pt x="7002747" y="809328"/>
                  <a:pt x="7000576" y="809762"/>
                  <a:pt x="6997972" y="810630"/>
                </a:cubicBezTo>
                <a:cubicBezTo>
                  <a:pt x="6994500" y="811498"/>
                  <a:pt x="6985818" y="812800"/>
                  <a:pt x="6971927" y="814537"/>
                </a:cubicBezTo>
                <a:cubicBezTo>
                  <a:pt x="6971927" y="828427"/>
                  <a:pt x="6971927" y="841450"/>
                  <a:pt x="6971927" y="853604"/>
                </a:cubicBezTo>
                <a:cubicBezTo>
                  <a:pt x="6971059" y="862286"/>
                  <a:pt x="6968454" y="869231"/>
                  <a:pt x="6964114" y="874440"/>
                </a:cubicBezTo>
                <a:cubicBezTo>
                  <a:pt x="6959773" y="877045"/>
                  <a:pt x="6955432" y="877045"/>
                  <a:pt x="6951091" y="874440"/>
                </a:cubicBezTo>
                <a:cubicBezTo>
                  <a:pt x="6945014" y="868363"/>
                  <a:pt x="6941108" y="864022"/>
                  <a:pt x="6939371" y="861418"/>
                </a:cubicBezTo>
                <a:cubicBezTo>
                  <a:pt x="6935898" y="857945"/>
                  <a:pt x="6935030" y="853604"/>
                  <a:pt x="6936766" y="848395"/>
                </a:cubicBezTo>
                <a:cubicBezTo>
                  <a:pt x="6938503" y="839714"/>
                  <a:pt x="6939371" y="829296"/>
                  <a:pt x="6939371" y="817141"/>
                </a:cubicBezTo>
                <a:cubicBezTo>
                  <a:pt x="6938503" y="817141"/>
                  <a:pt x="6936766" y="817141"/>
                  <a:pt x="6934162" y="817141"/>
                </a:cubicBezTo>
                <a:cubicBezTo>
                  <a:pt x="6930690" y="818009"/>
                  <a:pt x="6928085" y="818444"/>
                  <a:pt x="6926348" y="818444"/>
                </a:cubicBezTo>
                <a:cubicBezTo>
                  <a:pt x="6917667" y="818444"/>
                  <a:pt x="6909854" y="813669"/>
                  <a:pt x="6902908" y="804119"/>
                </a:cubicBezTo>
                <a:cubicBezTo>
                  <a:pt x="6899436" y="798042"/>
                  <a:pt x="6901606" y="794569"/>
                  <a:pt x="6909419" y="793701"/>
                </a:cubicBezTo>
                <a:cubicBezTo>
                  <a:pt x="6914628" y="793701"/>
                  <a:pt x="6923744" y="792833"/>
                  <a:pt x="6936766" y="791096"/>
                </a:cubicBezTo>
                <a:cubicBezTo>
                  <a:pt x="6928085" y="792833"/>
                  <a:pt x="6929387" y="792833"/>
                  <a:pt x="6940673" y="791096"/>
                </a:cubicBezTo>
                <a:cubicBezTo>
                  <a:pt x="6940673" y="776338"/>
                  <a:pt x="6940673" y="761145"/>
                  <a:pt x="6940673" y="745518"/>
                </a:cubicBezTo>
                <a:cubicBezTo>
                  <a:pt x="6923310" y="773299"/>
                  <a:pt x="6900738" y="795871"/>
                  <a:pt x="6872956" y="813235"/>
                </a:cubicBezTo>
                <a:cubicBezTo>
                  <a:pt x="6872956" y="815839"/>
                  <a:pt x="6872956" y="820614"/>
                  <a:pt x="6872956" y="827559"/>
                </a:cubicBezTo>
                <a:cubicBezTo>
                  <a:pt x="6872088" y="833636"/>
                  <a:pt x="6871654" y="838411"/>
                  <a:pt x="6871654" y="841884"/>
                </a:cubicBezTo>
                <a:cubicBezTo>
                  <a:pt x="6869918" y="855775"/>
                  <a:pt x="6864709" y="862286"/>
                  <a:pt x="6856027" y="861418"/>
                </a:cubicBezTo>
                <a:cubicBezTo>
                  <a:pt x="6851686" y="861418"/>
                  <a:pt x="6846044" y="856209"/>
                  <a:pt x="6839098" y="845791"/>
                </a:cubicBezTo>
                <a:cubicBezTo>
                  <a:pt x="6839098" y="844923"/>
                  <a:pt x="6838664" y="844054"/>
                  <a:pt x="6837796" y="843186"/>
                </a:cubicBezTo>
                <a:cubicBezTo>
                  <a:pt x="6836060" y="840582"/>
                  <a:pt x="6836060" y="834939"/>
                  <a:pt x="6837796" y="826257"/>
                </a:cubicBezTo>
                <a:cubicBezTo>
                  <a:pt x="6839532" y="820180"/>
                  <a:pt x="6841703" y="803685"/>
                  <a:pt x="6844307" y="776772"/>
                </a:cubicBezTo>
                <a:cubicBezTo>
                  <a:pt x="6844307" y="767222"/>
                  <a:pt x="6844741" y="759842"/>
                  <a:pt x="6845609" y="754633"/>
                </a:cubicBezTo>
                <a:cubicBezTo>
                  <a:pt x="6845609" y="745952"/>
                  <a:pt x="6844307" y="740309"/>
                  <a:pt x="6841703" y="737704"/>
                </a:cubicBezTo>
                <a:cubicBezTo>
                  <a:pt x="6826076" y="752463"/>
                  <a:pt x="6809580" y="764617"/>
                  <a:pt x="6792218" y="774167"/>
                </a:cubicBezTo>
                <a:cubicBezTo>
                  <a:pt x="6787876" y="776772"/>
                  <a:pt x="6785272" y="777640"/>
                  <a:pt x="6784404" y="776772"/>
                </a:cubicBezTo>
                <a:cubicBezTo>
                  <a:pt x="6783536" y="775903"/>
                  <a:pt x="6784838" y="773299"/>
                  <a:pt x="6788311" y="768958"/>
                </a:cubicBezTo>
                <a:cubicBezTo>
                  <a:pt x="6815224" y="738572"/>
                  <a:pt x="6837362" y="703846"/>
                  <a:pt x="6854725" y="664779"/>
                </a:cubicBezTo>
                <a:cubicBezTo>
                  <a:pt x="6861670" y="649152"/>
                  <a:pt x="6864709" y="636997"/>
                  <a:pt x="6863840" y="628316"/>
                </a:cubicBezTo>
                <a:cubicBezTo>
                  <a:pt x="6862972" y="624843"/>
                  <a:pt x="6863407" y="622673"/>
                  <a:pt x="6865142" y="621804"/>
                </a:cubicBezTo>
                <a:cubicBezTo>
                  <a:pt x="6866012" y="620068"/>
                  <a:pt x="6868182" y="620068"/>
                  <a:pt x="6871654" y="621804"/>
                </a:cubicBezTo>
                <a:cubicBezTo>
                  <a:pt x="6885545" y="627881"/>
                  <a:pt x="6895963" y="635695"/>
                  <a:pt x="6902908" y="645245"/>
                </a:cubicBezTo>
                <a:cubicBezTo>
                  <a:pt x="6906381" y="651322"/>
                  <a:pt x="6905512" y="657833"/>
                  <a:pt x="6900304" y="664779"/>
                </a:cubicBezTo>
                <a:cubicBezTo>
                  <a:pt x="6896831" y="668251"/>
                  <a:pt x="6892490" y="673894"/>
                  <a:pt x="6887281" y="681708"/>
                </a:cubicBezTo>
                <a:cubicBezTo>
                  <a:pt x="6886413" y="683444"/>
                  <a:pt x="6885545" y="684746"/>
                  <a:pt x="6884676" y="685614"/>
                </a:cubicBezTo>
                <a:cubicBezTo>
                  <a:pt x="6882072" y="690823"/>
                  <a:pt x="6877297" y="697769"/>
                  <a:pt x="6870352" y="706450"/>
                </a:cubicBezTo>
                <a:cubicBezTo>
                  <a:pt x="6867747" y="709923"/>
                  <a:pt x="6866012" y="712527"/>
                  <a:pt x="6865142" y="714264"/>
                </a:cubicBezTo>
                <a:cubicBezTo>
                  <a:pt x="6871220" y="722945"/>
                  <a:pt x="6874258" y="730759"/>
                  <a:pt x="6874258" y="737704"/>
                </a:cubicBezTo>
                <a:cubicBezTo>
                  <a:pt x="6874258" y="757672"/>
                  <a:pt x="6874258" y="778074"/>
                  <a:pt x="6874258" y="798910"/>
                </a:cubicBezTo>
                <a:cubicBezTo>
                  <a:pt x="6896831" y="770260"/>
                  <a:pt x="6912892" y="742913"/>
                  <a:pt x="6922442" y="716868"/>
                </a:cubicBezTo>
                <a:cubicBezTo>
                  <a:pt x="6921574" y="716868"/>
                  <a:pt x="6920272" y="716868"/>
                  <a:pt x="6918535" y="716868"/>
                </a:cubicBezTo>
                <a:cubicBezTo>
                  <a:pt x="6903776" y="718605"/>
                  <a:pt x="6892490" y="713830"/>
                  <a:pt x="6884676" y="702544"/>
                </a:cubicBezTo>
                <a:cubicBezTo>
                  <a:pt x="6882940" y="699939"/>
                  <a:pt x="6882072" y="697769"/>
                  <a:pt x="6882072" y="696032"/>
                </a:cubicBezTo>
                <a:cubicBezTo>
                  <a:pt x="6882940" y="695164"/>
                  <a:pt x="6884676" y="694730"/>
                  <a:pt x="6887281" y="694730"/>
                </a:cubicBezTo>
                <a:cubicBezTo>
                  <a:pt x="6893358" y="693862"/>
                  <a:pt x="6902474" y="692560"/>
                  <a:pt x="6914628" y="690823"/>
                </a:cubicBezTo>
                <a:cubicBezTo>
                  <a:pt x="6925914" y="689087"/>
                  <a:pt x="6934596" y="687785"/>
                  <a:pt x="6940673" y="686917"/>
                </a:cubicBezTo>
                <a:lnTo>
                  <a:pt x="6940673" y="673894"/>
                </a:lnTo>
                <a:cubicBezTo>
                  <a:pt x="6940673" y="649586"/>
                  <a:pt x="6938068" y="630920"/>
                  <a:pt x="6932860" y="617898"/>
                </a:cubicBezTo>
                <a:cubicBezTo>
                  <a:pt x="6931992" y="614425"/>
                  <a:pt x="6931992" y="611820"/>
                  <a:pt x="6932860" y="610084"/>
                </a:cubicBezTo>
                <a:cubicBezTo>
                  <a:pt x="6933294" y="609216"/>
                  <a:pt x="6934054" y="608673"/>
                  <a:pt x="6935138" y="608456"/>
                </a:cubicBezTo>
                <a:close/>
                <a:moveTo>
                  <a:pt x="2561852" y="607480"/>
                </a:moveTo>
                <a:cubicBezTo>
                  <a:pt x="2578348" y="612689"/>
                  <a:pt x="2590068" y="620068"/>
                  <a:pt x="2597013" y="629618"/>
                </a:cubicBezTo>
                <a:cubicBezTo>
                  <a:pt x="2600486" y="633959"/>
                  <a:pt x="2600051" y="637865"/>
                  <a:pt x="2595711" y="641338"/>
                </a:cubicBezTo>
                <a:cubicBezTo>
                  <a:pt x="2595711" y="643074"/>
                  <a:pt x="2593540" y="648283"/>
                  <a:pt x="2589200" y="656965"/>
                </a:cubicBezTo>
                <a:cubicBezTo>
                  <a:pt x="2587463" y="658701"/>
                  <a:pt x="2586595" y="660004"/>
                  <a:pt x="2586595" y="660872"/>
                </a:cubicBezTo>
                <a:cubicBezTo>
                  <a:pt x="2583122" y="668685"/>
                  <a:pt x="2578782" y="676065"/>
                  <a:pt x="2573573" y="683010"/>
                </a:cubicBezTo>
                <a:cubicBezTo>
                  <a:pt x="2575309" y="683010"/>
                  <a:pt x="2577913" y="682576"/>
                  <a:pt x="2581386" y="681708"/>
                </a:cubicBezTo>
                <a:cubicBezTo>
                  <a:pt x="2584859" y="681708"/>
                  <a:pt x="2587463" y="681708"/>
                  <a:pt x="2589200" y="681708"/>
                </a:cubicBezTo>
                <a:cubicBezTo>
                  <a:pt x="2597881" y="679971"/>
                  <a:pt x="2607865" y="677367"/>
                  <a:pt x="2619151" y="673894"/>
                </a:cubicBezTo>
                <a:cubicBezTo>
                  <a:pt x="2624360" y="671290"/>
                  <a:pt x="2629569" y="671724"/>
                  <a:pt x="2634778" y="675196"/>
                </a:cubicBezTo>
                <a:cubicBezTo>
                  <a:pt x="2646932" y="682142"/>
                  <a:pt x="2655180" y="689521"/>
                  <a:pt x="2659521" y="697335"/>
                </a:cubicBezTo>
                <a:cubicBezTo>
                  <a:pt x="2662125" y="700807"/>
                  <a:pt x="2661691" y="706450"/>
                  <a:pt x="2658219" y="714264"/>
                </a:cubicBezTo>
                <a:cubicBezTo>
                  <a:pt x="2655614" y="720341"/>
                  <a:pt x="2653878" y="730759"/>
                  <a:pt x="2653010" y="745518"/>
                </a:cubicBezTo>
                <a:cubicBezTo>
                  <a:pt x="2650405" y="781112"/>
                  <a:pt x="2645630" y="810196"/>
                  <a:pt x="2638685" y="832768"/>
                </a:cubicBezTo>
                <a:cubicBezTo>
                  <a:pt x="2631740" y="855341"/>
                  <a:pt x="2622190" y="869665"/>
                  <a:pt x="2610035" y="875742"/>
                </a:cubicBezTo>
                <a:cubicBezTo>
                  <a:pt x="2601354" y="878347"/>
                  <a:pt x="2594408" y="875308"/>
                  <a:pt x="2589200" y="866627"/>
                </a:cubicBezTo>
                <a:cubicBezTo>
                  <a:pt x="2581386" y="848395"/>
                  <a:pt x="2570100" y="834071"/>
                  <a:pt x="2555341" y="823653"/>
                </a:cubicBezTo>
                <a:cubicBezTo>
                  <a:pt x="2553605" y="821916"/>
                  <a:pt x="2552737" y="820614"/>
                  <a:pt x="2552737" y="819746"/>
                </a:cubicBezTo>
                <a:cubicBezTo>
                  <a:pt x="2552737" y="818878"/>
                  <a:pt x="2554039" y="818444"/>
                  <a:pt x="2556643" y="818444"/>
                </a:cubicBezTo>
                <a:cubicBezTo>
                  <a:pt x="2567061" y="821048"/>
                  <a:pt x="2578348" y="823218"/>
                  <a:pt x="2590502" y="824955"/>
                </a:cubicBezTo>
                <a:cubicBezTo>
                  <a:pt x="2597447" y="825823"/>
                  <a:pt x="2601354" y="824087"/>
                  <a:pt x="2602222" y="819746"/>
                </a:cubicBezTo>
                <a:cubicBezTo>
                  <a:pt x="2610904" y="800646"/>
                  <a:pt x="2614810" y="763749"/>
                  <a:pt x="2613942" y="709055"/>
                </a:cubicBezTo>
                <a:cubicBezTo>
                  <a:pt x="2613942" y="705582"/>
                  <a:pt x="2611772" y="703846"/>
                  <a:pt x="2607431" y="703846"/>
                </a:cubicBezTo>
                <a:cubicBezTo>
                  <a:pt x="2601354" y="703846"/>
                  <a:pt x="2591804" y="705582"/>
                  <a:pt x="2578782" y="709055"/>
                </a:cubicBezTo>
                <a:cubicBezTo>
                  <a:pt x="2576177" y="709923"/>
                  <a:pt x="2574441" y="710357"/>
                  <a:pt x="2573573" y="710357"/>
                </a:cubicBezTo>
                <a:cubicBezTo>
                  <a:pt x="2572704" y="710357"/>
                  <a:pt x="2571836" y="710357"/>
                  <a:pt x="2570968" y="710357"/>
                </a:cubicBezTo>
                <a:cubicBezTo>
                  <a:pt x="2567495" y="711225"/>
                  <a:pt x="2564891" y="710791"/>
                  <a:pt x="2563155" y="709055"/>
                </a:cubicBezTo>
                <a:cubicBezTo>
                  <a:pt x="2561418" y="709055"/>
                  <a:pt x="2559248" y="708187"/>
                  <a:pt x="2556643" y="706450"/>
                </a:cubicBezTo>
                <a:cubicBezTo>
                  <a:pt x="2555775" y="707318"/>
                  <a:pt x="2554039" y="709055"/>
                  <a:pt x="2551434" y="711659"/>
                </a:cubicBezTo>
                <a:cubicBezTo>
                  <a:pt x="2545357" y="720341"/>
                  <a:pt x="2540148" y="726418"/>
                  <a:pt x="2535807" y="729891"/>
                </a:cubicBezTo>
                <a:cubicBezTo>
                  <a:pt x="2547094" y="731627"/>
                  <a:pt x="2559248" y="734666"/>
                  <a:pt x="2572270" y="739007"/>
                </a:cubicBezTo>
                <a:cubicBezTo>
                  <a:pt x="2585293" y="741611"/>
                  <a:pt x="2592238" y="751595"/>
                  <a:pt x="2593106" y="768958"/>
                </a:cubicBezTo>
                <a:cubicBezTo>
                  <a:pt x="2589633" y="787190"/>
                  <a:pt x="2580952" y="791965"/>
                  <a:pt x="2567061" y="783283"/>
                </a:cubicBezTo>
                <a:cubicBezTo>
                  <a:pt x="2558380" y="776338"/>
                  <a:pt x="2547094" y="762013"/>
                  <a:pt x="2533203" y="740309"/>
                </a:cubicBezTo>
                <a:cubicBezTo>
                  <a:pt x="2531467" y="737704"/>
                  <a:pt x="2530164" y="735968"/>
                  <a:pt x="2529296" y="735100"/>
                </a:cubicBezTo>
                <a:cubicBezTo>
                  <a:pt x="2524955" y="739441"/>
                  <a:pt x="2520614" y="742913"/>
                  <a:pt x="2516274" y="745518"/>
                </a:cubicBezTo>
                <a:cubicBezTo>
                  <a:pt x="2516274" y="745518"/>
                  <a:pt x="2515840" y="745518"/>
                  <a:pt x="2514971" y="745518"/>
                </a:cubicBezTo>
                <a:cubicBezTo>
                  <a:pt x="2514971" y="755936"/>
                  <a:pt x="2514971" y="765920"/>
                  <a:pt x="2514971" y="775469"/>
                </a:cubicBezTo>
                <a:cubicBezTo>
                  <a:pt x="2515840" y="785019"/>
                  <a:pt x="2515840" y="796305"/>
                  <a:pt x="2514971" y="809328"/>
                </a:cubicBezTo>
                <a:cubicBezTo>
                  <a:pt x="2514971" y="815405"/>
                  <a:pt x="2514971" y="819746"/>
                  <a:pt x="2514971" y="822350"/>
                </a:cubicBezTo>
                <a:cubicBezTo>
                  <a:pt x="2514103" y="834505"/>
                  <a:pt x="2508894" y="840582"/>
                  <a:pt x="2499345" y="840582"/>
                </a:cubicBezTo>
                <a:cubicBezTo>
                  <a:pt x="2488927" y="839714"/>
                  <a:pt x="2482849" y="832768"/>
                  <a:pt x="2481113" y="819746"/>
                </a:cubicBezTo>
                <a:cubicBezTo>
                  <a:pt x="2465486" y="821482"/>
                  <a:pt x="2454200" y="822350"/>
                  <a:pt x="2447255" y="822350"/>
                </a:cubicBezTo>
                <a:lnTo>
                  <a:pt x="2445952" y="822350"/>
                </a:lnTo>
                <a:cubicBezTo>
                  <a:pt x="2445952" y="829296"/>
                  <a:pt x="2444650" y="834071"/>
                  <a:pt x="2442046" y="836675"/>
                </a:cubicBezTo>
                <a:cubicBezTo>
                  <a:pt x="2436837" y="840148"/>
                  <a:pt x="2431194" y="840148"/>
                  <a:pt x="2425117" y="836675"/>
                </a:cubicBezTo>
                <a:cubicBezTo>
                  <a:pt x="2418171" y="828862"/>
                  <a:pt x="2414699" y="821482"/>
                  <a:pt x="2414699" y="814537"/>
                </a:cubicBezTo>
                <a:cubicBezTo>
                  <a:pt x="2415567" y="803251"/>
                  <a:pt x="2415133" y="780244"/>
                  <a:pt x="2413396" y="745518"/>
                </a:cubicBezTo>
                <a:cubicBezTo>
                  <a:pt x="2413396" y="722945"/>
                  <a:pt x="2410358" y="708187"/>
                  <a:pt x="2404281" y="701241"/>
                </a:cubicBezTo>
                <a:cubicBezTo>
                  <a:pt x="2401676" y="695164"/>
                  <a:pt x="2402978" y="691692"/>
                  <a:pt x="2408187" y="690823"/>
                </a:cubicBezTo>
                <a:cubicBezTo>
                  <a:pt x="2410792" y="690823"/>
                  <a:pt x="2416435" y="691692"/>
                  <a:pt x="2425117" y="693428"/>
                </a:cubicBezTo>
                <a:cubicBezTo>
                  <a:pt x="2428589" y="694296"/>
                  <a:pt x="2431194" y="694730"/>
                  <a:pt x="2432930" y="694730"/>
                </a:cubicBezTo>
                <a:cubicBezTo>
                  <a:pt x="2434666" y="691257"/>
                  <a:pt x="2437271" y="686483"/>
                  <a:pt x="2440743" y="680405"/>
                </a:cubicBezTo>
                <a:cubicBezTo>
                  <a:pt x="2444216" y="674328"/>
                  <a:pt x="2446821" y="669553"/>
                  <a:pt x="2448557" y="666081"/>
                </a:cubicBezTo>
                <a:cubicBezTo>
                  <a:pt x="2455502" y="647849"/>
                  <a:pt x="2458107" y="636563"/>
                  <a:pt x="2456370" y="632222"/>
                </a:cubicBezTo>
                <a:cubicBezTo>
                  <a:pt x="2454634" y="626145"/>
                  <a:pt x="2458107" y="622673"/>
                  <a:pt x="2466788" y="621804"/>
                </a:cubicBezTo>
                <a:cubicBezTo>
                  <a:pt x="2476338" y="624409"/>
                  <a:pt x="2485454" y="630486"/>
                  <a:pt x="2494136" y="640036"/>
                </a:cubicBezTo>
                <a:cubicBezTo>
                  <a:pt x="2499345" y="646981"/>
                  <a:pt x="2498911" y="653926"/>
                  <a:pt x="2492833" y="660872"/>
                </a:cubicBezTo>
                <a:cubicBezTo>
                  <a:pt x="2490229" y="663476"/>
                  <a:pt x="2485020" y="668685"/>
                  <a:pt x="2477206" y="676499"/>
                </a:cubicBezTo>
                <a:cubicBezTo>
                  <a:pt x="2468525" y="684312"/>
                  <a:pt x="2462448" y="689955"/>
                  <a:pt x="2458975" y="693428"/>
                </a:cubicBezTo>
                <a:cubicBezTo>
                  <a:pt x="2462448" y="692560"/>
                  <a:pt x="2467222" y="690823"/>
                  <a:pt x="2473300" y="688219"/>
                </a:cubicBezTo>
                <a:cubicBezTo>
                  <a:pt x="2477640" y="686483"/>
                  <a:pt x="2480245" y="685614"/>
                  <a:pt x="2481113" y="685614"/>
                </a:cubicBezTo>
                <a:cubicBezTo>
                  <a:pt x="2488058" y="683010"/>
                  <a:pt x="2494136" y="683444"/>
                  <a:pt x="2499345" y="686917"/>
                </a:cubicBezTo>
                <a:cubicBezTo>
                  <a:pt x="2501949" y="688653"/>
                  <a:pt x="2504988" y="690389"/>
                  <a:pt x="2508460" y="692126"/>
                </a:cubicBezTo>
                <a:cubicBezTo>
                  <a:pt x="2511933" y="694730"/>
                  <a:pt x="2514971" y="696466"/>
                  <a:pt x="2517576" y="697335"/>
                </a:cubicBezTo>
                <a:cubicBezTo>
                  <a:pt x="2521917" y="701675"/>
                  <a:pt x="2522785" y="706450"/>
                  <a:pt x="2520180" y="711659"/>
                </a:cubicBezTo>
                <a:cubicBezTo>
                  <a:pt x="2519312" y="713396"/>
                  <a:pt x="2518010" y="720341"/>
                  <a:pt x="2516274" y="732495"/>
                </a:cubicBezTo>
                <a:cubicBezTo>
                  <a:pt x="2531901" y="708187"/>
                  <a:pt x="2543621" y="680405"/>
                  <a:pt x="2551434" y="649152"/>
                </a:cubicBezTo>
                <a:cubicBezTo>
                  <a:pt x="2554039" y="638734"/>
                  <a:pt x="2554907" y="627013"/>
                  <a:pt x="2554039" y="613991"/>
                </a:cubicBezTo>
                <a:cubicBezTo>
                  <a:pt x="2553171" y="607914"/>
                  <a:pt x="2555775" y="605743"/>
                  <a:pt x="2561852" y="607480"/>
                </a:cubicBezTo>
                <a:close/>
                <a:moveTo>
                  <a:pt x="2786736" y="607154"/>
                </a:moveTo>
                <a:cubicBezTo>
                  <a:pt x="2788364" y="606937"/>
                  <a:pt x="2790372" y="607045"/>
                  <a:pt x="2792759" y="607480"/>
                </a:cubicBezTo>
                <a:cubicBezTo>
                  <a:pt x="2805782" y="609216"/>
                  <a:pt x="2816634" y="615293"/>
                  <a:pt x="2825315" y="625711"/>
                </a:cubicBezTo>
                <a:cubicBezTo>
                  <a:pt x="2827920" y="629184"/>
                  <a:pt x="2828354" y="633959"/>
                  <a:pt x="2826618" y="640036"/>
                </a:cubicBezTo>
                <a:cubicBezTo>
                  <a:pt x="2823145" y="653058"/>
                  <a:pt x="2821409" y="666949"/>
                  <a:pt x="2821409" y="681708"/>
                </a:cubicBezTo>
                <a:cubicBezTo>
                  <a:pt x="2823145" y="680839"/>
                  <a:pt x="2825315" y="679971"/>
                  <a:pt x="2827920" y="679103"/>
                </a:cubicBezTo>
                <a:cubicBezTo>
                  <a:pt x="2831392" y="678235"/>
                  <a:pt x="2833563" y="677801"/>
                  <a:pt x="2834431" y="677801"/>
                </a:cubicBezTo>
                <a:cubicBezTo>
                  <a:pt x="2842245" y="674328"/>
                  <a:pt x="2849624" y="677801"/>
                  <a:pt x="2856569" y="688219"/>
                </a:cubicBezTo>
                <a:cubicBezTo>
                  <a:pt x="2860910" y="693428"/>
                  <a:pt x="2859608" y="697769"/>
                  <a:pt x="2852662" y="701241"/>
                </a:cubicBezTo>
                <a:cubicBezTo>
                  <a:pt x="2842245" y="703846"/>
                  <a:pt x="2831827" y="706450"/>
                  <a:pt x="2821409" y="709055"/>
                </a:cubicBezTo>
                <a:cubicBezTo>
                  <a:pt x="2821409" y="714264"/>
                  <a:pt x="2821409" y="719907"/>
                  <a:pt x="2821409" y="725984"/>
                </a:cubicBezTo>
                <a:cubicBezTo>
                  <a:pt x="2822277" y="725984"/>
                  <a:pt x="2823579" y="726418"/>
                  <a:pt x="2825315" y="727286"/>
                </a:cubicBezTo>
                <a:cubicBezTo>
                  <a:pt x="2830524" y="728154"/>
                  <a:pt x="2837904" y="731193"/>
                  <a:pt x="2847454" y="736402"/>
                </a:cubicBezTo>
                <a:cubicBezTo>
                  <a:pt x="2855267" y="739007"/>
                  <a:pt x="2859174" y="746386"/>
                  <a:pt x="2859174" y="758540"/>
                </a:cubicBezTo>
                <a:cubicBezTo>
                  <a:pt x="2858305" y="769826"/>
                  <a:pt x="2854399" y="776338"/>
                  <a:pt x="2847454" y="778074"/>
                </a:cubicBezTo>
                <a:cubicBezTo>
                  <a:pt x="2841376" y="778074"/>
                  <a:pt x="2837036" y="775469"/>
                  <a:pt x="2834431" y="770260"/>
                </a:cubicBezTo>
                <a:cubicBezTo>
                  <a:pt x="2829222" y="763315"/>
                  <a:pt x="2824881" y="756804"/>
                  <a:pt x="2821409" y="750727"/>
                </a:cubicBezTo>
                <a:cubicBezTo>
                  <a:pt x="2821409" y="780244"/>
                  <a:pt x="2821409" y="811498"/>
                  <a:pt x="2821409" y="844489"/>
                </a:cubicBezTo>
                <a:cubicBezTo>
                  <a:pt x="2820540" y="864456"/>
                  <a:pt x="2816200" y="875308"/>
                  <a:pt x="2808386" y="877045"/>
                </a:cubicBezTo>
                <a:cubicBezTo>
                  <a:pt x="2801441" y="877045"/>
                  <a:pt x="2795364" y="870967"/>
                  <a:pt x="2790155" y="858813"/>
                </a:cubicBezTo>
                <a:cubicBezTo>
                  <a:pt x="2787550" y="854472"/>
                  <a:pt x="2786248" y="847527"/>
                  <a:pt x="2786248" y="837977"/>
                </a:cubicBezTo>
                <a:cubicBezTo>
                  <a:pt x="2788852" y="831900"/>
                  <a:pt x="2790589" y="807591"/>
                  <a:pt x="2791457" y="765051"/>
                </a:cubicBezTo>
                <a:cubicBezTo>
                  <a:pt x="2778434" y="782415"/>
                  <a:pt x="2760637" y="796739"/>
                  <a:pt x="2738065" y="808026"/>
                </a:cubicBezTo>
                <a:cubicBezTo>
                  <a:pt x="2734592" y="809762"/>
                  <a:pt x="2732422" y="810196"/>
                  <a:pt x="2731554" y="809328"/>
                </a:cubicBezTo>
                <a:cubicBezTo>
                  <a:pt x="2729817" y="808460"/>
                  <a:pt x="2730251" y="806723"/>
                  <a:pt x="2732856" y="804119"/>
                </a:cubicBezTo>
                <a:cubicBezTo>
                  <a:pt x="2753692" y="778074"/>
                  <a:pt x="2770187" y="749425"/>
                  <a:pt x="2782341" y="718171"/>
                </a:cubicBezTo>
                <a:cubicBezTo>
                  <a:pt x="2778868" y="718171"/>
                  <a:pt x="2774962" y="719039"/>
                  <a:pt x="2770621" y="720775"/>
                </a:cubicBezTo>
                <a:cubicBezTo>
                  <a:pt x="2761071" y="723380"/>
                  <a:pt x="2751521" y="718605"/>
                  <a:pt x="2741972" y="706450"/>
                </a:cubicBezTo>
                <a:cubicBezTo>
                  <a:pt x="2739367" y="702109"/>
                  <a:pt x="2740235" y="699071"/>
                  <a:pt x="2744576" y="697335"/>
                </a:cubicBezTo>
                <a:cubicBezTo>
                  <a:pt x="2749785" y="696466"/>
                  <a:pt x="2757599" y="694730"/>
                  <a:pt x="2768017" y="692126"/>
                </a:cubicBezTo>
                <a:cubicBezTo>
                  <a:pt x="2778434" y="690389"/>
                  <a:pt x="2786248" y="689087"/>
                  <a:pt x="2791457" y="688219"/>
                </a:cubicBezTo>
                <a:lnTo>
                  <a:pt x="2791457" y="677801"/>
                </a:lnTo>
                <a:cubicBezTo>
                  <a:pt x="2790589" y="650888"/>
                  <a:pt x="2787550" y="630920"/>
                  <a:pt x="2782341" y="617898"/>
                </a:cubicBezTo>
                <a:cubicBezTo>
                  <a:pt x="2780388" y="611386"/>
                  <a:pt x="2781853" y="607805"/>
                  <a:pt x="2786736" y="607154"/>
                </a:cubicBezTo>
                <a:close/>
                <a:moveTo>
                  <a:pt x="136738" y="607154"/>
                </a:moveTo>
                <a:cubicBezTo>
                  <a:pt x="138474" y="606503"/>
                  <a:pt x="140210" y="606611"/>
                  <a:pt x="141947" y="607480"/>
                </a:cubicBezTo>
                <a:cubicBezTo>
                  <a:pt x="142815" y="607480"/>
                  <a:pt x="144117" y="607914"/>
                  <a:pt x="145854" y="608782"/>
                </a:cubicBezTo>
                <a:cubicBezTo>
                  <a:pt x="162349" y="615727"/>
                  <a:pt x="171464" y="620936"/>
                  <a:pt x="173201" y="624409"/>
                </a:cubicBezTo>
                <a:cubicBezTo>
                  <a:pt x="179278" y="631354"/>
                  <a:pt x="177976" y="636129"/>
                  <a:pt x="169294" y="638734"/>
                </a:cubicBezTo>
                <a:cubicBezTo>
                  <a:pt x="164953" y="640470"/>
                  <a:pt x="158876" y="642640"/>
                  <a:pt x="151063" y="645245"/>
                </a:cubicBezTo>
                <a:cubicBezTo>
                  <a:pt x="142381" y="648717"/>
                  <a:pt x="135870" y="651322"/>
                  <a:pt x="131529" y="653058"/>
                </a:cubicBezTo>
                <a:cubicBezTo>
                  <a:pt x="134133" y="654795"/>
                  <a:pt x="136738" y="656965"/>
                  <a:pt x="139342" y="659570"/>
                </a:cubicBezTo>
                <a:cubicBezTo>
                  <a:pt x="141947" y="664779"/>
                  <a:pt x="142815" y="669553"/>
                  <a:pt x="141947" y="673894"/>
                </a:cubicBezTo>
                <a:cubicBezTo>
                  <a:pt x="141079" y="676499"/>
                  <a:pt x="140210" y="680405"/>
                  <a:pt x="139342" y="685614"/>
                </a:cubicBezTo>
                <a:cubicBezTo>
                  <a:pt x="138474" y="688219"/>
                  <a:pt x="138040" y="689955"/>
                  <a:pt x="138040" y="690823"/>
                </a:cubicBezTo>
                <a:cubicBezTo>
                  <a:pt x="138908" y="690823"/>
                  <a:pt x="140210" y="690389"/>
                  <a:pt x="141947" y="689521"/>
                </a:cubicBezTo>
                <a:cubicBezTo>
                  <a:pt x="144551" y="689521"/>
                  <a:pt x="146288" y="689087"/>
                  <a:pt x="147156" y="688219"/>
                </a:cubicBezTo>
                <a:cubicBezTo>
                  <a:pt x="152365" y="687351"/>
                  <a:pt x="157574" y="686917"/>
                  <a:pt x="162783" y="686917"/>
                </a:cubicBezTo>
                <a:cubicBezTo>
                  <a:pt x="172333" y="691257"/>
                  <a:pt x="178410" y="695164"/>
                  <a:pt x="181014" y="698637"/>
                </a:cubicBezTo>
                <a:lnTo>
                  <a:pt x="182316" y="699939"/>
                </a:lnTo>
                <a:lnTo>
                  <a:pt x="183619" y="699939"/>
                </a:lnTo>
                <a:cubicBezTo>
                  <a:pt x="185355" y="699939"/>
                  <a:pt x="187525" y="700373"/>
                  <a:pt x="190130" y="701241"/>
                </a:cubicBezTo>
                <a:cubicBezTo>
                  <a:pt x="196207" y="701241"/>
                  <a:pt x="200548" y="702109"/>
                  <a:pt x="203152" y="703846"/>
                </a:cubicBezTo>
                <a:cubicBezTo>
                  <a:pt x="209230" y="702978"/>
                  <a:pt x="217043" y="702109"/>
                  <a:pt x="226593" y="701241"/>
                </a:cubicBezTo>
                <a:cubicBezTo>
                  <a:pt x="234406" y="700373"/>
                  <a:pt x="241351" y="699505"/>
                  <a:pt x="247429" y="698637"/>
                </a:cubicBezTo>
                <a:cubicBezTo>
                  <a:pt x="256111" y="697769"/>
                  <a:pt x="262621" y="696032"/>
                  <a:pt x="266963" y="693428"/>
                </a:cubicBezTo>
                <a:cubicBezTo>
                  <a:pt x="266963" y="693428"/>
                  <a:pt x="267397" y="693428"/>
                  <a:pt x="268265" y="693428"/>
                </a:cubicBezTo>
                <a:cubicBezTo>
                  <a:pt x="274342" y="690823"/>
                  <a:pt x="280419" y="690389"/>
                  <a:pt x="286496" y="692126"/>
                </a:cubicBezTo>
                <a:cubicBezTo>
                  <a:pt x="298651" y="696466"/>
                  <a:pt x="308200" y="703846"/>
                  <a:pt x="315146" y="714264"/>
                </a:cubicBezTo>
                <a:cubicBezTo>
                  <a:pt x="319486" y="718605"/>
                  <a:pt x="319486" y="722511"/>
                  <a:pt x="315146" y="725984"/>
                </a:cubicBezTo>
                <a:cubicBezTo>
                  <a:pt x="306464" y="732929"/>
                  <a:pt x="298651" y="746386"/>
                  <a:pt x="291705" y="766354"/>
                </a:cubicBezTo>
                <a:cubicBezTo>
                  <a:pt x="294309" y="768958"/>
                  <a:pt x="296914" y="771997"/>
                  <a:pt x="299519" y="775469"/>
                </a:cubicBezTo>
                <a:cubicBezTo>
                  <a:pt x="302123" y="784151"/>
                  <a:pt x="299519" y="789794"/>
                  <a:pt x="291705" y="792399"/>
                </a:cubicBezTo>
                <a:cubicBezTo>
                  <a:pt x="264792" y="792399"/>
                  <a:pt x="241351" y="792833"/>
                  <a:pt x="221384" y="793701"/>
                </a:cubicBezTo>
                <a:cubicBezTo>
                  <a:pt x="221384" y="801514"/>
                  <a:pt x="220082" y="807157"/>
                  <a:pt x="217477" y="810630"/>
                </a:cubicBezTo>
                <a:cubicBezTo>
                  <a:pt x="216609" y="814103"/>
                  <a:pt x="213571" y="814971"/>
                  <a:pt x="208361" y="813235"/>
                </a:cubicBezTo>
                <a:cubicBezTo>
                  <a:pt x="197075" y="808894"/>
                  <a:pt x="191432" y="799778"/>
                  <a:pt x="191432" y="785887"/>
                </a:cubicBezTo>
                <a:cubicBezTo>
                  <a:pt x="190564" y="757238"/>
                  <a:pt x="186657" y="732929"/>
                  <a:pt x="179712" y="712962"/>
                </a:cubicBezTo>
                <a:cubicBezTo>
                  <a:pt x="179712" y="712962"/>
                  <a:pt x="179278" y="712962"/>
                  <a:pt x="178410" y="712962"/>
                </a:cubicBezTo>
                <a:cubicBezTo>
                  <a:pt x="177542" y="713830"/>
                  <a:pt x="176673" y="714264"/>
                  <a:pt x="175805" y="714264"/>
                </a:cubicBezTo>
                <a:cubicBezTo>
                  <a:pt x="162783" y="714264"/>
                  <a:pt x="149760" y="715566"/>
                  <a:pt x="136738" y="718171"/>
                </a:cubicBezTo>
                <a:lnTo>
                  <a:pt x="136738" y="723380"/>
                </a:lnTo>
                <a:cubicBezTo>
                  <a:pt x="136738" y="726852"/>
                  <a:pt x="136738" y="730759"/>
                  <a:pt x="136738" y="735100"/>
                </a:cubicBezTo>
                <a:cubicBezTo>
                  <a:pt x="150628" y="734232"/>
                  <a:pt x="160612" y="735968"/>
                  <a:pt x="166689" y="740309"/>
                </a:cubicBezTo>
                <a:cubicBezTo>
                  <a:pt x="177107" y="743781"/>
                  <a:pt x="180146" y="754199"/>
                  <a:pt x="175805" y="771563"/>
                </a:cubicBezTo>
                <a:cubicBezTo>
                  <a:pt x="174069" y="780244"/>
                  <a:pt x="168860" y="782415"/>
                  <a:pt x="160178" y="778074"/>
                </a:cubicBezTo>
                <a:cubicBezTo>
                  <a:pt x="156706" y="775469"/>
                  <a:pt x="151063" y="771129"/>
                  <a:pt x="143249" y="765051"/>
                </a:cubicBezTo>
                <a:cubicBezTo>
                  <a:pt x="139776" y="761579"/>
                  <a:pt x="137172" y="758974"/>
                  <a:pt x="135436" y="757238"/>
                </a:cubicBezTo>
                <a:cubicBezTo>
                  <a:pt x="135436" y="786756"/>
                  <a:pt x="135870" y="811498"/>
                  <a:pt x="136738" y="831466"/>
                </a:cubicBezTo>
                <a:cubicBezTo>
                  <a:pt x="136738" y="852302"/>
                  <a:pt x="133699" y="866193"/>
                  <a:pt x="127622" y="873138"/>
                </a:cubicBezTo>
                <a:cubicBezTo>
                  <a:pt x="121545" y="879215"/>
                  <a:pt x="115468" y="879649"/>
                  <a:pt x="109391" y="874440"/>
                </a:cubicBezTo>
                <a:cubicBezTo>
                  <a:pt x="105918" y="872704"/>
                  <a:pt x="102445" y="866627"/>
                  <a:pt x="98973" y="856209"/>
                </a:cubicBezTo>
                <a:cubicBezTo>
                  <a:pt x="96368" y="851000"/>
                  <a:pt x="95934" y="846659"/>
                  <a:pt x="97670" y="843186"/>
                </a:cubicBezTo>
                <a:cubicBezTo>
                  <a:pt x="100275" y="831032"/>
                  <a:pt x="102445" y="807591"/>
                  <a:pt x="104182" y="772865"/>
                </a:cubicBezTo>
                <a:cubicBezTo>
                  <a:pt x="83346" y="796305"/>
                  <a:pt x="56867" y="814971"/>
                  <a:pt x="24745" y="828862"/>
                </a:cubicBezTo>
                <a:cubicBezTo>
                  <a:pt x="20404" y="829730"/>
                  <a:pt x="18233" y="829730"/>
                  <a:pt x="18233" y="828862"/>
                </a:cubicBezTo>
                <a:cubicBezTo>
                  <a:pt x="17365" y="828862"/>
                  <a:pt x="18233" y="827559"/>
                  <a:pt x="20838" y="824955"/>
                </a:cubicBezTo>
                <a:cubicBezTo>
                  <a:pt x="42542" y="804987"/>
                  <a:pt x="65982" y="772431"/>
                  <a:pt x="91159" y="727286"/>
                </a:cubicBezTo>
                <a:cubicBezTo>
                  <a:pt x="85082" y="729023"/>
                  <a:pt x="76400" y="731193"/>
                  <a:pt x="65114" y="733798"/>
                </a:cubicBezTo>
                <a:cubicBezTo>
                  <a:pt x="56433" y="736402"/>
                  <a:pt x="50356" y="738138"/>
                  <a:pt x="46883" y="739007"/>
                </a:cubicBezTo>
                <a:cubicBezTo>
                  <a:pt x="44278" y="740743"/>
                  <a:pt x="41240" y="740309"/>
                  <a:pt x="37767" y="737704"/>
                </a:cubicBezTo>
                <a:cubicBezTo>
                  <a:pt x="29954" y="733363"/>
                  <a:pt x="23443" y="727720"/>
                  <a:pt x="18233" y="720775"/>
                </a:cubicBezTo>
                <a:cubicBezTo>
                  <a:pt x="15629" y="714698"/>
                  <a:pt x="18233" y="711225"/>
                  <a:pt x="26047" y="710357"/>
                </a:cubicBezTo>
                <a:cubicBezTo>
                  <a:pt x="30388" y="711225"/>
                  <a:pt x="41674" y="709923"/>
                  <a:pt x="59905" y="706450"/>
                </a:cubicBezTo>
                <a:cubicBezTo>
                  <a:pt x="72928" y="703846"/>
                  <a:pt x="86819" y="701241"/>
                  <a:pt x="101577" y="698637"/>
                </a:cubicBezTo>
                <a:cubicBezTo>
                  <a:pt x="100709" y="683010"/>
                  <a:pt x="98973" y="671290"/>
                  <a:pt x="96368" y="663476"/>
                </a:cubicBezTo>
                <a:cubicBezTo>
                  <a:pt x="79873" y="667817"/>
                  <a:pt x="61642" y="671724"/>
                  <a:pt x="41674" y="675196"/>
                </a:cubicBezTo>
                <a:cubicBezTo>
                  <a:pt x="38201" y="675196"/>
                  <a:pt x="36465" y="674763"/>
                  <a:pt x="36465" y="673894"/>
                </a:cubicBezTo>
                <a:cubicBezTo>
                  <a:pt x="36465" y="673026"/>
                  <a:pt x="37767" y="671724"/>
                  <a:pt x="40372" y="669987"/>
                </a:cubicBezTo>
                <a:cubicBezTo>
                  <a:pt x="51658" y="665647"/>
                  <a:pt x="74664" y="652190"/>
                  <a:pt x="109391" y="629618"/>
                </a:cubicBezTo>
                <a:cubicBezTo>
                  <a:pt x="113731" y="626145"/>
                  <a:pt x="118506" y="622238"/>
                  <a:pt x="123715" y="617898"/>
                </a:cubicBezTo>
                <a:cubicBezTo>
                  <a:pt x="128056" y="614425"/>
                  <a:pt x="130661" y="612254"/>
                  <a:pt x="131529" y="611386"/>
                </a:cubicBezTo>
                <a:cubicBezTo>
                  <a:pt x="133265" y="609216"/>
                  <a:pt x="135002" y="607805"/>
                  <a:pt x="136738" y="607154"/>
                </a:cubicBezTo>
                <a:close/>
                <a:moveTo>
                  <a:pt x="3932066" y="603573"/>
                </a:moveTo>
                <a:cubicBezTo>
                  <a:pt x="3934454" y="603573"/>
                  <a:pt x="3936516" y="604007"/>
                  <a:pt x="3938252" y="604875"/>
                </a:cubicBezTo>
                <a:cubicBezTo>
                  <a:pt x="3945198" y="606611"/>
                  <a:pt x="3955616" y="613991"/>
                  <a:pt x="3969506" y="627013"/>
                </a:cubicBezTo>
                <a:cubicBezTo>
                  <a:pt x="3972110" y="631354"/>
                  <a:pt x="3970808" y="636129"/>
                  <a:pt x="3965599" y="641338"/>
                </a:cubicBezTo>
                <a:cubicBezTo>
                  <a:pt x="3962127" y="647415"/>
                  <a:pt x="3958220" y="656531"/>
                  <a:pt x="3953879" y="668685"/>
                </a:cubicBezTo>
                <a:cubicBezTo>
                  <a:pt x="3950407" y="677367"/>
                  <a:pt x="3946934" y="683878"/>
                  <a:pt x="3943461" y="688219"/>
                </a:cubicBezTo>
                <a:cubicBezTo>
                  <a:pt x="3942593" y="689087"/>
                  <a:pt x="3942159" y="689955"/>
                  <a:pt x="3942159" y="690823"/>
                </a:cubicBezTo>
                <a:lnTo>
                  <a:pt x="3940857" y="693428"/>
                </a:lnTo>
                <a:cubicBezTo>
                  <a:pt x="3948670" y="691692"/>
                  <a:pt x="3960390" y="689521"/>
                  <a:pt x="3976017" y="686917"/>
                </a:cubicBezTo>
                <a:cubicBezTo>
                  <a:pt x="3983831" y="686048"/>
                  <a:pt x="3989474" y="685180"/>
                  <a:pt x="3992946" y="684312"/>
                </a:cubicBezTo>
                <a:cubicBezTo>
                  <a:pt x="3998155" y="682576"/>
                  <a:pt x="4003799" y="682142"/>
                  <a:pt x="4009876" y="683010"/>
                </a:cubicBezTo>
                <a:cubicBezTo>
                  <a:pt x="4019426" y="686483"/>
                  <a:pt x="4026805" y="692560"/>
                  <a:pt x="4032014" y="701241"/>
                </a:cubicBezTo>
                <a:cubicBezTo>
                  <a:pt x="4034618" y="705582"/>
                  <a:pt x="4035487" y="709055"/>
                  <a:pt x="4034618" y="711659"/>
                </a:cubicBezTo>
                <a:cubicBezTo>
                  <a:pt x="4032882" y="715132"/>
                  <a:pt x="4029844" y="716434"/>
                  <a:pt x="4025503" y="715566"/>
                </a:cubicBezTo>
                <a:cubicBezTo>
                  <a:pt x="3991644" y="712962"/>
                  <a:pt x="3949538" y="714264"/>
                  <a:pt x="3899185" y="719473"/>
                </a:cubicBezTo>
                <a:cubicBezTo>
                  <a:pt x="3857513" y="724682"/>
                  <a:pt x="3821918" y="730325"/>
                  <a:pt x="3792400" y="736402"/>
                </a:cubicBezTo>
                <a:cubicBezTo>
                  <a:pt x="3785455" y="739007"/>
                  <a:pt x="3779812" y="739441"/>
                  <a:pt x="3775471" y="737704"/>
                </a:cubicBezTo>
                <a:cubicBezTo>
                  <a:pt x="3767658" y="732495"/>
                  <a:pt x="3760713" y="725984"/>
                  <a:pt x="3754635" y="718171"/>
                </a:cubicBezTo>
                <a:cubicBezTo>
                  <a:pt x="3753767" y="714698"/>
                  <a:pt x="3755070" y="712962"/>
                  <a:pt x="3758542" y="712962"/>
                </a:cubicBezTo>
                <a:cubicBezTo>
                  <a:pt x="3795005" y="710357"/>
                  <a:pt x="3839281" y="705582"/>
                  <a:pt x="3891371" y="698637"/>
                </a:cubicBezTo>
                <a:cubicBezTo>
                  <a:pt x="3894844" y="698637"/>
                  <a:pt x="3901789" y="697769"/>
                  <a:pt x="3912207" y="696032"/>
                </a:cubicBezTo>
                <a:cubicBezTo>
                  <a:pt x="3920021" y="695164"/>
                  <a:pt x="3925664" y="694730"/>
                  <a:pt x="3929136" y="694730"/>
                </a:cubicBezTo>
                <a:cubicBezTo>
                  <a:pt x="3929136" y="694730"/>
                  <a:pt x="3928702" y="694296"/>
                  <a:pt x="3927834" y="693428"/>
                </a:cubicBezTo>
                <a:cubicBezTo>
                  <a:pt x="3927834" y="693428"/>
                  <a:pt x="3927400" y="693428"/>
                  <a:pt x="3926532" y="693428"/>
                </a:cubicBezTo>
                <a:cubicBezTo>
                  <a:pt x="3923059" y="690823"/>
                  <a:pt x="3920455" y="688219"/>
                  <a:pt x="3918718" y="685614"/>
                </a:cubicBezTo>
                <a:cubicBezTo>
                  <a:pt x="3913509" y="686483"/>
                  <a:pt x="3904828" y="687785"/>
                  <a:pt x="3892673" y="689521"/>
                </a:cubicBezTo>
                <a:cubicBezTo>
                  <a:pt x="3878783" y="691257"/>
                  <a:pt x="3868799" y="692560"/>
                  <a:pt x="3862722" y="693428"/>
                </a:cubicBezTo>
                <a:cubicBezTo>
                  <a:pt x="3862722" y="696032"/>
                  <a:pt x="3862288" y="697335"/>
                  <a:pt x="3861420" y="697335"/>
                </a:cubicBezTo>
                <a:cubicBezTo>
                  <a:pt x="3851002" y="707753"/>
                  <a:pt x="3842320" y="701675"/>
                  <a:pt x="3835375" y="679103"/>
                </a:cubicBezTo>
                <a:cubicBezTo>
                  <a:pt x="3830166" y="661740"/>
                  <a:pt x="3822786" y="644377"/>
                  <a:pt x="3813236" y="627013"/>
                </a:cubicBezTo>
                <a:cubicBezTo>
                  <a:pt x="3809764" y="622673"/>
                  <a:pt x="3810198" y="619634"/>
                  <a:pt x="3814539" y="617898"/>
                </a:cubicBezTo>
                <a:cubicBezTo>
                  <a:pt x="3824957" y="617029"/>
                  <a:pt x="3833638" y="618332"/>
                  <a:pt x="3840584" y="621804"/>
                </a:cubicBezTo>
                <a:cubicBezTo>
                  <a:pt x="3858815" y="619200"/>
                  <a:pt x="3878783" y="615727"/>
                  <a:pt x="3900487" y="611386"/>
                </a:cubicBezTo>
                <a:cubicBezTo>
                  <a:pt x="3908300" y="609650"/>
                  <a:pt x="3916114" y="607480"/>
                  <a:pt x="3923927" y="604875"/>
                </a:cubicBezTo>
                <a:cubicBezTo>
                  <a:pt x="3926966" y="604007"/>
                  <a:pt x="3929679" y="603573"/>
                  <a:pt x="3932066" y="603573"/>
                </a:cubicBezTo>
                <a:close/>
                <a:moveTo>
                  <a:pt x="1517045" y="600968"/>
                </a:moveTo>
                <a:cubicBezTo>
                  <a:pt x="1518347" y="600100"/>
                  <a:pt x="1520517" y="600100"/>
                  <a:pt x="1523556" y="600968"/>
                </a:cubicBezTo>
                <a:cubicBezTo>
                  <a:pt x="1537446" y="605309"/>
                  <a:pt x="1548733" y="611820"/>
                  <a:pt x="1557414" y="620502"/>
                </a:cubicBezTo>
                <a:cubicBezTo>
                  <a:pt x="1560887" y="625711"/>
                  <a:pt x="1560453" y="629618"/>
                  <a:pt x="1556112" y="632222"/>
                </a:cubicBezTo>
                <a:cubicBezTo>
                  <a:pt x="1556112" y="632222"/>
                  <a:pt x="1555678" y="633090"/>
                  <a:pt x="1554809" y="634827"/>
                </a:cubicBezTo>
                <a:cubicBezTo>
                  <a:pt x="1553073" y="636563"/>
                  <a:pt x="1551771" y="637865"/>
                  <a:pt x="1550902" y="638734"/>
                </a:cubicBezTo>
                <a:cubicBezTo>
                  <a:pt x="1576080" y="662174"/>
                  <a:pt x="1615146" y="684746"/>
                  <a:pt x="1668104" y="706450"/>
                </a:cubicBezTo>
                <a:cubicBezTo>
                  <a:pt x="1670709" y="707318"/>
                  <a:pt x="1672012" y="708621"/>
                  <a:pt x="1672012" y="710357"/>
                </a:cubicBezTo>
                <a:cubicBezTo>
                  <a:pt x="1672012" y="712093"/>
                  <a:pt x="1670709" y="713396"/>
                  <a:pt x="1668104" y="714264"/>
                </a:cubicBezTo>
                <a:cubicBezTo>
                  <a:pt x="1665501" y="714264"/>
                  <a:pt x="1659857" y="715132"/>
                  <a:pt x="1651176" y="716868"/>
                </a:cubicBezTo>
                <a:cubicBezTo>
                  <a:pt x="1629472" y="719473"/>
                  <a:pt x="1615581" y="720775"/>
                  <a:pt x="1609504" y="720775"/>
                </a:cubicBezTo>
                <a:cubicBezTo>
                  <a:pt x="1606031" y="721643"/>
                  <a:pt x="1602559" y="720341"/>
                  <a:pt x="1599086" y="716868"/>
                </a:cubicBezTo>
                <a:cubicBezTo>
                  <a:pt x="1598217" y="716000"/>
                  <a:pt x="1597784" y="715566"/>
                  <a:pt x="1597784" y="715566"/>
                </a:cubicBezTo>
                <a:cubicBezTo>
                  <a:pt x="1591707" y="711225"/>
                  <a:pt x="1586064" y="706450"/>
                  <a:pt x="1580854" y="701241"/>
                </a:cubicBezTo>
                <a:cubicBezTo>
                  <a:pt x="1582591" y="706450"/>
                  <a:pt x="1580421" y="710357"/>
                  <a:pt x="1574344" y="712962"/>
                </a:cubicBezTo>
                <a:cubicBezTo>
                  <a:pt x="1566530" y="712962"/>
                  <a:pt x="1559150" y="713830"/>
                  <a:pt x="1552204" y="715566"/>
                </a:cubicBezTo>
                <a:cubicBezTo>
                  <a:pt x="1553073" y="715566"/>
                  <a:pt x="1553942" y="716000"/>
                  <a:pt x="1554809" y="716868"/>
                </a:cubicBezTo>
                <a:cubicBezTo>
                  <a:pt x="1555678" y="716868"/>
                  <a:pt x="1556112" y="717302"/>
                  <a:pt x="1556112" y="718171"/>
                </a:cubicBezTo>
                <a:cubicBezTo>
                  <a:pt x="1558717" y="720775"/>
                  <a:pt x="1560019" y="723814"/>
                  <a:pt x="1560019" y="727286"/>
                </a:cubicBezTo>
                <a:cubicBezTo>
                  <a:pt x="1560887" y="727286"/>
                  <a:pt x="1562189" y="727286"/>
                  <a:pt x="1563925" y="727286"/>
                </a:cubicBezTo>
                <a:cubicBezTo>
                  <a:pt x="1575211" y="725550"/>
                  <a:pt x="1581288" y="724248"/>
                  <a:pt x="1582157" y="723380"/>
                </a:cubicBezTo>
                <a:cubicBezTo>
                  <a:pt x="1589970" y="723380"/>
                  <a:pt x="1594745" y="723814"/>
                  <a:pt x="1596481" y="724682"/>
                </a:cubicBezTo>
                <a:cubicBezTo>
                  <a:pt x="1597349" y="725550"/>
                  <a:pt x="1599086" y="726852"/>
                  <a:pt x="1601691" y="728589"/>
                </a:cubicBezTo>
                <a:cubicBezTo>
                  <a:pt x="1604295" y="731193"/>
                  <a:pt x="1606031" y="732929"/>
                  <a:pt x="1606899" y="733798"/>
                </a:cubicBezTo>
                <a:cubicBezTo>
                  <a:pt x="1611240" y="740743"/>
                  <a:pt x="1608635" y="745518"/>
                  <a:pt x="1599086" y="748122"/>
                </a:cubicBezTo>
                <a:cubicBezTo>
                  <a:pt x="1593876" y="748990"/>
                  <a:pt x="1582157" y="750293"/>
                  <a:pt x="1563925" y="752029"/>
                </a:cubicBezTo>
                <a:cubicBezTo>
                  <a:pt x="1566530" y="751161"/>
                  <a:pt x="1564359" y="751161"/>
                  <a:pt x="1557414" y="752029"/>
                </a:cubicBezTo>
                <a:cubicBezTo>
                  <a:pt x="1557414" y="764183"/>
                  <a:pt x="1557848" y="778074"/>
                  <a:pt x="1558717" y="793701"/>
                </a:cubicBezTo>
                <a:cubicBezTo>
                  <a:pt x="1558717" y="813669"/>
                  <a:pt x="1553507" y="827559"/>
                  <a:pt x="1543089" y="835373"/>
                </a:cubicBezTo>
                <a:cubicBezTo>
                  <a:pt x="1542221" y="836241"/>
                  <a:pt x="1541354" y="836675"/>
                  <a:pt x="1540485" y="836675"/>
                </a:cubicBezTo>
                <a:cubicBezTo>
                  <a:pt x="1575211" y="843620"/>
                  <a:pt x="1616884" y="845791"/>
                  <a:pt x="1665501" y="843186"/>
                </a:cubicBezTo>
                <a:cubicBezTo>
                  <a:pt x="1669841" y="843186"/>
                  <a:pt x="1672012" y="843620"/>
                  <a:pt x="1672012" y="844489"/>
                </a:cubicBezTo>
                <a:cubicBezTo>
                  <a:pt x="1672012" y="845357"/>
                  <a:pt x="1670275" y="846659"/>
                  <a:pt x="1666803" y="848395"/>
                </a:cubicBezTo>
                <a:cubicBezTo>
                  <a:pt x="1650308" y="858813"/>
                  <a:pt x="1628169" y="869665"/>
                  <a:pt x="1600389" y="880951"/>
                </a:cubicBezTo>
                <a:cubicBezTo>
                  <a:pt x="1594311" y="883556"/>
                  <a:pt x="1588234" y="884424"/>
                  <a:pt x="1582157" y="883556"/>
                </a:cubicBezTo>
                <a:cubicBezTo>
                  <a:pt x="1558717" y="880951"/>
                  <a:pt x="1532670" y="872270"/>
                  <a:pt x="1504022" y="857511"/>
                </a:cubicBezTo>
                <a:cubicBezTo>
                  <a:pt x="1474504" y="843620"/>
                  <a:pt x="1449328" y="835373"/>
                  <a:pt x="1428492" y="832768"/>
                </a:cubicBezTo>
                <a:cubicBezTo>
                  <a:pt x="1414601" y="834505"/>
                  <a:pt x="1405051" y="836675"/>
                  <a:pt x="1399843" y="839280"/>
                </a:cubicBezTo>
                <a:cubicBezTo>
                  <a:pt x="1394633" y="840148"/>
                  <a:pt x="1390292" y="839714"/>
                  <a:pt x="1386820" y="837977"/>
                </a:cubicBezTo>
                <a:cubicBezTo>
                  <a:pt x="1379006" y="833636"/>
                  <a:pt x="1374665" y="828862"/>
                  <a:pt x="1373797" y="823653"/>
                </a:cubicBezTo>
                <a:cubicBezTo>
                  <a:pt x="1371192" y="818444"/>
                  <a:pt x="1372495" y="814971"/>
                  <a:pt x="1377705" y="813235"/>
                </a:cubicBezTo>
                <a:cubicBezTo>
                  <a:pt x="1379441" y="813235"/>
                  <a:pt x="1382913" y="812800"/>
                  <a:pt x="1388123" y="811932"/>
                </a:cubicBezTo>
                <a:cubicBezTo>
                  <a:pt x="1399408" y="809328"/>
                  <a:pt x="1407656" y="808026"/>
                  <a:pt x="1412865" y="808026"/>
                </a:cubicBezTo>
                <a:cubicBezTo>
                  <a:pt x="1429360" y="796739"/>
                  <a:pt x="1432399" y="783283"/>
                  <a:pt x="1421981" y="767656"/>
                </a:cubicBezTo>
                <a:cubicBezTo>
                  <a:pt x="1417639" y="763315"/>
                  <a:pt x="1416771" y="757238"/>
                  <a:pt x="1419376" y="749425"/>
                </a:cubicBezTo>
                <a:cubicBezTo>
                  <a:pt x="1420245" y="745084"/>
                  <a:pt x="1421113" y="741611"/>
                  <a:pt x="1421981" y="739007"/>
                </a:cubicBezTo>
                <a:cubicBezTo>
                  <a:pt x="1422849" y="737270"/>
                  <a:pt x="1423283" y="735534"/>
                  <a:pt x="1423283" y="733798"/>
                </a:cubicBezTo>
                <a:cubicBezTo>
                  <a:pt x="1420678" y="734666"/>
                  <a:pt x="1415469" y="737704"/>
                  <a:pt x="1407656" y="742913"/>
                </a:cubicBezTo>
                <a:cubicBezTo>
                  <a:pt x="1403315" y="744650"/>
                  <a:pt x="1398541" y="744216"/>
                  <a:pt x="1393331" y="741611"/>
                </a:cubicBezTo>
                <a:cubicBezTo>
                  <a:pt x="1387254" y="737270"/>
                  <a:pt x="1382479" y="732929"/>
                  <a:pt x="1379006" y="728589"/>
                </a:cubicBezTo>
                <a:cubicBezTo>
                  <a:pt x="1376402" y="724248"/>
                  <a:pt x="1376837" y="721643"/>
                  <a:pt x="1380309" y="720775"/>
                </a:cubicBezTo>
                <a:cubicBezTo>
                  <a:pt x="1400276" y="716434"/>
                  <a:pt x="1414601" y="710357"/>
                  <a:pt x="1423283" y="702544"/>
                </a:cubicBezTo>
                <a:cubicBezTo>
                  <a:pt x="1426755" y="699939"/>
                  <a:pt x="1431097" y="699939"/>
                  <a:pt x="1436305" y="702544"/>
                </a:cubicBezTo>
                <a:cubicBezTo>
                  <a:pt x="1444987" y="706016"/>
                  <a:pt x="1452800" y="710791"/>
                  <a:pt x="1459745" y="716868"/>
                </a:cubicBezTo>
                <a:cubicBezTo>
                  <a:pt x="1477977" y="700373"/>
                  <a:pt x="1494472" y="676499"/>
                  <a:pt x="1509231" y="645245"/>
                </a:cubicBezTo>
                <a:cubicBezTo>
                  <a:pt x="1517045" y="629618"/>
                  <a:pt x="1519215" y="616595"/>
                  <a:pt x="1515742" y="606177"/>
                </a:cubicBezTo>
                <a:cubicBezTo>
                  <a:pt x="1515308" y="603573"/>
                  <a:pt x="1515742" y="601837"/>
                  <a:pt x="1517045" y="600968"/>
                </a:cubicBezTo>
                <a:close/>
                <a:moveTo>
                  <a:pt x="1209305" y="599666"/>
                </a:moveTo>
                <a:cubicBezTo>
                  <a:pt x="1226668" y="600534"/>
                  <a:pt x="1239691" y="606611"/>
                  <a:pt x="1248372" y="617898"/>
                </a:cubicBezTo>
                <a:cubicBezTo>
                  <a:pt x="1250109" y="622238"/>
                  <a:pt x="1249675" y="625277"/>
                  <a:pt x="1247070" y="627013"/>
                </a:cubicBezTo>
                <a:cubicBezTo>
                  <a:pt x="1241861" y="631354"/>
                  <a:pt x="1231877" y="639602"/>
                  <a:pt x="1217119" y="651756"/>
                </a:cubicBezTo>
                <a:cubicBezTo>
                  <a:pt x="1209305" y="658701"/>
                  <a:pt x="1203662" y="663476"/>
                  <a:pt x="1200190" y="666081"/>
                </a:cubicBezTo>
                <a:cubicBezTo>
                  <a:pt x="1202794" y="666081"/>
                  <a:pt x="1206266" y="665647"/>
                  <a:pt x="1210608" y="664779"/>
                </a:cubicBezTo>
                <a:cubicBezTo>
                  <a:pt x="1219289" y="663911"/>
                  <a:pt x="1226234" y="663042"/>
                  <a:pt x="1231444" y="662174"/>
                </a:cubicBezTo>
                <a:cubicBezTo>
                  <a:pt x="1260961" y="657833"/>
                  <a:pt x="1278758" y="655229"/>
                  <a:pt x="1284835" y="654361"/>
                </a:cubicBezTo>
                <a:cubicBezTo>
                  <a:pt x="1294385" y="653492"/>
                  <a:pt x="1301764" y="655229"/>
                  <a:pt x="1306974" y="659570"/>
                </a:cubicBezTo>
                <a:cubicBezTo>
                  <a:pt x="1311314" y="663911"/>
                  <a:pt x="1315656" y="670421"/>
                  <a:pt x="1319996" y="679103"/>
                </a:cubicBezTo>
                <a:cubicBezTo>
                  <a:pt x="1321732" y="685180"/>
                  <a:pt x="1319127" y="688219"/>
                  <a:pt x="1312183" y="688219"/>
                </a:cubicBezTo>
                <a:cubicBezTo>
                  <a:pt x="1287006" y="686483"/>
                  <a:pt x="1252713" y="686917"/>
                  <a:pt x="1209305" y="689521"/>
                </a:cubicBezTo>
                <a:cubicBezTo>
                  <a:pt x="1198019" y="690389"/>
                  <a:pt x="1189772" y="690823"/>
                  <a:pt x="1184563" y="690823"/>
                </a:cubicBezTo>
                <a:cubicBezTo>
                  <a:pt x="1138550" y="695164"/>
                  <a:pt x="1101653" y="700807"/>
                  <a:pt x="1073871" y="707753"/>
                </a:cubicBezTo>
                <a:cubicBezTo>
                  <a:pt x="1065190" y="710357"/>
                  <a:pt x="1057810" y="708621"/>
                  <a:pt x="1051733" y="702544"/>
                </a:cubicBezTo>
                <a:cubicBezTo>
                  <a:pt x="1048261" y="699071"/>
                  <a:pt x="1044787" y="695598"/>
                  <a:pt x="1041314" y="692126"/>
                </a:cubicBezTo>
                <a:cubicBezTo>
                  <a:pt x="1038710" y="689521"/>
                  <a:pt x="1037409" y="687785"/>
                  <a:pt x="1037409" y="686917"/>
                </a:cubicBezTo>
                <a:cubicBezTo>
                  <a:pt x="1038277" y="685180"/>
                  <a:pt x="1040013" y="684312"/>
                  <a:pt x="1042617" y="684312"/>
                </a:cubicBezTo>
                <a:cubicBezTo>
                  <a:pt x="1056508" y="683444"/>
                  <a:pt x="1076476" y="681274"/>
                  <a:pt x="1102521" y="677801"/>
                </a:cubicBezTo>
                <a:cubicBezTo>
                  <a:pt x="1124226" y="675196"/>
                  <a:pt x="1151572" y="672158"/>
                  <a:pt x="1184563" y="668685"/>
                </a:cubicBezTo>
                <a:cubicBezTo>
                  <a:pt x="1189772" y="654795"/>
                  <a:pt x="1194546" y="641338"/>
                  <a:pt x="1198887" y="628316"/>
                </a:cubicBezTo>
                <a:cubicBezTo>
                  <a:pt x="1198887" y="627447"/>
                  <a:pt x="1199322" y="626579"/>
                  <a:pt x="1200190" y="625711"/>
                </a:cubicBezTo>
                <a:cubicBezTo>
                  <a:pt x="1202794" y="615293"/>
                  <a:pt x="1203662" y="608782"/>
                  <a:pt x="1202794" y="606177"/>
                </a:cubicBezTo>
                <a:cubicBezTo>
                  <a:pt x="1202794" y="600968"/>
                  <a:pt x="1204964" y="598798"/>
                  <a:pt x="1209305" y="599666"/>
                </a:cubicBezTo>
                <a:close/>
                <a:moveTo>
                  <a:pt x="5607248" y="598364"/>
                </a:moveTo>
                <a:cubicBezTo>
                  <a:pt x="5621139" y="601837"/>
                  <a:pt x="5632859" y="607480"/>
                  <a:pt x="5642408" y="615293"/>
                </a:cubicBezTo>
                <a:cubicBezTo>
                  <a:pt x="5645881" y="619634"/>
                  <a:pt x="5646315" y="624409"/>
                  <a:pt x="5643711" y="629618"/>
                </a:cubicBezTo>
                <a:cubicBezTo>
                  <a:pt x="5642843" y="632222"/>
                  <a:pt x="5641106" y="642640"/>
                  <a:pt x="5638502" y="660872"/>
                </a:cubicBezTo>
                <a:cubicBezTo>
                  <a:pt x="5644579" y="660004"/>
                  <a:pt x="5649788" y="658267"/>
                  <a:pt x="5654129" y="655663"/>
                </a:cubicBezTo>
                <a:cubicBezTo>
                  <a:pt x="5661074" y="653926"/>
                  <a:pt x="5666717" y="654361"/>
                  <a:pt x="5671058" y="656965"/>
                </a:cubicBezTo>
                <a:cubicBezTo>
                  <a:pt x="5673663" y="657833"/>
                  <a:pt x="5676267" y="660438"/>
                  <a:pt x="5678871" y="664779"/>
                </a:cubicBezTo>
                <a:cubicBezTo>
                  <a:pt x="5679740" y="665647"/>
                  <a:pt x="5680608" y="666515"/>
                  <a:pt x="5681476" y="667383"/>
                </a:cubicBezTo>
                <a:cubicBezTo>
                  <a:pt x="5684949" y="675196"/>
                  <a:pt x="5683647" y="679537"/>
                  <a:pt x="5677569" y="680405"/>
                </a:cubicBezTo>
                <a:cubicBezTo>
                  <a:pt x="5669755" y="683010"/>
                  <a:pt x="5658035" y="685614"/>
                  <a:pt x="5642408" y="688219"/>
                </a:cubicBezTo>
                <a:cubicBezTo>
                  <a:pt x="5639804" y="689087"/>
                  <a:pt x="5638068" y="689521"/>
                  <a:pt x="5637199" y="689521"/>
                </a:cubicBezTo>
                <a:cubicBezTo>
                  <a:pt x="5636331" y="697335"/>
                  <a:pt x="5635897" y="704280"/>
                  <a:pt x="5635897" y="710357"/>
                </a:cubicBezTo>
                <a:cubicBezTo>
                  <a:pt x="5640238" y="708621"/>
                  <a:pt x="5644145" y="707753"/>
                  <a:pt x="5647617" y="707753"/>
                </a:cubicBezTo>
                <a:cubicBezTo>
                  <a:pt x="5650222" y="706884"/>
                  <a:pt x="5653695" y="706016"/>
                  <a:pt x="5658035" y="705148"/>
                </a:cubicBezTo>
                <a:cubicBezTo>
                  <a:pt x="5671926" y="703412"/>
                  <a:pt x="5680608" y="701675"/>
                  <a:pt x="5684080" y="699939"/>
                </a:cubicBezTo>
                <a:cubicBezTo>
                  <a:pt x="5690158" y="698203"/>
                  <a:pt x="5695800" y="698637"/>
                  <a:pt x="5701009" y="701241"/>
                </a:cubicBezTo>
                <a:cubicBezTo>
                  <a:pt x="5710559" y="705582"/>
                  <a:pt x="5718373" y="711659"/>
                  <a:pt x="5724450" y="719473"/>
                </a:cubicBezTo>
                <a:cubicBezTo>
                  <a:pt x="5726186" y="728154"/>
                  <a:pt x="5723582" y="732061"/>
                  <a:pt x="5716636" y="731193"/>
                </a:cubicBezTo>
                <a:cubicBezTo>
                  <a:pt x="5714900" y="731193"/>
                  <a:pt x="5711862" y="731193"/>
                  <a:pt x="5707521" y="731193"/>
                </a:cubicBezTo>
                <a:cubicBezTo>
                  <a:pt x="5690158" y="730325"/>
                  <a:pt x="5670624" y="730759"/>
                  <a:pt x="5648920" y="732495"/>
                </a:cubicBezTo>
                <a:cubicBezTo>
                  <a:pt x="5657602" y="738572"/>
                  <a:pt x="5661074" y="743781"/>
                  <a:pt x="5659338" y="748122"/>
                </a:cubicBezTo>
                <a:cubicBezTo>
                  <a:pt x="5659338" y="749859"/>
                  <a:pt x="5659338" y="750727"/>
                  <a:pt x="5659338" y="750727"/>
                </a:cubicBezTo>
                <a:cubicBezTo>
                  <a:pt x="5667151" y="749859"/>
                  <a:pt x="5674097" y="748122"/>
                  <a:pt x="5680173" y="745518"/>
                </a:cubicBezTo>
                <a:cubicBezTo>
                  <a:pt x="5686251" y="743781"/>
                  <a:pt x="5691460" y="745084"/>
                  <a:pt x="5695800" y="749425"/>
                </a:cubicBezTo>
                <a:cubicBezTo>
                  <a:pt x="5701009" y="752897"/>
                  <a:pt x="5705350" y="756370"/>
                  <a:pt x="5708823" y="759842"/>
                </a:cubicBezTo>
                <a:cubicBezTo>
                  <a:pt x="5713164" y="767656"/>
                  <a:pt x="5710994" y="772431"/>
                  <a:pt x="5702312" y="774167"/>
                </a:cubicBezTo>
                <a:cubicBezTo>
                  <a:pt x="5689289" y="774167"/>
                  <a:pt x="5674531" y="774601"/>
                  <a:pt x="5658035" y="775469"/>
                </a:cubicBezTo>
                <a:lnTo>
                  <a:pt x="5658035" y="792399"/>
                </a:lnTo>
                <a:cubicBezTo>
                  <a:pt x="5658035" y="807157"/>
                  <a:pt x="5658470" y="821916"/>
                  <a:pt x="5659338" y="836675"/>
                </a:cubicBezTo>
                <a:cubicBezTo>
                  <a:pt x="5660206" y="859247"/>
                  <a:pt x="5651524" y="875308"/>
                  <a:pt x="5633293" y="884858"/>
                </a:cubicBezTo>
                <a:cubicBezTo>
                  <a:pt x="5625479" y="888331"/>
                  <a:pt x="5619402" y="887029"/>
                  <a:pt x="5615062" y="880951"/>
                </a:cubicBezTo>
                <a:cubicBezTo>
                  <a:pt x="5608116" y="863588"/>
                  <a:pt x="5598133" y="850132"/>
                  <a:pt x="5585110" y="840582"/>
                </a:cubicBezTo>
                <a:cubicBezTo>
                  <a:pt x="5583374" y="838845"/>
                  <a:pt x="5582506" y="837543"/>
                  <a:pt x="5582506" y="836675"/>
                </a:cubicBezTo>
                <a:cubicBezTo>
                  <a:pt x="5582506" y="835807"/>
                  <a:pt x="5583808" y="835807"/>
                  <a:pt x="5586412" y="836675"/>
                </a:cubicBezTo>
                <a:cubicBezTo>
                  <a:pt x="5589017" y="836675"/>
                  <a:pt x="5593357" y="837109"/>
                  <a:pt x="5599435" y="837977"/>
                </a:cubicBezTo>
                <a:cubicBezTo>
                  <a:pt x="5608984" y="838845"/>
                  <a:pt x="5615495" y="839714"/>
                  <a:pt x="5618968" y="840582"/>
                </a:cubicBezTo>
                <a:cubicBezTo>
                  <a:pt x="5622441" y="841450"/>
                  <a:pt x="5624611" y="840148"/>
                  <a:pt x="5625479" y="836675"/>
                </a:cubicBezTo>
                <a:lnTo>
                  <a:pt x="5625479" y="778074"/>
                </a:lnTo>
                <a:cubicBezTo>
                  <a:pt x="5599435" y="781547"/>
                  <a:pt x="5582071" y="784585"/>
                  <a:pt x="5573389" y="787190"/>
                </a:cubicBezTo>
                <a:cubicBezTo>
                  <a:pt x="5587280" y="788926"/>
                  <a:pt x="5595962" y="791530"/>
                  <a:pt x="5599435" y="795003"/>
                </a:cubicBezTo>
                <a:cubicBezTo>
                  <a:pt x="5609853" y="803685"/>
                  <a:pt x="5611589" y="813669"/>
                  <a:pt x="5604644" y="824955"/>
                </a:cubicBezTo>
                <a:cubicBezTo>
                  <a:pt x="5600303" y="829296"/>
                  <a:pt x="5595962" y="830164"/>
                  <a:pt x="5591621" y="827559"/>
                </a:cubicBezTo>
                <a:cubicBezTo>
                  <a:pt x="5582939" y="821482"/>
                  <a:pt x="5574692" y="809328"/>
                  <a:pt x="5566879" y="791096"/>
                </a:cubicBezTo>
                <a:cubicBezTo>
                  <a:pt x="5566010" y="791096"/>
                  <a:pt x="5565576" y="790228"/>
                  <a:pt x="5565576" y="788492"/>
                </a:cubicBezTo>
                <a:cubicBezTo>
                  <a:pt x="5562103" y="788492"/>
                  <a:pt x="5558631" y="788058"/>
                  <a:pt x="5555158" y="787190"/>
                </a:cubicBezTo>
                <a:cubicBezTo>
                  <a:pt x="5554290" y="786321"/>
                  <a:pt x="5553422" y="785453"/>
                  <a:pt x="5552554" y="784585"/>
                </a:cubicBezTo>
                <a:cubicBezTo>
                  <a:pt x="5546476" y="780244"/>
                  <a:pt x="5542570" y="776772"/>
                  <a:pt x="5540834" y="774167"/>
                </a:cubicBezTo>
                <a:cubicBezTo>
                  <a:pt x="5538229" y="771563"/>
                  <a:pt x="5537361" y="769826"/>
                  <a:pt x="5538229" y="768958"/>
                </a:cubicBezTo>
                <a:cubicBezTo>
                  <a:pt x="5539097" y="767222"/>
                  <a:pt x="5540834" y="766354"/>
                  <a:pt x="5543438" y="766354"/>
                </a:cubicBezTo>
                <a:cubicBezTo>
                  <a:pt x="5559065" y="764617"/>
                  <a:pt x="5573389" y="762447"/>
                  <a:pt x="5586412" y="759842"/>
                </a:cubicBezTo>
                <a:cubicBezTo>
                  <a:pt x="5592489" y="758974"/>
                  <a:pt x="5601171" y="758106"/>
                  <a:pt x="5612457" y="757238"/>
                </a:cubicBezTo>
                <a:cubicBezTo>
                  <a:pt x="5618534" y="756370"/>
                  <a:pt x="5622875" y="755936"/>
                  <a:pt x="5625479" y="755936"/>
                </a:cubicBezTo>
                <a:cubicBezTo>
                  <a:pt x="5624611" y="747254"/>
                  <a:pt x="5623309" y="740743"/>
                  <a:pt x="5621573" y="736402"/>
                </a:cubicBezTo>
                <a:cubicBezTo>
                  <a:pt x="5615495" y="736836"/>
                  <a:pt x="5607899" y="737704"/>
                  <a:pt x="5598784" y="739007"/>
                </a:cubicBezTo>
                <a:lnTo>
                  <a:pt x="5571028" y="743538"/>
                </a:lnTo>
                <a:lnTo>
                  <a:pt x="5561670" y="745518"/>
                </a:lnTo>
                <a:cubicBezTo>
                  <a:pt x="5554724" y="747254"/>
                  <a:pt x="5549081" y="746820"/>
                  <a:pt x="5544740" y="744216"/>
                </a:cubicBezTo>
                <a:cubicBezTo>
                  <a:pt x="5541267" y="741611"/>
                  <a:pt x="5537361" y="738572"/>
                  <a:pt x="5533020" y="735100"/>
                </a:cubicBezTo>
                <a:cubicBezTo>
                  <a:pt x="5532152" y="735968"/>
                  <a:pt x="5530849" y="737270"/>
                  <a:pt x="5529114" y="739007"/>
                </a:cubicBezTo>
                <a:cubicBezTo>
                  <a:pt x="5527377" y="741611"/>
                  <a:pt x="5526075" y="743347"/>
                  <a:pt x="5525207" y="744216"/>
                </a:cubicBezTo>
                <a:cubicBezTo>
                  <a:pt x="5525207" y="778074"/>
                  <a:pt x="5525207" y="807157"/>
                  <a:pt x="5525207" y="831466"/>
                </a:cubicBezTo>
                <a:cubicBezTo>
                  <a:pt x="5527811" y="849697"/>
                  <a:pt x="5521300" y="863588"/>
                  <a:pt x="5505673" y="873138"/>
                </a:cubicBezTo>
                <a:cubicBezTo>
                  <a:pt x="5498728" y="876611"/>
                  <a:pt x="5492651" y="873572"/>
                  <a:pt x="5487441" y="864022"/>
                </a:cubicBezTo>
                <a:cubicBezTo>
                  <a:pt x="5478760" y="848395"/>
                  <a:pt x="5468776" y="836241"/>
                  <a:pt x="5457489" y="827559"/>
                </a:cubicBezTo>
                <a:cubicBezTo>
                  <a:pt x="5454885" y="826691"/>
                  <a:pt x="5454017" y="825823"/>
                  <a:pt x="5454885" y="824955"/>
                </a:cubicBezTo>
                <a:cubicBezTo>
                  <a:pt x="5455753" y="823218"/>
                  <a:pt x="5457489" y="822784"/>
                  <a:pt x="5460094" y="823653"/>
                </a:cubicBezTo>
                <a:cubicBezTo>
                  <a:pt x="5463567" y="823653"/>
                  <a:pt x="5470946" y="824521"/>
                  <a:pt x="5482233" y="826257"/>
                </a:cubicBezTo>
                <a:cubicBezTo>
                  <a:pt x="5484837" y="827125"/>
                  <a:pt x="5486573" y="827559"/>
                  <a:pt x="5487441" y="827559"/>
                </a:cubicBezTo>
                <a:cubicBezTo>
                  <a:pt x="5491782" y="826691"/>
                  <a:pt x="5493953" y="824955"/>
                  <a:pt x="5493953" y="822350"/>
                </a:cubicBezTo>
                <a:cubicBezTo>
                  <a:pt x="5493953" y="806723"/>
                  <a:pt x="5493953" y="791965"/>
                  <a:pt x="5493953" y="778074"/>
                </a:cubicBezTo>
                <a:cubicBezTo>
                  <a:pt x="5490480" y="782415"/>
                  <a:pt x="5485705" y="788058"/>
                  <a:pt x="5479628" y="795003"/>
                </a:cubicBezTo>
                <a:cubicBezTo>
                  <a:pt x="5476155" y="799344"/>
                  <a:pt x="5473551" y="802382"/>
                  <a:pt x="5471815" y="804119"/>
                </a:cubicBezTo>
                <a:cubicBezTo>
                  <a:pt x="5467474" y="806723"/>
                  <a:pt x="5463567" y="807591"/>
                  <a:pt x="5460094" y="806723"/>
                </a:cubicBezTo>
                <a:cubicBezTo>
                  <a:pt x="5447940" y="801514"/>
                  <a:pt x="5439692" y="793701"/>
                  <a:pt x="5435352" y="783283"/>
                </a:cubicBezTo>
                <a:cubicBezTo>
                  <a:pt x="5434483" y="777206"/>
                  <a:pt x="5436220" y="773299"/>
                  <a:pt x="5440561" y="771563"/>
                </a:cubicBezTo>
                <a:cubicBezTo>
                  <a:pt x="5446638" y="769826"/>
                  <a:pt x="5454451" y="766354"/>
                  <a:pt x="5464001" y="761145"/>
                </a:cubicBezTo>
                <a:cubicBezTo>
                  <a:pt x="5473551" y="755936"/>
                  <a:pt x="5483535" y="749859"/>
                  <a:pt x="5493953" y="742913"/>
                </a:cubicBezTo>
                <a:cubicBezTo>
                  <a:pt x="5494821" y="734232"/>
                  <a:pt x="5495255" y="724682"/>
                  <a:pt x="5495255" y="714264"/>
                </a:cubicBezTo>
                <a:cubicBezTo>
                  <a:pt x="5493519" y="714264"/>
                  <a:pt x="5490914" y="715132"/>
                  <a:pt x="5487441" y="716868"/>
                </a:cubicBezTo>
                <a:cubicBezTo>
                  <a:pt x="5483969" y="717736"/>
                  <a:pt x="5481364" y="718605"/>
                  <a:pt x="5479628" y="719473"/>
                </a:cubicBezTo>
                <a:cubicBezTo>
                  <a:pt x="5474419" y="721209"/>
                  <a:pt x="5469644" y="720775"/>
                  <a:pt x="5465303" y="718171"/>
                </a:cubicBezTo>
                <a:cubicBezTo>
                  <a:pt x="5457489" y="713830"/>
                  <a:pt x="5452281" y="709489"/>
                  <a:pt x="5449676" y="705148"/>
                </a:cubicBezTo>
                <a:cubicBezTo>
                  <a:pt x="5446203" y="698203"/>
                  <a:pt x="5447506" y="694296"/>
                  <a:pt x="5453583" y="693428"/>
                </a:cubicBezTo>
                <a:cubicBezTo>
                  <a:pt x="5454451" y="693428"/>
                  <a:pt x="5457489" y="692994"/>
                  <a:pt x="5462699" y="692126"/>
                </a:cubicBezTo>
                <a:cubicBezTo>
                  <a:pt x="5477457" y="689521"/>
                  <a:pt x="5488310" y="687351"/>
                  <a:pt x="5495255" y="685614"/>
                </a:cubicBezTo>
                <a:lnTo>
                  <a:pt x="5495255" y="676499"/>
                </a:lnTo>
                <a:cubicBezTo>
                  <a:pt x="5495255" y="639168"/>
                  <a:pt x="5493084" y="618766"/>
                  <a:pt x="5488743" y="615293"/>
                </a:cubicBezTo>
                <a:cubicBezTo>
                  <a:pt x="5487007" y="611820"/>
                  <a:pt x="5487441" y="608782"/>
                  <a:pt x="5490046" y="606177"/>
                </a:cubicBezTo>
                <a:cubicBezTo>
                  <a:pt x="5492651" y="604441"/>
                  <a:pt x="5496123" y="604441"/>
                  <a:pt x="5500464" y="606177"/>
                </a:cubicBezTo>
                <a:cubicBezTo>
                  <a:pt x="5510881" y="609650"/>
                  <a:pt x="5521300" y="617029"/>
                  <a:pt x="5531718" y="628316"/>
                </a:cubicBezTo>
                <a:cubicBezTo>
                  <a:pt x="5534322" y="632656"/>
                  <a:pt x="5535190" y="637431"/>
                  <a:pt x="5534322" y="642640"/>
                </a:cubicBezTo>
                <a:cubicBezTo>
                  <a:pt x="5529981" y="650454"/>
                  <a:pt x="5527377" y="662174"/>
                  <a:pt x="5526508" y="677801"/>
                </a:cubicBezTo>
                <a:cubicBezTo>
                  <a:pt x="5528245" y="677801"/>
                  <a:pt x="5529114" y="677367"/>
                  <a:pt x="5529114" y="676499"/>
                </a:cubicBezTo>
                <a:cubicBezTo>
                  <a:pt x="5536927" y="673894"/>
                  <a:pt x="5543872" y="673894"/>
                  <a:pt x="5549949" y="676499"/>
                </a:cubicBezTo>
                <a:cubicBezTo>
                  <a:pt x="5554290" y="678235"/>
                  <a:pt x="5557762" y="682142"/>
                  <a:pt x="5560367" y="688219"/>
                </a:cubicBezTo>
                <a:cubicBezTo>
                  <a:pt x="5562972" y="696032"/>
                  <a:pt x="5560801" y="700373"/>
                  <a:pt x="5553856" y="701241"/>
                </a:cubicBezTo>
                <a:cubicBezTo>
                  <a:pt x="5552988" y="701241"/>
                  <a:pt x="5551252" y="701675"/>
                  <a:pt x="5548647" y="702544"/>
                </a:cubicBezTo>
                <a:cubicBezTo>
                  <a:pt x="5545174" y="702544"/>
                  <a:pt x="5537361" y="704280"/>
                  <a:pt x="5525207" y="707753"/>
                </a:cubicBezTo>
                <a:lnTo>
                  <a:pt x="5525207" y="716868"/>
                </a:lnTo>
                <a:cubicBezTo>
                  <a:pt x="5525207" y="719473"/>
                  <a:pt x="5525207" y="722511"/>
                  <a:pt x="5525207" y="725984"/>
                </a:cubicBezTo>
                <a:cubicBezTo>
                  <a:pt x="5532152" y="721643"/>
                  <a:pt x="5538229" y="717736"/>
                  <a:pt x="5543438" y="714264"/>
                </a:cubicBezTo>
                <a:cubicBezTo>
                  <a:pt x="5547779" y="711659"/>
                  <a:pt x="5550383" y="710791"/>
                  <a:pt x="5551252" y="711659"/>
                </a:cubicBezTo>
                <a:cubicBezTo>
                  <a:pt x="5552120" y="712527"/>
                  <a:pt x="5550817" y="715132"/>
                  <a:pt x="5547345" y="719473"/>
                </a:cubicBezTo>
                <a:cubicBezTo>
                  <a:pt x="5546476" y="720341"/>
                  <a:pt x="5545174" y="722077"/>
                  <a:pt x="5543438" y="724682"/>
                </a:cubicBezTo>
                <a:cubicBezTo>
                  <a:pt x="5551252" y="722945"/>
                  <a:pt x="5559933" y="721643"/>
                  <a:pt x="5569483" y="720775"/>
                </a:cubicBezTo>
                <a:cubicBezTo>
                  <a:pt x="5572956" y="719907"/>
                  <a:pt x="5578165" y="719039"/>
                  <a:pt x="5585110" y="718171"/>
                </a:cubicBezTo>
                <a:cubicBezTo>
                  <a:pt x="5593792" y="716434"/>
                  <a:pt x="5600303" y="715132"/>
                  <a:pt x="5604644" y="714264"/>
                </a:cubicBezTo>
                <a:cubicBezTo>
                  <a:pt x="5604644" y="707318"/>
                  <a:pt x="5604644" y="701241"/>
                  <a:pt x="5604644" y="696032"/>
                </a:cubicBezTo>
                <a:cubicBezTo>
                  <a:pt x="5602907" y="696032"/>
                  <a:pt x="5600303" y="696032"/>
                  <a:pt x="5596830" y="696032"/>
                </a:cubicBezTo>
                <a:cubicBezTo>
                  <a:pt x="5592489" y="696900"/>
                  <a:pt x="5589451" y="697335"/>
                  <a:pt x="5587714" y="697335"/>
                </a:cubicBezTo>
                <a:cubicBezTo>
                  <a:pt x="5581637" y="699071"/>
                  <a:pt x="5573389" y="694296"/>
                  <a:pt x="5562972" y="683010"/>
                </a:cubicBezTo>
                <a:cubicBezTo>
                  <a:pt x="5559499" y="677801"/>
                  <a:pt x="5560801" y="674763"/>
                  <a:pt x="5566879" y="673894"/>
                </a:cubicBezTo>
                <a:cubicBezTo>
                  <a:pt x="5576428" y="673026"/>
                  <a:pt x="5589017" y="670856"/>
                  <a:pt x="5604644" y="667383"/>
                </a:cubicBezTo>
                <a:cubicBezTo>
                  <a:pt x="5604644" y="665647"/>
                  <a:pt x="5605077" y="663042"/>
                  <a:pt x="5605946" y="659570"/>
                </a:cubicBezTo>
                <a:cubicBezTo>
                  <a:pt x="5605946" y="656965"/>
                  <a:pt x="5605946" y="654795"/>
                  <a:pt x="5605946" y="653058"/>
                </a:cubicBezTo>
                <a:cubicBezTo>
                  <a:pt x="5605946" y="633090"/>
                  <a:pt x="5603341" y="617898"/>
                  <a:pt x="5598133" y="607480"/>
                </a:cubicBezTo>
                <a:cubicBezTo>
                  <a:pt x="5595527" y="601402"/>
                  <a:pt x="5598566" y="598364"/>
                  <a:pt x="5607248" y="598364"/>
                </a:cubicBezTo>
                <a:close/>
                <a:moveTo>
                  <a:pt x="805609" y="597062"/>
                </a:moveTo>
                <a:cubicBezTo>
                  <a:pt x="838599" y="597062"/>
                  <a:pt x="855528" y="601402"/>
                  <a:pt x="856396" y="610084"/>
                </a:cubicBezTo>
                <a:cubicBezTo>
                  <a:pt x="862474" y="617898"/>
                  <a:pt x="862474" y="627881"/>
                  <a:pt x="856396" y="640036"/>
                </a:cubicBezTo>
                <a:cubicBezTo>
                  <a:pt x="858132" y="640036"/>
                  <a:pt x="860737" y="639602"/>
                  <a:pt x="864209" y="638734"/>
                </a:cubicBezTo>
                <a:cubicBezTo>
                  <a:pt x="867683" y="638734"/>
                  <a:pt x="870287" y="638299"/>
                  <a:pt x="872023" y="637431"/>
                </a:cubicBezTo>
                <a:cubicBezTo>
                  <a:pt x="891124" y="635695"/>
                  <a:pt x="904580" y="633525"/>
                  <a:pt x="912393" y="630920"/>
                </a:cubicBezTo>
                <a:cubicBezTo>
                  <a:pt x="919338" y="628316"/>
                  <a:pt x="925849" y="628316"/>
                  <a:pt x="931927" y="630920"/>
                </a:cubicBezTo>
                <a:cubicBezTo>
                  <a:pt x="945818" y="636129"/>
                  <a:pt x="955366" y="644377"/>
                  <a:pt x="960576" y="655663"/>
                </a:cubicBezTo>
                <a:cubicBezTo>
                  <a:pt x="964049" y="665213"/>
                  <a:pt x="961011" y="670421"/>
                  <a:pt x="951460" y="671290"/>
                </a:cubicBezTo>
                <a:cubicBezTo>
                  <a:pt x="928888" y="672158"/>
                  <a:pt x="909354" y="678235"/>
                  <a:pt x="892859" y="689521"/>
                </a:cubicBezTo>
                <a:lnTo>
                  <a:pt x="891558" y="690823"/>
                </a:lnTo>
                <a:cubicBezTo>
                  <a:pt x="893293" y="695164"/>
                  <a:pt x="891992" y="697769"/>
                  <a:pt x="887650" y="698637"/>
                </a:cubicBezTo>
                <a:cubicBezTo>
                  <a:pt x="874628" y="701241"/>
                  <a:pt x="859869" y="703412"/>
                  <a:pt x="843374" y="705148"/>
                </a:cubicBezTo>
                <a:cubicBezTo>
                  <a:pt x="844242" y="706016"/>
                  <a:pt x="845110" y="706450"/>
                  <a:pt x="845979" y="706450"/>
                </a:cubicBezTo>
                <a:cubicBezTo>
                  <a:pt x="847715" y="707318"/>
                  <a:pt x="849886" y="709055"/>
                  <a:pt x="852490" y="711659"/>
                </a:cubicBezTo>
                <a:cubicBezTo>
                  <a:pt x="857699" y="716000"/>
                  <a:pt x="857699" y="719907"/>
                  <a:pt x="852490" y="723380"/>
                </a:cubicBezTo>
                <a:cubicBezTo>
                  <a:pt x="843808" y="725984"/>
                  <a:pt x="836429" y="729023"/>
                  <a:pt x="830352" y="732495"/>
                </a:cubicBezTo>
                <a:cubicBezTo>
                  <a:pt x="828615" y="732495"/>
                  <a:pt x="827746" y="732929"/>
                  <a:pt x="827746" y="733798"/>
                </a:cubicBezTo>
                <a:cubicBezTo>
                  <a:pt x="832087" y="737270"/>
                  <a:pt x="835561" y="741177"/>
                  <a:pt x="838165" y="745518"/>
                </a:cubicBezTo>
                <a:cubicBezTo>
                  <a:pt x="838165" y="745518"/>
                  <a:pt x="838165" y="745952"/>
                  <a:pt x="838165" y="746820"/>
                </a:cubicBezTo>
                <a:cubicBezTo>
                  <a:pt x="838165" y="746820"/>
                  <a:pt x="838599" y="747254"/>
                  <a:pt x="839467" y="748122"/>
                </a:cubicBezTo>
                <a:cubicBezTo>
                  <a:pt x="842940" y="749859"/>
                  <a:pt x="845544" y="752029"/>
                  <a:pt x="847281" y="754633"/>
                </a:cubicBezTo>
                <a:cubicBezTo>
                  <a:pt x="866381" y="734666"/>
                  <a:pt x="877232" y="719473"/>
                  <a:pt x="879837" y="709055"/>
                </a:cubicBezTo>
                <a:cubicBezTo>
                  <a:pt x="881573" y="703846"/>
                  <a:pt x="885045" y="701675"/>
                  <a:pt x="890255" y="702544"/>
                </a:cubicBezTo>
                <a:cubicBezTo>
                  <a:pt x="903277" y="705148"/>
                  <a:pt x="914129" y="712093"/>
                  <a:pt x="922811" y="723380"/>
                </a:cubicBezTo>
                <a:cubicBezTo>
                  <a:pt x="925415" y="727720"/>
                  <a:pt x="924980" y="730759"/>
                  <a:pt x="921509" y="732495"/>
                </a:cubicBezTo>
                <a:cubicBezTo>
                  <a:pt x="918035" y="734232"/>
                  <a:pt x="913261" y="736402"/>
                  <a:pt x="907185" y="739007"/>
                </a:cubicBezTo>
                <a:cubicBezTo>
                  <a:pt x="895898" y="743347"/>
                  <a:pt x="881573" y="749859"/>
                  <a:pt x="864209" y="758540"/>
                </a:cubicBezTo>
                <a:cubicBezTo>
                  <a:pt x="906751" y="787190"/>
                  <a:pt x="949290" y="804987"/>
                  <a:pt x="991830" y="811932"/>
                </a:cubicBezTo>
                <a:cubicBezTo>
                  <a:pt x="995302" y="812800"/>
                  <a:pt x="997473" y="813669"/>
                  <a:pt x="998342" y="814537"/>
                </a:cubicBezTo>
                <a:cubicBezTo>
                  <a:pt x="997473" y="816273"/>
                  <a:pt x="995302" y="817575"/>
                  <a:pt x="991830" y="818444"/>
                </a:cubicBezTo>
                <a:cubicBezTo>
                  <a:pt x="967522" y="823653"/>
                  <a:pt x="944514" y="827993"/>
                  <a:pt x="922811" y="831466"/>
                </a:cubicBezTo>
                <a:cubicBezTo>
                  <a:pt x="921942" y="831466"/>
                  <a:pt x="920641" y="831466"/>
                  <a:pt x="918904" y="831466"/>
                </a:cubicBezTo>
                <a:cubicBezTo>
                  <a:pt x="913695" y="832334"/>
                  <a:pt x="909789" y="831466"/>
                  <a:pt x="907185" y="828862"/>
                </a:cubicBezTo>
                <a:cubicBezTo>
                  <a:pt x="902843" y="826257"/>
                  <a:pt x="894596" y="819746"/>
                  <a:pt x="882441" y="809328"/>
                </a:cubicBezTo>
                <a:cubicBezTo>
                  <a:pt x="876364" y="804987"/>
                  <a:pt x="872023" y="801514"/>
                  <a:pt x="869418" y="798910"/>
                </a:cubicBezTo>
                <a:cubicBezTo>
                  <a:pt x="870287" y="806723"/>
                  <a:pt x="870721" y="815839"/>
                  <a:pt x="870721" y="826257"/>
                </a:cubicBezTo>
                <a:cubicBezTo>
                  <a:pt x="866381" y="866193"/>
                  <a:pt x="852490" y="887029"/>
                  <a:pt x="829049" y="888765"/>
                </a:cubicBezTo>
                <a:cubicBezTo>
                  <a:pt x="824708" y="888765"/>
                  <a:pt x="822538" y="887029"/>
                  <a:pt x="822538" y="883556"/>
                </a:cubicBezTo>
                <a:cubicBezTo>
                  <a:pt x="813856" y="865324"/>
                  <a:pt x="802137" y="851868"/>
                  <a:pt x="787377" y="843186"/>
                </a:cubicBezTo>
                <a:cubicBezTo>
                  <a:pt x="785641" y="841450"/>
                  <a:pt x="784772" y="840148"/>
                  <a:pt x="784772" y="839280"/>
                </a:cubicBezTo>
                <a:cubicBezTo>
                  <a:pt x="785641" y="838411"/>
                  <a:pt x="787377" y="837977"/>
                  <a:pt x="789982" y="837977"/>
                </a:cubicBezTo>
                <a:cubicBezTo>
                  <a:pt x="802137" y="839714"/>
                  <a:pt x="812554" y="840582"/>
                  <a:pt x="821236" y="840582"/>
                </a:cubicBezTo>
                <a:cubicBezTo>
                  <a:pt x="825577" y="841450"/>
                  <a:pt x="829049" y="839280"/>
                  <a:pt x="831653" y="834071"/>
                </a:cubicBezTo>
                <a:cubicBezTo>
                  <a:pt x="831653" y="833202"/>
                  <a:pt x="831653" y="832334"/>
                  <a:pt x="831653" y="831466"/>
                </a:cubicBezTo>
                <a:cubicBezTo>
                  <a:pt x="833391" y="825389"/>
                  <a:pt x="834259" y="818878"/>
                  <a:pt x="834259" y="811932"/>
                </a:cubicBezTo>
                <a:cubicBezTo>
                  <a:pt x="834259" y="809328"/>
                  <a:pt x="834259" y="806723"/>
                  <a:pt x="834259" y="804119"/>
                </a:cubicBezTo>
                <a:cubicBezTo>
                  <a:pt x="801267" y="824955"/>
                  <a:pt x="770014" y="837543"/>
                  <a:pt x="740496" y="841884"/>
                </a:cubicBezTo>
                <a:cubicBezTo>
                  <a:pt x="734419" y="842752"/>
                  <a:pt x="731381" y="842752"/>
                  <a:pt x="731381" y="841884"/>
                </a:cubicBezTo>
                <a:cubicBezTo>
                  <a:pt x="730512" y="841016"/>
                  <a:pt x="732683" y="839280"/>
                  <a:pt x="737892" y="836675"/>
                </a:cubicBezTo>
                <a:cubicBezTo>
                  <a:pt x="769145" y="817575"/>
                  <a:pt x="798662" y="796305"/>
                  <a:pt x="826445" y="772865"/>
                </a:cubicBezTo>
                <a:cubicBezTo>
                  <a:pt x="824708" y="771129"/>
                  <a:pt x="823840" y="768958"/>
                  <a:pt x="823840" y="766354"/>
                </a:cubicBezTo>
                <a:cubicBezTo>
                  <a:pt x="797795" y="783717"/>
                  <a:pt x="772185" y="796305"/>
                  <a:pt x="747009" y="804119"/>
                </a:cubicBezTo>
                <a:cubicBezTo>
                  <a:pt x="741799" y="804987"/>
                  <a:pt x="738760" y="804987"/>
                  <a:pt x="737892" y="804119"/>
                </a:cubicBezTo>
                <a:cubicBezTo>
                  <a:pt x="737023" y="802382"/>
                  <a:pt x="738760" y="800212"/>
                  <a:pt x="743101" y="797608"/>
                </a:cubicBezTo>
                <a:cubicBezTo>
                  <a:pt x="764804" y="782849"/>
                  <a:pt x="782602" y="765920"/>
                  <a:pt x="796493" y="746820"/>
                </a:cubicBezTo>
                <a:cubicBezTo>
                  <a:pt x="775658" y="754633"/>
                  <a:pt x="754387" y="759842"/>
                  <a:pt x="732683" y="762447"/>
                </a:cubicBezTo>
                <a:cubicBezTo>
                  <a:pt x="727474" y="762447"/>
                  <a:pt x="724870" y="761579"/>
                  <a:pt x="724870" y="759842"/>
                </a:cubicBezTo>
                <a:cubicBezTo>
                  <a:pt x="724870" y="758106"/>
                  <a:pt x="727474" y="756370"/>
                  <a:pt x="732683" y="754633"/>
                </a:cubicBezTo>
                <a:cubicBezTo>
                  <a:pt x="757860" y="743347"/>
                  <a:pt x="783037" y="728154"/>
                  <a:pt x="808214" y="709055"/>
                </a:cubicBezTo>
                <a:cubicBezTo>
                  <a:pt x="806476" y="709055"/>
                  <a:pt x="804307" y="709055"/>
                  <a:pt x="801702" y="709055"/>
                </a:cubicBezTo>
                <a:cubicBezTo>
                  <a:pt x="796493" y="709923"/>
                  <a:pt x="788679" y="704280"/>
                  <a:pt x="778261" y="692126"/>
                </a:cubicBezTo>
                <a:cubicBezTo>
                  <a:pt x="776526" y="689521"/>
                  <a:pt x="776092" y="687785"/>
                  <a:pt x="776959" y="686917"/>
                </a:cubicBezTo>
                <a:cubicBezTo>
                  <a:pt x="777827" y="686048"/>
                  <a:pt x="779564" y="685614"/>
                  <a:pt x="782168" y="685614"/>
                </a:cubicBezTo>
                <a:cubicBezTo>
                  <a:pt x="809080" y="683010"/>
                  <a:pt x="833825" y="678669"/>
                  <a:pt x="856396" y="672592"/>
                </a:cubicBezTo>
                <a:cubicBezTo>
                  <a:pt x="862474" y="670856"/>
                  <a:pt x="868550" y="671290"/>
                  <a:pt x="874628" y="673894"/>
                </a:cubicBezTo>
                <a:cubicBezTo>
                  <a:pt x="878100" y="675630"/>
                  <a:pt x="882875" y="679537"/>
                  <a:pt x="888952" y="685614"/>
                </a:cubicBezTo>
                <a:cubicBezTo>
                  <a:pt x="895029" y="674328"/>
                  <a:pt x="899804" y="665647"/>
                  <a:pt x="903277" y="659570"/>
                </a:cubicBezTo>
                <a:cubicBezTo>
                  <a:pt x="887650" y="660438"/>
                  <a:pt x="859869" y="663042"/>
                  <a:pt x="819934" y="667383"/>
                </a:cubicBezTo>
                <a:cubicBezTo>
                  <a:pt x="808647" y="668251"/>
                  <a:pt x="800400" y="669119"/>
                  <a:pt x="795190" y="669987"/>
                </a:cubicBezTo>
                <a:cubicBezTo>
                  <a:pt x="794323" y="669987"/>
                  <a:pt x="792586" y="670421"/>
                  <a:pt x="789982" y="671290"/>
                </a:cubicBezTo>
                <a:cubicBezTo>
                  <a:pt x="783037" y="672158"/>
                  <a:pt x="778261" y="672158"/>
                  <a:pt x="775658" y="671290"/>
                </a:cubicBezTo>
                <a:cubicBezTo>
                  <a:pt x="774789" y="681708"/>
                  <a:pt x="770448" y="691692"/>
                  <a:pt x="762635" y="701241"/>
                </a:cubicBezTo>
                <a:cubicBezTo>
                  <a:pt x="755689" y="707318"/>
                  <a:pt x="748744" y="707318"/>
                  <a:pt x="741799" y="701241"/>
                </a:cubicBezTo>
                <a:cubicBezTo>
                  <a:pt x="732249" y="687351"/>
                  <a:pt x="731381" y="675196"/>
                  <a:pt x="739195" y="664779"/>
                </a:cubicBezTo>
                <a:cubicBezTo>
                  <a:pt x="751348" y="651756"/>
                  <a:pt x="758728" y="640470"/>
                  <a:pt x="761332" y="630920"/>
                </a:cubicBezTo>
                <a:cubicBezTo>
                  <a:pt x="763069" y="627447"/>
                  <a:pt x="764371" y="626145"/>
                  <a:pt x="765239" y="627013"/>
                </a:cubicBezTo>
                <a:cubicBezTo>
                  <a:pt x="766106" y="627013"/>
                  <a:pt x="766975" y="628316"/>
                  <a:pt x="767843" y="630920"/>
                </a:cubicBezTo>
                <a:cubicBezTo>
                  <a:pt x="770448" y="636129"/>
                  <a:pt x="772619" y="641772"/>
                  <a:pt x="774355" y="647849"/>
                </a:cubicBezTo>
                <a:cubicBezTo>
                  <a:pt x="777827" y="647849"/>
                  <a:pt x="783905" y="647415"/>
                  <a:pt x="792586" y="646547"/>
                </a:cubicBezTo>
                <a:cubicBezTo>
                  <a:pt x="811686" y="644811"/>
                  <a:pt x="826445" y="643509"/>
                  <a:pt x="836863" y="642640"/>
                </a:cubicBezTo>
                <a:cubicBezTo>
                  <a:pt x="824708" y="628750"/>
                  <a:pt x="812988" y="614859"/>
                  <a:pt x="801702" y="600968"/>
                </a:cubicBezTo>
                <a:cubicBezTo>
                  <a:pt x="800834" y="599232"/>
                  <a:pt x="800400" y="598364"/>
                  <a:pt x="800400" y="598364"/>
                </a:cubicBezTo>
                <a:cubicBezTo>
                  <a:pt x="801267" y="597496"/>
                  <a:pt x="803004" y="597062"/>
                  <a:pt x="805609" y="597062"/>
                </a:cubicBezTo>
                <a:close/>
                <a:moveTo>
                  <a:pt x="3179936" y="595759"/>
                </a:moveTo>
                <a:cubicBezTo>
                  <a:pt x="3201640" y="600968"/>
                  <a:pt x="3215530" y="609216"/>
                  <a:pt x="3221607" y="620502"/>
                </a:cubicBezTo>
                <a:cubicBezTo>
                  <a:pt x="3221607" y="621370"/>
                  <a:pt x="3222041" y="622238"/>
                  <a:pt x="3222910" y="623107"/>
                </a:cubicBezTo>
                <a:cubicBezTo>
                  <a:pt x="3224646" y="625711"/>
                  <a:pt x="3224646" y="628316"/>
                  <a:pt x="3222910" y="630920"/>
                </a:cubicBezTo>
                <a:cubicBezTo>
                  <a:pt x="3218569" y="643943"/>
                  <a:pt x="3215964" y="655663"/>
                  <a:pt x="3215096" y="666081"/>
                </a:cubicBezTo>
                <a:cubicBezTo>
                  <a:pt x="3218569" y="665213"/>
                  <a:pt x="3223344" y="663911"/>
                  <a:pt x="3229421" y="662174"/>
                </a:cubicBezTo>
                <a:cubicBezTo>
                  <a:pt x="3236366" y="661306"/>
                  <a:pt x="3241141" y="660438"/>
                  <a:pt x="3243746" y="659570"/>
                </a:cubicBezTo>
                <a:cubicBezTo>
                  <a:pt x="3252427" y="656965"/>
                  <a:pt x="3259807" y="657399"/>
                  <a:pt x="3265884" y="660872"/>
                </a:cubicBezTo>
                <a:cubicBezTo>
                  <a:pt x="3271093" y="662608"/>
                  <a:pt x="3275433" y="666515"/>
                  <a:pt x="3278906" y="672592"/>
                </a:cubicBezTo>
                <a:cubicBezTo>
                  <a:pt x="3282379" y="678669"/>
                  <a:pt x="3282379" y="683010"/>
                  <a:pt x="3278906" y="685614"/>
                </a:cubicBezTo>
                <a:cubicBezTo>
                  <a:pt x="3274566" y="686483"/>
                  <a:pt x="3263713" y="688219"/>
                  <a:pt x="3246350" y="690823"/>
                </a:cubicBezTo>
                <a:cubicBezTo>
                  <a:pt x="3239405" y="691692"/>
                  <a:pt x="3228553" y="692994"/>
                  <a:pt x="3213794" y="694730"/>
                </a:cubicBezTo>
                <a:lnTo>
                  <a:pt x="3213794" y="701241"/>
                </a:lnTo>
                <a:cubicBezTo>
                  <a:pt x="3256334" y="751595"/>
                  <a:pt x="3306253" y="787190"/>
                  <a:pt x="3363552" y="808026"/>
                </a:cubicBezTo>
                <a:cubicBezTo>
                  <a:pt x="3367893" y="809762"/>
                  <a:pt x="3370063" y="810630"/>
                  <a:pt x="3370063" y="810630"/>
                </a:cubicBezTo>
                <a:cubicBezTo>
                  <a:pt x="3370063" y="811498"/>
                  <a:pt x="3367893" y="812366"/>
                  <a:pt x="3363552" y="813235"/>
                </a:cubicBezTo>
                <a:cubicBezTo>
                  <a:pt x="3332298" y="817575"/>
                  <a:pt x="3308858" y="820614"/>
                  <a:pt x="3293231" y="822350"/>
                </a:cubicBezTo>
                <a:cubicBezTo>
                  <a:pt x="3287154" y="823218"/>
                  <a:pt x="3281945" y="820614"/>
                  <a:pt x="3277604" y="814537"/>
                </a:cubicBezTo>
                <a:cubicBezTo>
                  <a:pt x="3249823" y="789360"/>
                  <a:pt x="3228553" y="763749"/>
                  <a:pt x="3213794" y="737704"/>
                </a:cubicBezTo>
                <a:cubicBezTo>
                  <a:pt x="3213794" y="752463"/>
                  <a:pt x="3213360" y="767656"/>
                  <a:pt x="3212492" y="783283"/>
                </a:cubicBezTo>
                <a:cubicBezTo>
                  <a:pt x="3214228" y="783283"/>
                  <a:pt x="3216832" y="782849"/>
                  <a:pt x="3220305" y="781981"/>
                </a:cubicBezTo>
                <a:cubicBezTo>
                  <a:pt x="3222041" y="781981"/>
                  <a:pt x="3223344" y="781981"/>
                  <a:pt x="3224212" y="781981"/>
                </a:cubicBezTo>
                <a:cubicBezTo>
                  <a:pt x="3232025" y="781981"/>
                  <a:pt x="3236800" y="782415"/>
                  <a:pt x="3238537" y="783283"/>
                </a:cubicBezTo>
                <a:cubicBezTo>
                  <a:pt x="3247218" y="786756"/>
                  <a:pt x="3252861" y="792399"/>
                  <a:pt x="3255466" y="800212"/>
                </a:cubicBezTo>
                <a:cubicBezTo>
                  <a:pt x="3256334" y="806289"/>
                  <a:pt x="3254598" y="809762"/>
                  <a:pt x="3250257" y="810630"/>
                </a:cubicBezTo>
                <a:cubicBezTo>
                  <a:pt x="3249389" y="810630"/>
                  <a:pt x="3248086" y="810630"/>
                  <a:pt x="3246350" y="810630"/>
                </a:cubicBezTo>
                <a:cubicBezTo>
                  <a:pt x="3236800" y="811498"/>
                  <a:pt x="3225514" y="813235"/>
                  <a:pt x="3212492" y="815839"/>
                </a:cubicBezTo>
                <a:cubicBezTo>
                  <a:pt x="3211623" y="827125"/>
                  <a:pt x="3211189" y="838845"/>
                  <a:pt x="3211189" y="851000"/>
                </a:cubicBezTo>
                <a:cubicBezTo>
                  <a:pt x="3209453" y="869231"/>
                  <a:pt x="3205546" y="880951"/>
                  <a:pt x="3199469" y="886160"/>
                </a:cubicBezTo>
                <a:cubicBezTo>
                  <a:pt x="3195129" y="887897"/>
                  <a:pt x="3190788" y="887897"/>
                  <a:pt x="3186447" y="886160"/>
                </a:cubicBezTo>
                <a:cubicBezTo>
                  <a:pt x="3180370" y="882688"/>
                  <a:pt x="3175595" y="876611"/>
                  <a:pt x="3172122" y="867929"/>
                </a:cubicBezTo>
                <a:cubicBezTo>
                  <a:pt x="3171254" y="863588"/>
                  <a:pt x="3171254" y="858379"/>
                  <a:pt x="3172122" y="852302"/>
                </a:cubicBezTo>
                <a:cubicBezTo>
                  <a:pt x="3173858" y="841884"/>
                  <a:pt x="3175161" y="830598"/>
                  <a:pt x="3176029" y="818444"/>
                </a:cubicBezTo>
                <a:cubicBezTo>
                  <a:pt x="3172556" y="819312"/>
                  <a:pt x="3168649" y="819746"/>
                  <a:pt x="3164309" y="819746"/>
                </a:cubicBezTo>
                <a:cubicBezTo>
                  <a:pt x="3157363" y="819746"/>
                  <a:pt x="3152154" y="817575"/>
                  <a:pt x="3148682" y="813235"/>
                </a:cubicBezTo>
                <a:cubicBezTo>
                  <a:pt x="3142604" y="808026"/>
                  <a:pt x="3137830" y="803251"/>
                  <a:pt x="3134357" y="798910"/>
                </a:cubicBezTo>
                <a:cubicBezTo>
                  <a:pt x="3116125" y="811932"/>
                  <a:pt x="3097460" y="821482"/>
                  <a:pt x="3078360" y="827559"/>
                </a:cubicBezTo>
                <a:cubicBezTo>
                  <a:pt x="3074020" y="828427"/>
                  <a:pt x="3071849" y="828427"/>
                  <a:pt x="3071849" y="827559"/>
                </a:cubicBezTo>
                <a:cubicBezTo>
                  <a:pt x="3070981" y="826691"/>
                  <a:pt x="3072283" y="824955"/>
                  <a:pt x="3075756" y="822350"/>
                </a:cubicBezTo>
                <a:cubicBezTo>
                  <a:pt x="3118296" y="784151"/>
                  <a:pt x="3149550" y="743347"/>
                  <a:pt x="3169518" y="699939"/>
                </a:cubicBezTo>
                <a:cubicBezTo>
                  <a:pt x="3156495" y="702544"/>
                  <a:pt x="3146945" y="703846"/>
                  <a:pt x="3140868" y="703846"/>
                </a:cubicBezTo>
                <a:cubicBezTo>
                  <a:pt x="3136527" y="704714"/>
                  <a:pt x="3133055" y="704280"/>
                  <a:pt x="3130450" y="702544"/>
                </a:cubicBezTo>
                <a:cubicBezTo>
                  <a:pt x="3122637" y="698203"/>
                  <a:pt x="3116994" y="692560"/>
                  <a:pt x="3113521" y="685614"/>
                </a:cubicBezTo>
                <a:cubicBezTo>
                  <a:pt x="3111785" y="683010"/>
                  <a:pt x="3112653" y="680839"/>
                  <a:pt x="3116125" y="679103"/>
                </a:cubicBezTo>
                <a:cubicBezTo>
                  <a:pt x="3126543" y="678235"/>
                  <a:pt x="3143039" y="676499"/>
                  <a:pt x="3165611" y="673894"/>
                </a:cubicBezTo>
                <a:cubicBezTo>
                  <a:pt x="3171688" y="673026"/>
                  <a:pt x="3176463" y="672592"/>
                  <a:pt x="3179936" y="672592"/>
                </a:cubicBezTo>
                <a:lnTo>
                  <a:pt x="3179936" y="666081"/>
                </a:lnTo>
                <a:cubicBezTo>
                  <a:pt x="3179936" y="636563"/>
                  <a:pt x="3177765" y="617898"/>
                  <a:pt x="3173424" y="610084"/>
                </a:cubicBezTo>
                <a:cubicBezTo>
                  <a:pt x="3169952" y="600534"/>
                  <a:pt x="3172122" y="595759"/>
                  <a:pt x="3179936" y="595759"/>
                </a:cubicBezTo>
                <a:close/>
                <a:moveTo>
                  <a:pt x="1814608" y="587295"/>
                </a:moveTo>
                <a:cubicBezTo>
                  <a:pt x="1816344" y="586427"/>
                  <a:pt x="1818731" y="586644"/>
                  <a:pt x="1821770" y="587946"/>
                </a:cubicBezTo>
                <a:cubicBezTo>
                  <a:pt x="1838266" y="594891"/>
                  <a:pt x="1848250" y="602271"/>
                  <a:pt x="1851721" y="610084"/>
                </a:cubicBezTo>
                <a:cubicBezTo>
                  <a:pt x="1853458" y="613557"/>
                  <a:pt x="1853458" y="617464"/>
                  <a:pt x="1851721" y="621804"/>
                </a:cubicBezTo>
                <a:cubicBezTo>
                  <a:pt x="1870821" y="644377"/>
                  <a:pt x="1898168" y="665647"/>
                  <a:pt x="1933763" y="685614"/>
                </a:cubicBezTo>
                <a:cubicBezTo>
                  <a:pt x="1945918" y="692560"/>
                  <a:pt x="1966753" y="702109"/>
                  <a:pt x="1996271" y="714264"/>
                </a:cubicBezTo>
                <a:cubicBezTo>
                  <a:pt x="2002348" y="716868"/>
                  <a:pt x="2006255" y="718605"/>
                  <a:pt x="2007991" y="719473"/>
                </a:cubicBezTo>
                <a:cubicBezTo>
                  <a:pt x="2010596" y="720341"/>
                  <a:pt x="2011898" y="721643"/>
                  <a:pt x="2011898" y="723380"/>
                </a:cubicBezTo>
                <a:cubicBezTo>
                  <a:pt x="2011030" y="725116"/>
                  <a:pt x="2009728" y="725984"/>
                  <a:pt x="2007991" y="725984"/>
                </a:cubicBezTo>
                <a:cubicBezTo>
                  <a:pt x="1999309" y="726852"/>
                  <a:pt x="1996271" y="727286"/>
                  <a:pt x="1998875" y="727286"/>
                </a:cubicBezTo>
                <a:cubicBezTo>
                  <a:pt x="1962413" y="729891"/>
                  <a:pt x="1941143" y="731193"/>
                  <a:pt x="1935065" y="731193"/>
                </a:cubicBezTo>
                <a:cubicBezTo>
                  <a:pt x="1925516" y="732061"/>
                  <a:pt x="1918136" y="729023"/>
                  <a:pt x="1912927" y="722077"/>
                </a:cubicBezTo>
                <a:cubicBezTo>
                  <a:pt x="1886014" y="696900"/>
                  <a:pt x="1861271" y="669119"/>
                  <a:pt x="1838699" y="638734"/>
                </a:cubicBezTo>
                <a:cubicBezTo>
                  <a:pt x="1835227" y="645679"/>
                  <a:pt x="1831319" y="651756"/>
                  <a:pt x="1826979" y="656965"/>
                </a:cubicBezTo>
                <a:cubicBezTo>
                  <a:pt x="1819165" y="669119"/>
                  <a:pt x="1809182" y="680405"/>
                  <a:pt x="1797027" y="690823"/>
                </a:cubicBezTo>
                <a:cubicBezTo>
                  <a:pt x="1811786" y="688219"/>
                  <a:pt x="1825243" y="684312"/>
                  <a:pt x="1837397" y="679103"/>
                </a:cubicBezTo>
                <a:cubicBezTo>
                  <a:pt x="1849552" y="672158"/>
                  <a:pt x="1862574" y="675630"/>
                  <a:pt x="1876464" y="689521"/>
                </a:cubicBezTo>
                <a:cubicBezTo>
                  <a:pt x="1881674" y="696466"/>
                  <a:pt x="1880805" y="700807"/>
                  <a:pt x="1873860" y="702544"/>
                </a:cubicBezTo>
                <a:cubicBezTo>
                  <a:pt x="1860837" y="705148"/>
                  <a:pt x="1841304" y="708621"/>
                  <a:pt x="1815259" y="712962"/>
                </a:cubicBezTo>
                <a:cubicBezTo>
                  <a:pt x="1810917" y="714698"/>
                  <a:pt x="1806577" y="714698"/>
                  <a:pt x="1802236" y="712962"/>
                </a:cubicBezTo>
                <a:cubicBezTo>
                  <a:pt x="1802236" y="712962"/>
                  <a:pt x="1801803" y="712527"/>
                  <a:pt x="1800933" y="711659"/>
                </a:cubicBezTo>
                <a:cubicBezTo>
                  <a:pt x="1796593" y="709055"/>
                  <a:pt x="1791819" y="705582"/>
                  <a:pt x="1786610" y="701241"/>
                </a:cubicBezTo>
                <a:cubicBezTo>
                  <a:pt x="1785741" y="702109"/>
                  <a:pt x="1784005" y="703412"/>
                  <a:pt x="1781400" y="705148"/>
                </a:cubicBezTo>
                <a:cubicBezTo>
                  <a:pt x="1779664" y="706884"/>
                  <a:pt x="1777928" y="708187"/>
                  <a:pt x="1776191" y="709055"/>
                </a:cubicBezTo>
                <a:cubicBezTo>
                  <a:pt x="1768377" y="716868"/>
                  <a:pt x="1759263" y="723814"/>
                  <a:pt x="1748844" y="729891"/>
                </a:cubicBezTo>
                <a:cubicBezTo>
                  <a:pt x="1751449" y="730759"/>
                  <a:pt x="1754487" y="732061"/>
                  <a:pt x="1757960" y="733798"/>
                </a:cubicBezTo>
                <a:cubicBezTo>
                  <a:pt x="1760565" y="734666"/>
                  <a:pt x="1762301" y="735100"/>
                  <a:pt x="1763169" y="735100"/>
                </a:cubicBezTo>
                <a:cubicBezTo>
                  <a:pt x="1763169" y="735100"/>
                  <a:pt x="1763169" y="735534"/>
                  <a:pt x="1763169" y="736402"/>
                </a:cubicBezTo>
                <a:cubicBezTo>
                  <a:pt x="1767510" y="734666"/>
                  <a:pt x="1771417" y="733363"/>
                  <a:pt x="1774890" y="732495"/>
                </a:cubicBezTo>
                <a:cubicBezTo>
                  <a:pt x="1781834" y="730759"/>
                  <a:pt x="1787911" y="727720"/>
                  <a:pt x="1793121" y="723380"/>
                </a:cubicBezTo>
                <a:cubicBezTo>
                  <a:pt x="1796593" y="721643"/>
                  <a:pt x="1799631" y="721643"/>
                  <a:pt x="1802236" y="723380"/>
                </a:cubicBezTo>
                <a:cubicBezTo>
                  <a:pt x="1812654" y="728589"/>
                  <a:pt x="1819599" y="734232"/>
                  <a:pt x="1823072" y="740309"/>
                </a:cubicBezTo>
                <a:cubicBezTo>
                  <a:pt x="1824809" y="743781"/>
                  <a:pt x="1824809" y="746820"/>
                  <a:pt x="1823072" y="749425"/>
                </a:cubicBezTo>
                <a:cubicBezTo>
                  <a:pt x="1818731" y="758106"/>
                  <a:pt x="1814825" y="768958"/>
                  <a:pt x="1811352" y="781981"/>
                </a:cubicBezTo>
                <a:cubicBezTo>
                  <a:pt x="1812220" y="782849"/>
                  <a:pt x="1813956" y="783717"/>
                  <a:pt x="1816561" y="784585"/>
                </a:cubicBezTo>
                <a:cubicBezTo>
                  <a:pt x="1818297" y="786321"/>
                  <a:pt x="1819599" y="787624"/>
                  <a:pt x="1820467" y="788492"/>
                </a:cubicBezTo>
                <a:cubicBezTo>
                  <a:pt x="1823072" y="793701"/>
                  <a:pt x="1822204" y="796739"/>
                  <a:pt x="1817863" y="797608"/>
                </a:cubicBezTo>
                <a:cubicBezTo>
                  <a:pt x="1800500" y="801080"/>
                  <a:pt x="1785741" y="803685"/>
                  <a:pt x="1773587" y="805421"/>
                </a:cubicBezTo>
                <a:cubicBezTo>
                  <a:pt x="1772719" y="807157"/>
                  <a:pt x="1772285" y="808894"/>
                  <a:pt x="1772285" y="810630"/>
                </a:cubicBezTo>
                <a:cubicBezTo>
                  <a:pt x="1770548" y="815839"/>
                  <a:pt x="1766642" y="817141"/>
                  <a:pt x="1760565" y="814537"/>
                </a:cubicBezTo>
                <a:cubicBezTo>
                  <a:pt x="1751883" y="810196"/>
                  <a:pt x="1747976" y="803251"/>
                  <a:pt x="1748844" y="793701"/>
                </a:cubicBezTo>
                <a:cubicBezTo>
                  <a:pt x="1747976" y="771129"/>
                  <a:pt x="1744503" y="752029"/>
                  <a:pt x="1738426" y="736402"/>
                </a:cubicBezTo>
                <a:cubicBezTo>
                  <a:pt x="1723667" y="745084"/>
                  <a:pt x="1711947" y="750293"/>
                  <a:pt x="1703265" y="752029"/>
                </a:cubicBezTo>
                <a:cubicBezTo>
                  <a:pt x="1700661" y="752897"/>
                  <a:pt x="1698925" y="752897"/>
                  <a:pt x="1698057" y="752029"/>
                </a:cubicBezTo>
                <a:cubicBezTo>
                  <a:pt x="1698057" y="750293"/>
                  <a:pt x="1698925" y="748556"/>
                  <a:pt x="1700661" y="746820"/>
                </a:cubicBezTo>
                <a:cubicBezTo>
                  <a:pt x="1742332" y="712093"/>
                  <a:pt x="1774890" y="675630"/>
                  <a:pt x="1798329" y="637431"/>
                </a:cubicBezTo>
                <a:cubicBezTo>
                  <a:pt x="1808748" y="618332"/>
                  <a:pt x="1813089" y="603573"/>
                  <a:pt x="1811352" y="593155"/>
                </a:cubicBezTo>
                <a:cubicBezTo>
                  <a:pt x="1811786" y="590116"/>
                  <a:pt x="1812871" y="588163"/>
                  <a:pt x="1814608" y="587295"/>
                </a:cubicBezTo>
                <a:close/>
                <a:moveTo>
                  <a:pt x="3469034" y="235707"/>
                </a:moveTo>
                <a:cubicBezTo>
                  <a:pt x="3455143" y="235707"/>
                  <a:pt x="3447764" y="240482"/>
                  <a:pt x="3446896" y="250032"/>
                </a:cubicBezTo>
                <a:cubicBezTo>
                  <a:pt x="3446896" y="255241"/>
                  <a:pt x="3449066" y="258279"/>
                  <a:pt x="3453407" y="259147"/>
                </a:cubicBezTo>
                <a:cubicBezTo>
                  <a:pt x="3456012" y="261752"/>
                  <a:pt x="3457314" y="263922"/>
                  <a:pt x="3457314" y="265659"/>
                </a:cubicBezTo>
                <a:cubicBezTo>
                  <a:pt x="3459918" y="266527"/>
                  <a:pt x="3462089" y="266961"/>
                  <a:pt x="3463825" y="266961"/>
                </a:cubicBezTo>
                <a:cubicBezTo>
                  <a:pt x="3479452" y="266961"/>
                  <a:pt x="3487266" y="261752"/>
                  <a:pt x="3487266" y="251334"/>
                </a:cubicBezTo>
                <a:cubicBezTo>
                  <a:pt x="3486397" y="241784"/>
                  <a:pt x="3480320" y="236575"/>
                  <a:pt x="3469034" y="235707"/>
                </a:cubicBezTo>
                <a:close/>
                <a:moveTo>
                  <a:pt x="6631632" y="226591"/>
                </a:moveTo>
                <a:cubicBezTo>
                  <a:pt x="6627291" y="226591"/>
                  <a:pt x="6619478" y="227025"/>
                  <a:pt x="6608191" y="227894"/>
                </a:cubicBezTo>
                <a:cubicBezTo>
                  <a:pt x="6598642" y="228762"/>
                  <a:pt x="6592564" y="229196"/>
                  <a:pt x="6589960" y="229196"/>
                </a:cubicBezTo>
                <a:cubicBezTo>
                  <a:pt x="6587355" y="229196"/>
                  <a:pt x="6584750" y="229196"/>
                  <a:pt x="6582146" y="229196"/>
                </a:cubicBezTo>
                <a:cubicBezTo>
                  <a:pt x="6582146" y="235273"/>
                  <a:pt x="6582146" y="241784"/>
                  <a:pt x="6582146" y="248729"/>
                </a:cubicBezTo>
                <a:cubicBezTo>
                  <a:pt x="6589960" y="247861"/>
                  <a:pt x="6592564" y="247427"/>
                  <a:pt x="6589960" y="247427"/>
                </a:cubicBezTo>
                <a:cubicBezTo>
                  <a:pt x="6603850" y="246559"/>
                  <a:pt x="6613400" y="245691"/>
                  <a:pt x="6618609" y="244823"/>
                </a:cubicBezTo>
                <a:cubicBezTo>
                  <a:pt x="6621214" y="243086"/>
                  <a:pt x="6625120" y="243086"/>
                  <a:pt x="6630329" y="244823"/>
                </a:cubicBezTo>
                <a:cubicBezTo>
                  <a:pt x="6630329" y="245691"/>
                  <a:pt x="6630764" y="246125"/>
                  <a:pt x="6631632" y="246125"/>
                </a:cubicBezTo>
                <a:cubicBezTo>
                  <a:pt x="6631632" y="239180"/>
                  <a:pt x="6631632" y="232668"/>
                  <a:pt x="6631632" y="226591"/>
                </a:cubicBezTo>
                <a:close/>
                <a:moveTo>
                  <a:pt x="6857330" y="216173"/>
                </a:moveTo>
                <a:cubicBezTo>
                  <a:pt x="6883374" y="215305"/>
                  <a:pt x="6896831" y="223987"/>
                  <a:pt x="6897699" y="242218"/>
                </a:cubicBezTo>
                <a:cubicBezTo>
                  <a:pt x="6896831" y="256109"/>
                  <a:pt x="6876430" y="269565"/>
                  <a:pt x="6836494" y="282588"/>
                </a:cubicBezTo>
                <a:cubicBezTo>
                  <a:pt x="6830416" y="283456"/>
                  <a:pt x="6826510" y="282588"/>
                  <a:pt x="6824773" y="279983"/>
                </a:cubicBezTo>
                <a:cubicBezTo>
                  <a:pt x="6823037" y="277379"/>
                  <a:pt x="6824340" y="274340"/>
                  <a:pt x="6828680" y="270868"/>
                </a:cubicBezTo>
                <a:cubicBezTo>
                  <a:pt x="6839966" y="263054"/>
                  <a:pt x="6846912" y="257411"/>
                  <a:pt x="6849516" y="253938"/>
                </a:cubicBezTo>
                <a:cubicBezTo>
                  <a:pt x="6851252" y="252202"/>
                  <a:pt x="6851686" y="250900"/>
                  <a:pt x="6850818" y="250032"/>
                </a:cubicBezTo>
                <a:cubicBezTo>
                  <a:pt x="6849950" y="249163"/>
                  <a:pt x="6848214" y="248295"/>
                  <a:pt x="6845609" y="247427"/>
                </a:cubicBezTo>
                <a:cubicBezTo>
                  <a:pt x="6834323" y="245691"/>
                  <a:pt x="6828680" y="240482"/>
                  <a:pt x="6828680" y="231800"/>
                </a:cubicBezTo>
                <a:cubicBezTo>
                  <a:pt x="6829548" y="221382"/>
                  <a:pt x="6839098" y="216173"/>
                  <a:pt x="6857330" y="216173"/>
                </a:cubicBezTo>
                <a:close/>
                <a:moveTo>
                  <a:pt x="3469034" y="216173"/>
                </a:moveTo>
                <a:cubicBezTo>
                  <a:pt x="3498552" y="217910"/>
                  <a:pt x="3514179" y="229630"/>
                  <a:pt x="3515915" y="251334"/>
                </a:cubicBezTo>
                <a:cubicBezTo>
                  <a:pt x="3514179" y="271302"/>
                  <a:pt x="3501590" y="282588"/>
                  <a:pt x="3478150" y="285192"/>
                </a:cubicBezTo>
                <a:cubicBezTo>
                  <a:pt x="3467732" y="285192"/>
                  <a:pt x="3457314" y="282588"/>
                  <a:pt x="3446896" y="277379"/>
                </a:cubicBezTo>
                <a:cubicBezTo>
                  <a:pt x="3445159" y="279115"/>
                  <a:pt x="3442555" y="279983"/>
                  <a:pt x="3439083" y="279983"/>
                </a:cubicBezTo>
                <a:cubicBezTo>
                  <a:pt x="3426060" y="279983"/>
                  <a:pt x="3419549" y="272170"/>
                  <a:pt x="3419549" y="256543"/>
                </a:cubicBezTo>
                <a:cubicBezTo>
                  <a:pt x="3422153" y="232234"/>
                  <a:pt x="3438648" y="218778"/>
                  <a:pt x="3469034" y="216173"/>
                </a:cubicBezTo>
                <a:close/>
                <a:moveTo>
                  <a:pt x="8286712" y="201849"/>
                </a:moveTo>
                <a:cubicBezTo>
                  <a:pt x="8284108" y="201849"/>
                  <a:pt x="8280635" y="202283"/>
                  <a:pt x="8276294" y="203151"/>
                </a:cubicBezTo>
                <a:cubicBezTo>
                  <a:pt x="8271954" y="203151"/>
                  <a:pt x="8268481" y="203585"/>
                  <a:pt x="8265876" y="204453"/>
                </a:cubicBezTo>
                <a:cubicBezTo>
                  <a:pt x="8269349" y="206189"/>
                  <a:pt x="8275426" y="210096"/>
                  <a:pt x="8284108" y="216173"/>
                </a:cubicBezTo>
                <a:cubicBezTo>
                  <a:pt x="8285844" y="217910"/>
                  <a:pt x="8287146" y="218778"/>
                  <a:pt x="8288014" y="218778"/>
                </a:cubicBezTo>
                <a:cubicBezTo>
                  <a:pt x="8288882" y="218778"/>
                  <a:pt x="8289317" y="219212"/>
                  <a:pt x="8289317" y="220080"/>
                </a:cubicBezTo>
                <a:cubicBezTo>
                  <a:pt x="8290185" y="220948"/>
                  <a:pt x="8290619" y="221816"/>
                  <a:pt x="8290619" y="222684"/>
                </a:cubicBezTo>
                <a:cubicBezTo>
                  <a:pt x="8290619" y="214003"/>
                  <a:pt x="8289317" y="207058"/>
                  <a:pt x="8286712" y="201849"/>
                </a:cubicBezTo>
                <a:close/>
                <a:moveTo>
                  <a:pt x="6622516" y="184919"/>
                </a:moveTo>
                <a:cubicBezTo>
                  <a:pt x="6620780" y="184919"/>
                  <a:pt x="6616438" y="185354"/>
                  <a:pt x="6609493" y="186222"/>
                </a:cubicBezTo>
                <a:cubicBezTo>
                  <a:pt x="6597340" y="187958"/>
                  <a:pt x="6588224" y="189260"/>
                  <a:pt x="6582146" y="190128"/>
                </a:cubicBezTo>
                <a:lnTo>
                  <a:pt x="6582146" y="207058"/>
                </a:lnTo>
                <a:cubicBezTo>
                  <a:pt x="6589960" y="206189"/>
                  <a:pt x="6598642" y="204453"/>
                  <a:pt x="6608191" y="201849"/>
                </a:cubicBezTo>
                <a:cubicBezTo>
                  <a:pt x="6608191" y="201849"/>
                  <a:pt x="6608626" y="201849"/>
                  <a:pt x="6609493" y="201849"/>
                </a:cubicBezTo>
                <a:cubicBezTo>
                  <a:pt x="6616438" y="200112"/>
                  <a:pt x="6620780" y="200112"/>
                  <a:pt x="6622516" y="201849"/>
                </a:cubicBezTo>
                <a:cubicBezTo>
                  <a:pt x="6623384" y="202717"/>
                  <a:pt x="6625120" y="203585"/>
                  <a:pt x="6627724" y="204453"/>
                </a:cubicBezTo>
                <a:cubicBezTo>
                  <a:pt x="6629461" y="206189"/>
                  <a:pt x="6630764" y="207492"/>
                  <a:pt x="6631632" y="208360"/>
                </a:cubicBezTo>
                <a:lnTo>
                  <a:pt x="6631632" y="195338"/>
                </a:lnTo>
                <a:cubicBezTo>
                  <a:pt x="6631632" y="187524"/>
                  <a:pt x="6628593" y="184051"/>
                  <a:pt x="6622516" y="184919"/>
                </a:cubicBezTo>
                <a:close/>
                <a:moveTo>
                  <a:pt x="6295243" y="183617"/>
                </a:moveTo>
                <a:cubicBezTo>
                  <a:pt x="6291770" y="184485"/>
                  <a:pt x="6286561" y="185354"/>
                  <a:pt x="6279616" y="186222"/>
                </a:cubicBezTo>
                <a:cubicBezTo>
                  <a:pt x="6270935" y="187958"/>
                  <a:pt x="6264858" y="189260"/>
                  <a:pt x="6261385" y="190128"/>
                </a:cubicBezTo>
                <a:cubicBezTo>
                  <a:pt x="6262253" y="192733"/>
                  <a:pt x="6262687" y="196640"/>
                  <a:pt x="6262687" y="201849"/>
                </a:cubicBezTo>
                <a:cubicBezTo>
                  <a:pt x="6263555" y="205321"/>
                  <a:pt x="6263989" y="208360"/>
                  <a:pt x="6263989" y="210964"/>
                </a:cubicBezTo>
                <a:cubicBezTo>
                  <a:pt x="6270067" y="209228"/>
                  <a:pt x="6278748" y="207926"/>
                  <a:pt x="6290034" y="207058"/>
                </a:cubicBezTo>
                <a:cubicBezTo>
                  <a:pt x="6293507" y="206189"/>
                  <a:pt x="6295677" y="205755"/>
                  <a:pt x="6296545" y="205755"/>
                </a:cubicBezTo>
                <a:cubicBezTo>
                  <a:pt x="6297414" y="201414"/>
                  <a:pt x="6298282" y="197508"/>
                  <a:pt x="6299150" y="194035"/>
                </a:cubicBezTo>
                <a:cubicBezTo>
                  <a:pt x="6300018" y="192299"/>
                  <a:pt x="6300452" y="190996"/>
                  <a:pt x="6300452" y="190128"/>
                </a:cubicBezTo>
                <a:cubicBezTo>
                  <a:pt x="6300452" y="185788"/>
                  <a:pt x="6298716" y="183617"/>
                  <a:pt x="6295243" y="183617"/>
                </a:cubicBezTo>
                <a:close/>
                <a:moveTo>
                  <a:pt x="5530415" y="174501"/>
                </a:moveTo>
                <a:cubicBezTo>
                  <a:pt x="5521734" y="177106"/>
                  <a:pt x="5510881" y="178842"/>
                  <a:pt x="5497859" y="179711"/>
                </a:cubicBezTo>
                <a:cubicBezTo>
                  <a:pt x="5496991" y="179711"/>
                  <a:pt x="5495689" y="179711"/>
                  <a:pt x="5493952" y="179711"/>
                </a:cubicBezTo>
                <a:cubicBezTo>
                  <a:pt x="5493952" y="182315"/>
                  <a:pt x="5493952" y="186222"/>
                  <a:pt x="5493952" y="191431"/>
                </a:cubicBezTo>
                <a:cubicBezTo>
                  <a:pt x="5494821" y="199244"/>
                  <a:pt x="5495255" y="205321"/>
                  <a:pt x="5495255" y="209662"/>
                </a:cubicBezTo>
                <a:cubicBezTo>
                  <a:pt x="5500464" y="208794"/>
                  <a:pt x="5504805" y="207058"/>
                  <a:pt x="5508277" y="204453"/>
                </a:cubicBezTo>
                <a:cubicBezTo>
                  <a:pt x="5515222" y="201849"/>
                  <a:pt x="5522602" y="201849"/>
                  <a:pt x="5530415" y="204453"/>
                </a:cubicBezTo>
                <a:cubicBezTo>
                  <a:pt x="5530415" y="195771"/>
                  <a:pt x="5530415" y="185788"/>
                  <a:pt x="5530415" y="174501"/>
                </a:cubicBezTo>
                <a:close/>
                <a:moveTo>
                  <a:pt x="5213969" y="161479"/>
                </a:moveTo>
                <a:cubicBezTo>
                  <a:pt x="5208760" y="162347"/>
                  <a:pt x="5203551" y="162781"/>
                  <a:pt x="5198342" y="162781"/>
                </a:cubicBezTo>
                <a:cubicBezTo>
                  <a:pt x="5197474" y="165386"/>
                  <a:pt x="5194436" y="168424"/>
                  <a:pt x="5189227" y="171897"/>
                </a:cubicBezTo>
                <a:cubicBezTo>
                  <a:pt x="5190095" y="172765"/>
                  <a:pt x="5191397" y="173633"/>
                  <a:pt x="5193133" y="174501"/>
                </a:cubicBezTo>
                <a:cubicBezTo>
                  <a:pt x="5196606" y="176238"/>
                  <a:pt x="5198777" y="177540"/>
                  <a:pt x="5199645" y="178408"/>
                </a:cubicBezTo>
                <a:lnTo>
                  <a:pt x="5210063" y="187524"/>
                </a:lnTo>
                <a:cubicBezTo>
                  <a:pt x="5212667" y="179711"/>
                  <a:pt x="5213969" y="172331"/>
                  <a:pt x="5213969" y="165386"/>
                </a:cubicBezTo>
                <a:close/>
                <a:moveTo>
                  <a:pt x="820259" y="158874"/>
                </a:moveTo>
                <a:cubicBezTo>
                  <a:pt x="821344" y="158440"/>
                  <a:pt x="822538" y="158440"/>
                  <a:pt x="823840" y="158874"/>
                </a:cubicBezTo>
                <a:cubicBezTo>
                  <a:pt x="842940" y="158874"/>
                  <a:pt x="856396" y="163649"/>
                  <a:pt x="864210" y="173199"/>
                </a:cubicBezTo>
                <a:cubicBezTo>
                  <a:pt x="867683" y="177540"/>
                  <a:pt x="868116" y="182315"/>
                  <a:pt x="865512" y="187524"/>
                </a:cubicBezTo>
                <a:lnTo>
                  <a:pt x="864210" y="192733"/>
                </a:lnTo>
                <a:cubicBezTo>
                  <a:pt x="873760" y="190996"/>
                  <a:pt x="880706" y="189694"/>
                  <a:pt x="885045" y="188826"/>
                </a:cubicBezTo>
                <a:cubicBezTo>
                  <a:pt x="890255" y="187090"/>
                  <a:pt x="895463" y="187524"/>
                  <a:pt x="900672" y="190128"/>
                </a:cubicBezTo>
                <a:cubicBezTo>
                  <a:pt x="905882" y="191865"/>
                  <a:pt x="910656" y="196205"/>
                  <a:pt x="914997" y="203151"/>
                </a:cubicBezTo>
                <a:cubicBezTo>
                  <a:pt x="917602" y="210096"/>
                  <a:pt x="915865" y="214437"/>
                  <a:pt x="909789" y="216173"/>
                </a:cubicBezTo>
                <a:cubicBezTo>
                  <a:pt x="895030" y="216173"/>
                  <a:pt x="878969" y="217475"/>
                  <a:pt x="861605" y="220080"/>
                </a:cubicBezTo>
                <a:cubicBezTo>
                  <a:pt x="861605" y="226157"/>
                  <a:pt x="861605" y="235273"/>
                  <a:pt x="861605" y="247427"/>
                </a:cubicBezTo>
                <a:lnTo>
                  <a:pt x="875930" y="246125"/>
                </a:lnTo>
                <a:cubicBezTo>
                  <a:pt x="880272" y="245257"/>
                  <a:pt x="886782" y="244389"/>
                  <a:pt x="895463" y="243520"/>
                </a:cubicBezTo>
                <a:cubicBezTo>
                  <a:pt x="912828" y="241784"/>
                  <a:pt x="922811" y="240482"/>
                  <a:pt x="925415" y="239614"/>
                </a:cubicBezTo>
                <a:cubicBezTo>
                  <a:pt x="930624" y="237877"/>
                  <a:pt x="935835" y="238311"/>
                  <a:pt x="941042" y="240916"/>
                </a:cubicBezTo>
                <a:cubicBezTo>
                  <a:pt x="950592" y="246125"/>
                  <a:pt x="957971" y="252636"/>
                  <a:pt x="963180" y="260450"/>
                </a:cubicBezTo>
                <a:cubicBezTo>
                  <a:pt x="967523" y="270000"/>
                  <a:pt x="964483" y="275643"/>
                  <a:pt x="954065" y="277379"/>
                </a:cubicBezTo>
                <a:cubicBezTo>
                  <a:pt x="925415" y="273906"/>
                  <a:pt x="891558" y="272604"/>
                  <a:pt x="852490" y="273472"/>
                </a:cubicBezTo>
                <a:cubicBezTo>
                  <a:pt x="814290" y="275208"/>
                  <a:pt x="786510" y="277813"/>
                  <a:pt x="769145" y="281286"/>
                </a:cubicBezTo>
                <a:cubicBezTo>
                  <a:pt x="762200" y="283890"/>
                  <a:pt x="756123" y="283022"/>
                  <a:pt x="750914" y="278681"/>
                </a:cubicBezTo>
                <a:cubicBezTo>
                  <a:pt x="743970" y="274340"/>
                  <a:pt x="737892" y="268263"/>
                  <a:pt x="732683" y="260450"/>
                </a:cubicBezTo>
                <a:cubicBezTo>
                  <a:pt x="731815" y="259582"/>
                  <a:pt x="731381" y="258279"/>
                  <a:pt x="731381" y="256543"/>
                </a:cubicBezTo>
                <a:cubicBezTo>
                  <a:pt x="732249" y="255675"/>
                  <a:pt x="733551" y="255241"/>
                  <a:pt x="735287" y="255241"/>
                </a:cubicBezTo>
                <a:cubicBezTo>
                  <a:pt x="738760" y="255241"/>
                  <a:pt x="751349" y="254372"/>
                  <a:pt x="773053" y="252636"/>
                </a:cubicBezTo>
                <a:cubicBezTo>
                  <a:pt x="779998" y="251768"/>
                  <a:pt x="785206" y="251334"/>
                  <a:pt x="788680" y="251334"/>
                </a:cubicBezTo>
                <a:cubicBezTo>
                  <a:pt x="793020" y="250466"/>
                  <a:pt x="799531" y="250032"/>
                  <a:pt x="808214" y="250032"/>
                </a:cubicBezTo>
                <a:cubicBezTo>
                  <a:pt x="816895" y="249163"/>
                  <a:pt x="823406" y="248729"/>
                  <a:pt x="827746" y="248729"/>
                </a:cubicBezTo>
                <a:lnTo>
                  <a:pt x="827746" y="222684"/>
                </a:lnTo>
                <a:cubicBezTo>
                  <a:pt x="820802" y="224421"/>
                  <a:pt x="813856" y="225289"/>
                  <a:pt x="806911" y="225289"/>
                </a:cubicBezTo>
                <a:cubicBezTo>
                  <a:pt x="799965" y="227025"/>
                  <a:pt x="795190" y="226591"/>
                  <a:pt x="792586" y="223987"/>
                </a:cubicBezTo>
                <a:cubicBezTo>
                  <a:pt x="787377" y="223119"/>
                  <a:pt x="781300" y="218778"/>
                  <a:pt x="774355" y="210964"/>
                </a:cubicBezTo>
                <a:cubicBezTo>
                  <a:pt x="770882" y="206623"/>
                  <a:pt x="771751" y="203151"/>
                  <a:pt x="776959" y="200546"/>
                </a:cubicBezTo>
                <a:cubicBezTo>
                  <a:pt x="781300" y="200546"/>
                  <a:pt x="789982" y="200112"/>
                  <a:pt x="803004" y="199244"/>
                </a:cubicBezTo>
                <a:cubicBezTo>
                  <a:pt x="814290" y="197508"/>
                  <a:pt x="822538" y="196640"/>
                  <a:pt x="827746" y="196640"/>
                </a:cubicBezTo>
                <a:cubicBezTo>
                  <a:pt x="826878" y="182749"/>
                  <a:pt x="823840" y="172765"/>
                  <a:pt x="818632" y="166688"/>
                </a:cubicBezTo>
                <a:cubicBezTo>
                  <a:pt x="816895" y="164952"/>
                  <a:pt x="816461" y="163215"/>
                  <a:pt x="817329" y="161479"/>
                </a:cubicBezTo>
                <a:cubicBezTo>
                  <a:pt x="818198" y="160177"/>
                  <a:pt x="819174" y="159309"/>
                  <a:pt x="820259" y="158874"/>
                </a:cubicBezTo>
                <a:close/>
                <a:moveTo>
                  <a:pt x="7249306" y="157572"/>
                </a:moveTo>
                <a:cubicBezTo>
                  <a:pt x="7245833" y="157572"/>
                  <a:pt x="7240624" y="158006"/>
                  <a:pt x="7233678" y="158874"/>
                </a:cubicBezTo>
                <a:cubicBezTo>
                  <a:pt x="7225865" y="158874"/>
                  <a:pt x="7220222" y="159309"/>
                  <a:pt x="7216749" y="160177"/>
                </a:cubicBezTo>
                <a:cubicBezTo>
                  <a:pt x="7224562" y="163649"/>
                  <a:pt x="7231942" y="169727"/>
                  <a:pt x="7238888" y="178408"/>
                </a:cubicBezTo>
                <a:cubicBezTo>
                  <a:pt x="7243228" y="186222"/>
                  <a:pt x="7242794" y="191865"/>
                  <a:pt x="7237585" y="195338"/>
                </a:cubicBezTo>
                <a:cubicBezTo>
                  <a:pt x="7240190" y="196205"/>
                  <a:pt x="7243662" y="198376"/>
                  <a:pt x="7248003" y="201849"/>
                </a:cubicBezTo>
                <a:cubicBezTo>
                  <a:pt x="7249740" y="203585"/>
                  <a:pt x="7251042" y="204887"/>
                  <a:pt x="7251910" y="205755"/>
                </a:cubicBezTo>
                <a:cubicBezTo>
                  <a:pt x="7251910" y="201414"/>
                  <a:pt x="7251910" y="196640"/>
                  <a:pt x="7251910" y="191431"/>
                </a:cubicBezTo>
                <a:cubicBezTo>
                  <a:pt x="7253646" y="174936"/>
                  <a:pt x="7253212" y="164083"/>
                  <a:pt x="7250608" y="158874"/>
                </a:cubicBezTo>
                <a:cubicBezTo>
                  <a:pt x="7249740" y="158006"/>
                  <a:pt x="7249306" y="157572"/>
                  <a:pt x="7249306" y="157572"/>
                </a:cubicBezTo>
                <a:close/>
                <a:moveTo>
                  <a:pt x="4544206" y="157572"/>
                </a:moveTo>
                <a:cubicBezTo>
                  <a:pt x="4540733" y="157572"/>
                  <a:pt x="4535524" y="158006"/>
                  <a:pt x="4528579" y="158874"/>
                </a:cubicBezTo>
                <a:cubicBezTo>
                  <a:pt x="4520765" y="158874"/>
                  <a:pt x="4515122" y="159309"/>
                  <a:pt x="4511650" y="160177"/>
                </a:cubicBezTo>
                <a:cubicBezTo>
                  <a:pt x="4519463" y="163649"/>
                  <a:pt x="4526843" y="169727"/>
                  <a:pt x="4533788" y="178408"/>
                </a:cubicBezTo>
                <a:cubicBezTo>
                  <a:pt x="4538129" y="186222"/>
                  <a:pt x="4537695" y="191865"/>
                  <a:pt x="4532486" y="195338"/>
                </a:cubicBezTo>
                <a:cubicBezTo>
                  <a:pt x="4535090" y="196205"/>
                  <a:pt x="4538563" y="198376"/>
                  <a:pt x="4542904" y="201849"/>
                </a:cubicBezTo>
                <a:cubicBezTo>
                  <a:pt x="4544640" y="203585"/>
                  <a:pt x="4545942" y="204887"/>
                  <a:pt x="4546810" y="205755"/>
                </a:cubicBezTo>
                <a:cubicBezTo>
                  <a:pt x="4546810" y="201414"/>
                  <a:pt x="4546810" y="196640"/>
                  <a:pt x="4546810" y="191431"/>
                </a:cubicBezTo>
                <a:cubicBezTo>
                  <a:pt x="4548547" y="174936"/>
                  <a:pt x="4548113" y="164083"/>
                  <a:pt x="4545508" y="158874"/>
                </a:cubicBezTo>
                <a:cubicBezTo>
                  <a:pt x="4544640" y="158006"/>
                  <a:pt x="4544206" y="157572"/>
                  <a:pt x="4544206" y="157572"/>
                </a:cubicBezTo>
                <a:close/>
                <a:moveTo>
                  <a:pt x="8299735" y="151061"/>
                </a:moveTo>
                <a:cubicBezTo>
                  <a:pt x="8285844" y="153666"/>
                  <a:pt x="8271519" y="157138"/>
                  <a:pt x="8256760" y="161479"/>
                </a:cubicBezTo>
                <a:cubicBezTo>
                  <a:pt x="8256760" y="166688"/>
                  <a:pt x="8257194" y="173633"/>
                  <a:pt x="8258063" y="182315"/>
                </a:cubicBezTo>
                <a:cubicBezTo>
                  <a:pt x="8262404" y="181447"/>
                  <a:pt x="8269349" y="180145"/>
                  <a:pt x="8278899" y="178408"/>
                </a:cubicBezTo>
                <a:cubicBezTo>
                  <a:pt x="8287580" y="177540"/>
                  <a:pt x="8294092" y="176672"/>
                  <a:pt x="8298433" y="175804"/>
                </a:cubicBezTo>
                <a:cubicBezTo>
                  <a:pt x="8299301" y="173199"/>
                  <a:pt x="8300169" y="170161"/>
                  <a:pt x="8301037" y="166688"/>
                </a:cubicBezTo>
                <a:cubicBezTo>
                  <a:pt x="8302773" y="161479"/>
                  <a:pt x="8304075" y="157572"/>
                  <a:pt x="8304944" y="154968"/>
                </a:cubicBezTo>
                <a:cubicBezTo>
                  <a:pt x="8304944" y="152363"/>
                  <a:pt x="8304510" y="151061"/>
                  <a:pt x="8303642" y="151061"/>
                </a:cubicBezTo>
                <a:cubicBezTo>
                  <a:pt x="8303642" y="150193"/>
                  <a:pt x="8302339" y="150193"/>
                  <a:pt x="8299735" y="151061"/>
                </a:cubicBezTo>
                <a:close/>
                <a:moveTo>
                  <a:pt x="5886338" y="148456"/>
                </a:moveTo>
                <a:cubicBezTo>
                  <a:pt x="5881997" y="151061"/>
                  <a:pt x="5877222" y="152797"/>
                  <a:pt x="5872013" y="153666"/>
                </a:cubicBezTo>
                <a:cubicBezTo>
                  <a:pt x="5872013" y="160611"/>
                  <a:pt x="5871579" y="167990"/>
                  <a:pt x="5870711" y="175804"/>
                </a:cubicBezTo>
                <a:cubicBezTo>
                  <a:pt x="5872447" y="175804"/>
                  <a:pt x="5875052" y="176238"/>
                  <a:pt x="5878524" y="177106"/>
                </a:cubicBezTo>
                <a:cubicBezTo>
                  <a:pt x="5882865" y="177106"/>
                  <a:pt x="5885904" y="177540"/>
                  <a:pt x="5887640" y="178408"/>
                </a:cubicBezTo>
                <a:cubicBezTo>
                  <a:pt x="5890244" y="177540"/>
                  <a:pt x="5891547" y="176238"/>
                  <a:pt x="5891547" y="174501"/>
                </a:cubicBezTo>
                <a:cubicBezTo>
                  <a:pt x="5891547" y="167556"/>
                  <a:pt x="5891547" y="159743"/>
                  <a:pt x="5891547" y="151061"/>
                </a:cubicBezTo>
                <a:cubicBezTo>
                  <a:pt x="5892415" y="148456"/>
                  <a:pt x="5890679" y="147588"/>
                  <a:pt x="5886338" y="148456"/>
                </a:cubicBezTo>
                <a:close/>
                <a:moveTo>
                  <a:pt x="7553138" y="135109"/>
                </a:moveTo>
                <a:cubicBezTo>
                  <a:pt x="7553572" y="135326"/>
                  <a:pt x="7553572" y="136302"/>
                  <a:pt x="7553138" y="138039"/>
                </a:cubicBezTo>
                <a:cubicBezTo>
                  <a:pt x="7547061" y="163215"/>
                  <a:pt x="7537512" y="199244"/>
                  <a:pt x="7524489" y="246125"/>
                </a:cubicBezTo>
                <a:cubicBezTo>
                  <a:pt x="7519280" y="253938"/>
                  <a:pt x="7512769" y="255675"/>
                  <a:pt x="7504956" y="251334"/>
                </a:cubicBezTo>
                <a:cubicBezTo>
                  <a:pt x="7486724" y="233971"/>
                  <a:pt x="7479778" y="218778"/>
                  <a:pt x="7484119" y="205755"/>
                </a:cubicBezTo>
                <a:cubicBezTo>
                  <a:pt x="7485856" y="203151"/>
                  <a:pt x="7487592" y="202283"/>
                  <a:pt x="7489328" y="203151"/>
                </a:cubicBezTo>
                <a:cubicBezTo>
                  <a:pt x="7491933" y="202283"/>
                  <a:pt x="7494538" y="200980"/>
                  <a:pt x="7497142" y="199244"/>
                </a:cubicBezTo>
                <a:cubicBezTo>
                  <a:pt x="7503219" y="192299"/>
                  <a:pt x="7514071" y="179711"/>
                  <a:pt x="7529698" y="161479"/>
                </a:cubicBezTo>
                <a:cubicBezTo>
                  <a:pt x="7539248" y="150193"/>
                  <a:pt x="7546193" y="141945"/>
                  <a:pt x="7550534" y="136736"/>
                </a:cubicBezTo>
                <a:cubicBezTo>
                  <a:pt x="7551836" y="135434"/>
                  <a:pt x="7552704" y="134891"/>
                  <a:pt x="7553138" y="135109"/>
                </a:cubicBezTo>
                <a:close/>
                <a:moveTo>
                  <a:pt x="5522602" y="122412"/>
                </a:moveTo>
                <a:cubicBezTo>
                  <a:pt x="5512184" y="123280"/>
                  <a:pt x="5501766" y="124582"/>
                  <a:pt x="5491348" y="126318"/>
                </a:cubicBezTo>
                <a:cubicBezTo>
                  <a:pt x="5491348" y="128055"/>
                  <a:pt x="5491782" y="130659"/>
                  <a:pt x="5492650" y="134132"/>
                </a:cubicBezTo>
                <a:cubicBezTo>
                  <a:pt x="5492650" y="137604"/>
                  <a:pt x="5492650" y="140209"/>
                  <a:pt x="5492650" y="141945"/>
                </a:cubicBezTo>
                <a:cubicBezTo>
                  <a:pt x="5492650" y="147154"/>
                  <a:pt x="5492650" y="151929"/>
                  <a:pt x="5492650" y="156270"/>
                </a:cubicBezTo>
                <a:cubicBezTo>
                  <a:pt x="5497859" y="155402"/>
                  <a:pt x="5501766" y="153666"/>
                  <a:pt x="5504370" y="151061"/>
                </a:cubicBezTo>
                <a:cubicBezTo>
                  <a:pt x="5508711" y="148456"/>
                  <a:pt x="5515222" y="148891"/>
                  <a:pt x="5523904" y="152363"/>
                </a:cubicBezTo>
                <a:cubicBezTo>
                  <a:pt x="5525640" y="152363"/>
                  <a:pt x="5527377" y="153231"/>
                  <a:pt x="5529113" y="154968"/>
                </a:cubicBezTo>
                <a:cubicBezTo>
                  <a:pt x="5529113" y="144550"/>
                  <a:pt x="5528679" y="135868"/>
                  <a:pt x="5527811" y="128923"/>
                </a:cubicBezTo>
                <a:cubicBezTo>
                  <a:pt x="5527811" y="124582"/>
                  <a:pt x="5526075" y="122412"/>
                  <a:pt x="5522602" y="122412"/>
                </a:cubicBezTo>
                <a:close/>
                <a:moveTo>
                  <a:pt x="7350636" y="120621"/>
                </a:moveTo>
                <a:cubicBezTo>
                  <a:pt x="7359264" y="121598"/>
                  <a:pt x="7367158" y="126969"/>
                  <a:pt x="7374321" y="136736"/>
                </a:cubicBezTo>
                <a:cubicBezTo>
                  <a:pt x="7381266" y="148022"/>
                  <a:pt x="7378662" y="154100"/>
                  <a:pt x="7366508" y="154968"/>
                </a:cubicBezTo>
                <a:cubicBezTo>
                  <a:pt x="7361298" y="154968"/>
                  <a:pt x="7353052" y="154968"/>
                  <a:pt x="7341765" y="154968"/>
                </a:cubicBezTo>
                <a:cubicBezTo>
                  <a:pt x="7317456" y="154100"/>
                  <a:pt x="7299659" y="154100"/>
                  <a:pt x="7288372" y="154968"/>
                </a:cubicBezTo>
                <a:cubicBezTo>
                  <a:pt x="7291846" y="160177"/>
                  <a:pt x="7291846" y="166688"/>
                  <a:pt x="7288372" y="174501"/>
                </a:cubicBezTo>
                <a:cubicBezTo>
                  <a:pt x="7288372" y="176238"/>
                  <a:pt x="7287939" y="178408"/>
                  <a:pt x="7287070" y="181013"/>
                </a:cubicBezTo>
                <a:cubicBezTo>
                  <a:pt x="7288807" y="180145"/>
                  <a:pt x="7291846" y="179276"/>
                  <a:pt x="7296186" y="178408"/>
                </a:cubicBezTo>
                <a:cubicBezTo>
                  <a:pt x="7305736" y="174936"/>
                  <a:pt x="7310945" y="173199"/>
                  <a:pt x="7311813" y="173199"/>
                </a:cubicBezTo>
                <a:cubicBezTo>
                  <a:pt x="7317022" y="172331"/>
                  <a:pt x="7322231" y="173199"/>
                  <a:pt x="7327440" y="175804"/>
                </a:cubicBezTo>
                <a:cubicBezTo>
                  <a:pt x="7333518" y="180145"/>
                  <a:pt x="7337858" y="185788"/>
                  <a:pt x="7340462" y="192733"/>
                </a:cubicBezTo>
                <a:cubicBezTo>
                  <a:pt x="7342199" y="195338"/>
                  <a:pt x="7341765" y="197942"/>
                  <a:pt x="7339160" y="200546"/>
                </a:cubicBezTo>
                <a:cubicBezTo>
                  <a:pt x="7336556" y="204019"/>
                  <a:pt x="7330479" y="205755"/>
                  <a:pt x="7320929" y="205755"/>
                </a:cubicBezTo>
                <a:cubicBezTo>
                  <a:pt x="7307038" y="206623"/>
                  <a:pt x="7294450" y="207058"/>
                  <a:pt x="7283164" y="207058"/>
                </a:cubicBezTo>
                <a:cubicBezTo>
                  <a:pt x="7283164" y="212267"/>
                  <a:pt x="7282730" y="217910"/>
                  <a:pt x="7281862" y="223987"/>
                </a:cubicBezTo>
                <a:cubicBezTo>
                  <a:pt x="7292280" y="229196"/>
                  <a:pt x="7302264" y="233537"/>
                  <a:pt x="7311813" y="237009"/>
                </a:cubicBezTo>
                <a:cubicBezTo>
                  <a:pt x="7331781" y="245691"/>
                  <a:pt x="7363903" y="254372"/>
                  <a:pt x="7408180" y="263054"/>
                </a:cubicBezTo>
                <a:cubicBezTo>
                  <a:pt x="7414257" y="263922"/>
                  <a:pt x="7417730" y="265225"/>
                  <a:pt x="7418598" y="266961"/>
                </a:cubicBezTo>
                <a:cubicBezTo>
                  <a:pt x="7418598" y="269565"/>
                  <a:pt x="7415559" y="271302"/>
                  <a:pt x="7409482" y="272170"/>
                </a:cubicBezTo>
                <a:cubicBezTo>
                  <a:pt x="7404272" y="273038"/>
                  <a:pt x="7396459" y="275643"/>
                  <a:pt x="7386041" y="279983"/>
                </a:cubicBezTo>
                <a:cubicBezTo>
                  <a:pt x="7366074" y="286929"/>
                  <a:pt x="7350880" y="291270"/>
                  <a:pt x="7340462" y="293006"/>
                </a:cubicBezTo>
                <a:cubicBezTo>
                  <a:pt x="7334386" y="293874"/>
                  <a:pt x="7327440" y="293006"/>
                  <a:pt x="7319626" y="290401"/>
                </a:cubicBezTo>
                <a:cubicBezTo>
                  <a:pt x="7280560" y="270434"/>
                  <a:pt x="7248003" y="243520"/>
                  <a:pt x="7221958" y="209662"/>
                </a:cubicBezTo>
                <a:cubicBezTo>
                  <a:pt x="7221090" y="210530"/>
                  <a:pt x="7220656" y="211398"/>
                  <a:pt x="7220656" y="212267"/>
                </a:cubicBezTo>
                <a:cubicBezTo>
                  <a:pt x="7197216" y="235707"/>
                  <a:pt x="7172907" y="252202"/>
                  <a:pt x="7147730" y="261752"/>
                </a:cubicBezTo>
                <a:cubicBezTo>
                  <a:pt x="7138180" y="265225"/>
                  <a:pt x="7132972" y="266093"/>
                  <a:pt x="7132103" y="264356"/>
                </a:cubicBezTo>
                <a:cubicBezTo>
                  <a:pt x="7130368" y="261752"/>
                  <a:pt x="7133406" y="257845"/>
                  <a:pt x="7141219" y="252636"/>
                </a:cubicBezTo>
                <a:cubicBezTo>
                  <a:pt x="7157714" y="238746"/>
                  <a:pt x="7174210" y="219212"/>
                  <a:pt x="7190704" y="194035"/>
                </a:cubicBezTo>
                <a:cubicBezTo>
                  <a:pt x="7197650" y="181881"/>
                  <a:pt x="7200688" y="171897"/>
                  <a:pt x="7199820" y="164083"/>
                </a:cubicBezTo>
                <a:cubicBezTo>
                  <a:pt x="7199820" y="163215"/>
                  <a:pt x="7199820" y="162347"/>
                  <a:pt x="7199820" y="161479"/>
                </a:cubicBezTo>
                <a:cubicBezTo>
                  <a:pt x="7197216" y="161479"/>
                  <a:pt x="7193743" y="161913"/>
                  <a:pt x="7189402" y="162781"/>
                </a:cubicBezTo>
                <a:cubicBezTo>
                  <a:pt x="7184193" y="162781"/>
                  <a:pt x="7180720" y="163215"/>
                  <a:pt x="7178984" y="164083"/>
                </a:cubicBezTo>
                <a:cubicBezTo>
                  <a:pt x="7168566" y="165820"/>
                  <a:pt x="7159450" y="161045"/>
                  <a:pt x="7151637" y="149759"/>
                </a:cubicBezTo>
                <a:cubicBezTo>
                  <a:pt x="7148164" y="146286"/>
                  <a:pt x="7146428" y="142813"/>
                  <a:pt x="7146428" y="139341"/>
                </a:cubicBezTo>
                <a:cubicBezTo>
                  <a:pt x="7147296" y="136736"/>
                  <a:pt x="7149901" y="135868"/>
                  <a:pt x="7154242" y="136736"/>
                </a:cubicBezTo>
                <a:cubicBezTo>
                  <a:pt x="7176814" y="136736"/>
                  <a:pt x="7194178" y="135868"/>
                  <a:pt x="7206331" y="134132"/>
                </a:cubicBezTo>
                <a:cubicBezTo>
                  <a:pt x="7214144" y="133264"/>
                  <a:pt x="7229772" y="131961"/>
                  <a:pt x="7253212" y="130225"/>
                </a:cubicBezTo>
                <a:cubicBezTo>
                  <a:pt x="7278389" y="128489"/>
                  <a:pt x="7294884" y="127186"/>
                  <a:pt x="7302698" y="126318"/>
                </a:cubicBezTo>
                <a:cubicBezTo>
                  <a:pt x="7320061" y="124582"/>
                  <a:pt x="7333084" y="122846"/>
                  <a:pt x="7341765" y="121109"/>
                </a:cubicBezTo>
                <a:cubicBezTo>
                  <a:pt x="7344804" y="120458"/>
                  <a:pt x="7347761" y="120295"/>
                  <a:pt x="7350636" y="120621"/>
                </a:cubicBezTo>
                <a:close/>
                <a:moveTo>
                  <a:pt x="4645537" y="120621"/>
                </a:moveTo>
                <a:cubicBezTo>
                  <a:pt x="4654164" y="121598"/>
                  <a:pt x="4662059" y="126969"/>
                  <a:pt x="4669222" y="136736"/>
                </a:cubicBezTo>
                <a:cubicBezTo>
                  <a:pt x="4676167" y="148022"/>
                  <a:pt x="4673563" y="154100"/>
                  <a:pt x="4661408" y="154968"/>
                </a:cubicBezTo>
                <a:cubicBezTo>
                  <a:pt x="4656199" y="154968"/>
                  <a:pt x="4647952" y="154968"/>
                  <a:pt x="4636665" y="154968"/>
                </a:cubicBezTo>
                <a:cubicBezTo>
                  <a:pt x="4612357" y="154100"/>
                  <a:pt x="4594559" y="154100"/>
                  <a:pt x="4583273" y="154968"/>
                </a:cubicBezTo>
                <a:cubicBezTo>
                  <a:pt x="4586746" y="160177"/>
                  <a:pt x="4586746" y="166688"/>
                  <a:pt x="4583273" y="174501"/>
                </a:cubicBezTo>
                <a:cubicBezTo>
                  <a:pt x="4583273" y="176238"/>
                  <a:pt x="4582839" y="178408"/>
                  <a:pt x="4581971" y="181013"/>
                </a:cubicBezTo>
                <a:cubicBezTo>
                  <a:pt x="4583707" y="180145"/>
                  <a:pt x="4586746" y="179276"/>
                  <a:pt x="4591087" y="178408"/>
                </a:cubicBezTo>
                <a:cubicBezTo>
                  <a:pt x="4600636" y="174936"/>
                  <a:pt x="4605846" y="173199"/>
                  <a:pt x="4606714" y="173199"/>
                </a:cubicBezTo>
                <a:cubicBezTo>
                  <a:pt x="4611923" y="172331"/>
                  <a:pt x="4617132" y="173199"/>
                  <a:pt x="4622341" y="175804"/>
                </a:cubicBezTo>
                <a:cubicBezTo>
                  <a:pt x="4628418" y="180145"/>
                  <a:pt x="4632759" y="185788"/>
                  <a:pt x="4635363" y="192733"/>
                </a:cubicBezTo>
                <a:cubicBezTo>
                  <a:pt x="4637100" y="195338"/>
                  <a:pt x="4636665" y="197942"/>
                  <a:pt x="4634061" y="200546"/>
                </a:cubicBezTo>
                <a:cubicBezTo>
                  <a:pt x="4631456" y="204019"/>
                  <a:pt x="4625379" y="205755"/>
                  <a:pt x="4615829" y="205755"/>
                </a:cubicBezTo>
                <a:cubicBezTo>
                  <a:pt x="4601939" y="206623"/>
                  <a:pt x="4589351" y="207058"/>
                  <a:pt x="4578064" y="207058"/>
                </a:cubicBezTo>
                <a:cubicBezTo>
                  <a:pt x="4578064" y="212267"/>
                  <a:pt x="4577630" y="217910"/>
                  <a:pt x="4576762" y="223987"/>
                </a:cubicBezTo>
                <a:cubicBezTo>
                  <a:pt x="4587180" y="229196"/>
                  <a:pt x="4597164" y="233537"/>
                  <a:pt x="4606714" y="237009"/>
                </a:cubicBezTo>
                <a:cubicBezTo>
                  <a:pt x="4626682" y="245691"/>
                  <a:pt x="4658804" y="254372"/>
                  <a:pt x="4703080" y="263054"/>
                </a:cubicBezTo>
                <a:cubicBezTo>
                  <a:pt x="4709157" y="263922"/>
                  <a:pt x="4712630" y="265225"/>
                  <a:pt x="4713498" y="266961"/>
                </a:cubicBezTo>
                <a:cubicBezTo>
                  <a:pt x="4713498" y="269565"/>
                  <a:pt x="4710459" y="271302"/>
                  <a:pt x="4704382" y="272170"/>
                </a:cubicBezTo>
                <a:cubicBezTo>
                  <a:pt x="4699173" y="273038"/>
                  <a:pt x="4691360" y="275643"/>
                  <a:pt x="4680942" y="279983"/>
                </a:cubicBezTo>
                <a:cubicBezTo>
                  <a:pt x="4660974" y="286929"/>
                  <a:pt x="4645781" y="291270"/>
                  <a:pt x="4635363" y="293006"/>
                </a:cubicBezTo>
                <a:cubicBezTo>
                  <a:pt x="4629286" y="293874"/>
                  <a:pt x="4622341" y="293006"/>
                  <a:pt x="4614527" y="290401"/>
                </a:cubicBezTo>
                <a:cubicBezTo>
                  <a:pt x="4575460" y="270434"/>
                  <a:pt x="4542904" y="243520"/>
                  <a:pt x="4516859" y="209662"/>
                </a:cubicBezTo>
                <a:cubicBezTo>
                  <a:pt x="4515991" y="210530"/>
                  <a:pt x="4515556" y="211398"/>
                  <a:pt x="4515556" y="212267"/>
                </a:cubicBezTo>
                <a:cubicBezTo>
                  <a:pt x="4492116" y="235707"/>
                  <a:pt x="4467808" y="252202"/>
                  <a:pt x="4442631" y="261752"/>
                </a:cubicBezTo>
                <a:cubicBezTo>
                  <a:pt x="4433081" y="265225"/>
                  <a:pt x="4427872" y="266093"/>
                  <a:pt x="4427004" y="264356"/>
                </a:cubicBezTo>
                <a:cubicBezTo>
                  <a:pt x="4425268" y="261752"/>
                  <a:pt x="4428306" y="257845"/>
                  <a:pt x="4436119" y="252636"/>
                </a:cubicBezTo>
                <a:cubicBezTo>
                  <a:pt x="4452615" y="238746"/>
                  <a:pt x="4469110" y="219212"/>
                  <a:pt x="4485605" y="194035"/>
                </a:cubicBezTo>
                <a:cubicBezTo>
                  <a:pt x="4492550" y="181881"/>
                  <a:pt x="4495589" y="171897"/>
                  <a:pt x="4494721" y="164083"/>
                </a:cubicBezTo>
                <a:cubicBezTo>
                  <a:pt x="4494721" y="163215"/>
                  <a:pt x="4494721" y="162347"/>
                  <a:pt x="4494721" y="161479"/>
                </a:cubicBezTo>
                <a:cubicBezTo>
                  <a:pt x="4492116" y="161479"/>
                  <a:pt x="4488643" y="161913"/>
                  <a:pt x="4484303" y="162781"/>
                </a:cubicBezTo>
                <a:cubicBezTo>
                  <a:pt x="4479094" y="162781"/>
                  <a:pt x="4475621" y="163215"/>
                  <a:pt x="4473885" y="164083"/>
                </a:cubicBezTo>
                <a:cubicBezTo>
                  <a:pt x="4463467" y="165820"/>
                  <a:pt x="4454351" y="161045"/>
                  <a:pt x="4446537" y="149759"/>
                </a:cubicBezTo>
                <a:cubicBezTo>
                  <a:pt x="4443065" y="146286"/>
                  <a:pt x="4441328" y="142813"/>
                  <a:pt x="4441328" y="139341"/>
                </a:cubicBezTo>
                <a:cubicBezTo>
                  <a:pt x="4442197" y="136736"/>
                  <a:pt x="4444801" y="135868"/>
                  <a:pt x="4449142" y="136736"/>
                </a:cubicBezTo>
                <a:cubicBezTo>
                  <a:pt x="4471714" y="136736"/>
                  <a:pt x="4489078" y="135868"/>
                  <a:pt x="4501232" y="134132"/>
                </a:cubicBezTo>
                <a:cubicBezTo>
                  <a:pt x="4509045" y="133264"/>
                  <a:pt x="4524672" y="131961"/>
                  <a:pt x="4548113" y="130225"/>
                </a:cubicBezTo>
                <a:cubicBezTo>
                  <a:pt x="4573290" y="128489"/>
                  <a:pt x="4589784" y="127186"/>
                  <a:pt x="4597598" y="126318"/>
                </a:cubicBezTo>
                <a:cubicBezTo>
                  <a:pt x="4614961" y="124582"/>
                  <a:pt x="4627984" y="122846"/>
                  <a:pt x="4636665" y="121109"/>
                </a:cubicBezTo>
                <a:cubicBezTo>
                  <a:pt x="4639704" y="120458"/>
                  <a:pt x="4642661" y="120295"/>
                  <a:pt x="4645537" y="120621"/>
                </a:cubicBezTo>
                <a:close/>
                <a:moveTo>
                  <a:pt x="3153891" y="118505"/>
                </a:moveTo>
                <a:cubicBezTo>
                  <a:pt x="3154759" y="118505"/>
                  <a:pt x="3156061" y="119807"/>
                  <a:pt x="3157797" y="122412"/>
                </a:cubicBezTo>
                <a:cubicBezTo>
                  <a:pt x="3171688" y="162347"/>
                  <a:pt x="3191656" y="187090"/>
                  <a:pt x="3217701" y="196640"/>
                </a:cubicBezTo>
                <a:cubicBezTo>
                  <a:pt x="3235064" y="203585"/>
                  <a:pt x="3254598" y="205755"/>
                  <a:pt x="3276302" y="203151"/>
                </a:cubicBezTo>
                <a:cubicBezTo>
                  <a:pt x="3278038" y="203151"/>
                  <a:pt x="3279340" y="202717"/>
                  <a:pt x="3280208" y="201849"/>
                </a:cubicBezTo>
                <a:cubicBezTo>
                  <a:pt x="3280208" y="200980"/>
                  <a:pt x="3279774" y="199678"/>
                  <a:pt x="3278906" y="197942"/>
                </a:cubicBezTo>
                <a:cubicBezTo>
                  <a:pt x="3278038" y="196205"/>
                  <a:pt x="3277170" y="193601"/>
                  <a:pt x="3276302" y="190128"/>
                </a:cubicBezTo>
                <a:cubicBezTo>
                  <a:pt x="3271093" y="173633"/>
                  <a:pt x="3267620" y="162347"/>
                  <a:pt x="3265884" y="156270"/>
                </a:cubicBezTo>
                <a:cubicBezTo>
                  <a:pt x="3265016" y="154534"/>
                  <a:pt x="3265016" y="153231"/>
                  <a:pt x="3265884" y="152363"/>
                </a:cubicBezTo>
                <a:cubicBezTo>
                  <a:pt x="3266752" y="151495"/>
                  <a:pt x="3268054" y="151929"/>
                  <a:pt x="3269791" y="153666"/>
                </a:cubicBezTo>
                <a:cubicBezTo>
                  <a:pt x="3282813" y="165820"/>
                  <a:pt x="3299742" y="177540"/>
                  <a:pt x="3320578" y="188826"/>
                </a:cubicBezTo>
                <a:cubicBezTo>
                  <a:pt x="3328392" y="192299"/>
                  <a:pt x="3333601" y="196205"/>
                  <a:pt x="3336205" y="200546"/>
                </a:cubicBezTo>
                <a:cubicBezTo>
                  <a:pt x="3339678" y="205755"/>
                  <a:pt x="3339244" y="210964"/>
                  <a:pt x="3334903" y="216173"/>
                </a:cubicBezTo>
                <a:cubicBezTo>
                  <a:pt x="3324485" y="230064"/>
                  <a:pt x="3303215" y="237443"/>
                  <a:pt x="3271093" y="238311"/>
                </a:cubicBezTo>
                <a:cubicBezTo>
                  <a:pt x="3228553" y="240048"/>
                  <a:pt x="3198167" y="232234"/>
                  <a:pt x="3179936" y="214871"/>
                </a:cubicBezTo>
                <a:cubicBezTo>
                  <a:pt x="3159968" y="197508"/>
                  <a:pt x="3150418" y="167556"/>
                  <a:pt x="3151286" y="125016"/>
                </a:cubicBezTo>
                <a:cubicBezTo>
                  <a:pt x="3151286" y="121543"/>
                  <a:pt x="3152154" y="119373"/>
                  <a:pt x="3153891" y="118505"/>
                </a:cubicBezTo>
                <a:close/>
                <a:moveTo>
                  <a:pt x="7646900" y="114598"/>
                </a:moveTo>
                <a:cubicBezTo>
                  <a:pt x="7641692" y="115466"/>
                  <a:pt x="7636482" y="116768"/>
                  <a:pt x="7631274" y="118505"/>
                </a:cubicBezTo>
                <a:cubicBezTo>
                  <a:pt x="7631274" y="121978"/>
                  <a:pt x="7630405" y="127620"/>
                  <a:pt x="7628669" y="135434"/>
                </a:cubicBezTo>
                <a:cubicBezTo>
                  <a:pt x="7627800" y="144984"/>
                  <a:pt x="7626932" y="151929"/>
                  <a:pt x="7626064" y="156270"/>
                </a:cubicBezTo>
                <a:cubicBezTo>
                  <a:pt x="7628669" y="155402"/>
                  <a:pt x="7632142" y="154968"/>
                  <a:pt x="7636482" y="154968"/>
                </a:cubicBezTo>
                <a:cubicBezTo>
                  <a:pt x="7640822" y="154100"/>
                  <a:pt x="7643862" y="153666"/>
                  <a:pt x="7645598" y="153666"/>
                </a:cubicBezTo>
                <a:cubicBezTo>
                  <a:pt x="7649938" y="140643"/>
                  <a:pt x="7652109" y="129357"/>
                  <a:pt x="7652109" y="119807"/>
                </a:cubicBezTo>
                <a:cubicBezTo>
                  <a:pt x="7652977" y="115466"/>
                  <a:pt x="7651240" y="113730"/>
                  <a:pt x="7646900" y="114598"/>
                </a:cubicBezTo>
                <a:close/>
                <a:moveTo>
                  <a:pt x="4189586" y="113296"/>
                </a:moveTo>
                <a:cubicBezTo>
                  <a:pt x="4185245" y="114164"/>
                  <a:pt x="4178734" y="115032"/>
                  <a:pt x="4170052" y="115900"/>
                </a:cubicBezTo>
                <a:cubicBezTo>
                  <a:pt x="4162239" y="117637"/>
                  <a:pt x="4156596" y="118505"/>
                  <a:pt x="4153123" y="118505"/>
                </a:cubicBezTo>
                <a:lnTo>
                  <a:pt x="4153123" y="130225"/>
                </a:lnTo>
                <a:cubicBezTo>
                  <a:pt x="4153123" y="136302"/>
                  <a:pt x="4153123" y="142813"/>
                  <a:pt x="4153123" y="149759"/>
                </a:cubicBezTo>
                <a:cubicBezTo>
                  <a:pt x="4165277" y="148022"/>
                  <a:pt x="4181338" y="144550"/>
                  <a:pt x="4201306" y="139341"/>
                </a:cubicBezTo>
                <a:cubicBezTo>
                  <a:pt x="4197833" y="129791"/>
                  <a:pt x="4193926" y="121109"/>
                  <a:pt x="4189586" y="113296"/>
                </a:cubicBezTo>
                <a:close/>
                <a:moveTo>
                  <a:pt x="3114823" y="113296"/>
                </a:moveTo>
                <a:cubicBezTo>
                  <a:pt x="3115691" y="113296"/>
                  <a:pt x="3116559" y="114164"/>
                  <a:pt x="3117428" y="115900"/>
                </a:cubicBezTo>
                <a:cubicBezTo>
                  <a:pt x="3133055" y="152363"/>
                  <a:pt x="3132186" y="181881"/>
                  <a:pt x="3114823" y="204453"/>
                </a:cubicBezTo>
                <a:cubicBezTo>
                  <a:pt x="3111350" y="208794"/>
                  <a:pt x="3106142" y="209662"/>
                  <a:pt x="3099196" y="207058"/>
                </a:cubicBezTo>
                <a:cubicBezTo>
                  <a:pt x="3080097" y="191431"/>
                  <a:pt x="3078360" y="171897"/>
                  <a:pt x="3093987" y="148456"/>
                </a:cubicBezTo>
                <a:cubicBezTo>
                  <a:pt x="3103537" y="136302"/>
                  <a:pt x="3109614" y="125450"/>
                  <a:pt x="3112219" y="115900"/>
                </a:cubicBezTo>
                <a:cubicBezTo>
                  <a:pt x="3113087" y="114164"/>
                  <a:pt x="3113955" y="113296"/>
                  <a:pt x="3114823" y="113296"/>
                </a:cubicBezTo>
                <a:close/>
                <a:moveTo>
                  <a:pt x="2160764" y="113296"/>
                </a:moveTo>
                <a:cubicBezTo>
                  <a:pt x="2156422" y="114164"/>
                  <a:pt x="2149911" y="115032"/>
                  <a:pt x="2141230" y="115900"/>
                </a:cubicBezTo>
                <a:cubicBezTo>
                  <a:pt x="2133416" y="117637"/>
                  <a:pt x="2127773" y="118505"/>
                  <a:pt x="2124300" y="118505"/>
                </a:cubicBezTo>
                <a:lnTo>
                  <a:pt x="2124300" y="130225"/>
                </a:lnTo>
                <a:cubicBezTo>
                  <a:pt x="2124300" y="136302"/>
                  <a:pt x="2124300" y="142813"/>
                  <a:pt x="2124300" y="149759"/>
                </a:cubicBezTo>
                <a:cubicBezTo>
                  <a:pt x="2136456" y="148022"/>
                  <a:pt x="2152515" y="144550"/>
                  <a:pt x="2172484" y="139341"/>
                </a:cubicBezTo>
                <a:cubicBezTo>
                  <a:pt x="2169011" y="129791"/>
                  <a:pt x="2165104" y="121109"/>
                  <a:pt x="2160764" y="113296"/>
                </a:cubicBezTo>
                <a:close/>
                <a:moveTo>
                  <a:pt x="6241851" y="109389"/>
                </a:moveTo>
                <a:cubicBezTo>
                  <a:pt x="6234906" y="119807"/>
                  <a:pt x="6224054" y="130659"/>
                  <a:pt x="6209295" y="141945"/>
                </a:cubicBezTo>
                <a:cubicBezTo>
                  <a:pt x="6212768" y="141077"/>
                  <a:pt x="6218410" y="140209"/>
                  <a:pt x="6226224" y="139341"/>
                </a:cubicBezTo>
                <a:cubicBezTo>
                  <a:pt x="6230565" y="137604"/>
                  <a:pt x="6234037" y="136736"/>
                  <a:pt x="6236642" y="136736"/>
                </a:cubicBezTo>
                <a:cubicBezTo>
                  <a:pt x="6240983" y="135868"/>
                  <a:pt x="6246192" y="134566"/>
                  <a:pt x="6252269" y="132829"/>
                </a:cubicBezTo>
                <a:cubicBezTo>
                  <a:pt x="6260082" y="131961"/>
                  <a:pt x="6265726" y="131093"/>
                  <a:pt x="6269198" y="130225"/>
                </a:cubicBezTo>
                <a:lnTo>
                  <a:pt x="6269198" y="109389"/>
                </a:lnTo>
                <a:cubicBezTo>
                  <a:pt x="6265726" y="110257"/>
                  <a:pt x="6262253" y="110691"/>
                  <a:pt x="6258780" y="110691"/>
                </a:cubicBezTo>
                <a:cubicBezTo>
                  <a:pt x="6253571" y="112428"/>
                  <a:pt x="6247928" y="111994"/>
                  <a:pt x="6241851" y="109389"/>
                </a:cubicBezTo>
                <a:close/>
                <a:moveTo>
                  <a:pt x="5216574" y="108087"/>
                </a:moveTo>
                <a:cubicBezTo>
                  <a:pt x="5214838" y="108087"/>
                  <a:pt x="5212233" y="108521"/>
                  <a:pt x="5208760" y="109389"/>
                </a:cubicBezTo>
                <a:cubicBezTo>
                  <a:pt x="5200947" y="110257"/>
                  <a:pt x="5195738" y="111125"/>
                  <a:pt x="5193133" y="111994"/>
                </a:cubicBezTo>
                <a:cubicBezTo>
                  <a:pt x="5194870" y="120675"/>
                  <a:pt x="5196172" y="129791"/>
                  <a:pt x="5197040" y="139341"/>
                </a:cubicBezTo>
                <a:cubicBezTo>
                  <a:pt x="5198777" y="138473"/>
                  <a:pt x="5201815" y="138039"/>
                  <a:pt x="5206156" y="138039"/>
                </a:cubicBezTo>
                <a:cubicBezTo>
                  <a:pt x="5210497" y="137170"/>
                  <a:pt x="5213536" y="136736"/>
                  <a:pt x="5215272" y="136736"/>
                </a:cubicBezTo>
                <a:cubicBezTo>
                  <a:pt x="5215272" y="133264"/>
                  <a:pt x="5215706" y="128489"/>
                  <a:pt x="5216574" y="122412"/>
                </a:cubicBezTo>
                <a:cubicBezTo>
                  <a:pt x="5216574" y="115466"/>
                  <a:pt x="5216574" y="110691"/>
                  <a:pt x="5216574" y="108087"/>
                </a:cubicBezTo>
                <a:close/>
                <a:moveTo>
                  <a:pt x="2850058" y="106785"/>
                </a:moveTo>
                <a:cubicBezTo>
                  <a:pt x="2843113" y="107653"/>
                  <a:pt x="2832695" y="108955"/>
                  <a:pt x="2818804" y="110691"/>
                </a:cubicBezTo>
                <a:cubicBezTo>
                  <a:pt x="2813595" y="111559"/>
                  <a:pt x="2809688" y="111994"/>
                  <a:pt x="2807084" y="111994"/>
                </a:cubicBezTo>
                <a:cubicBezTo>
                  <a:pt x="2807084" y="125016"/>
                  <a:pt x="2807952" y="137604"/>
                  <a:pt x="2809688" y="149759"/>
                </a:cubicBezTo>
                <a:lnTo>
                  <a:pt x="2809688" y="151061"/>
                </a:lnTo>
                <a:cubicBezTo>
                  <a:pt x="2814029" y="150193"/>
                  <a:pt x="2820975" y="149325"/>
                  <a:pt x="2830524" y="148456"/>
                </a:cubicBezTo>
                <a:cubicBezTo>
                  <a:pt x="2839206" y="146720"/>
                  <a:pt x="2845717" y="145852"/>
                  <a:pt x="2850058" y="145852"/>
                </a:cubicBezTo>
                <a:close/>
                <a:moveTo>
                  <a:pt x="5269966" y="101576"/>
                </a:moveTo>
                <a:cubicBezTo>
                  <a:pt x="5268230" y="102444"/>
                  <a:pt x="5265191" y="102878"/>
                  <a:pt x="5260850" y="102878"/>
                </a:cubicBezTo>
                <a:cubicBezTo>
                  <a:pt x="5255641" y="103746"/>
                  <a:pt x="5252169" y="104180"/>
                  <a:pt x="5250432" y="104180"/>
                </a:cubicBezTo>
                <a:cubicBezTo>
                  <a:pt x="5250432" y="114598"/>
                  <a:pt x="5249999" y="124582"/>
                  <a:pt x="5249130" y="134132"/>
                </a:cubicBezTo>
                <a:cubicBezTo>
                  <a:pt x="5250867" y="134132"/>
                  <a:pt x="5253905" y="133698"/>
                  <a:pt x="5258246" y="132829"/>
                </a:cubicBezTo>
                <a:cubicBezTo>
                  <a:pt x="5262587" y="132829"/>
                  <a:pt x="5265626" y="132395"/>
                  <a:pt x="5267361" y="131527"/>
                </a:cubicBezTo>
                <a:cubicBezTo>
                  <a:pt x="5268230" y="128923"/>
                  <a:pt x="5269098" y="125450"/>
                  <a:pt x="5269966" y="121109"/>
                </a:cubicBezTo>
                <a:cubicBezTo>
                  <a:pt x="5271702" y="113296"/>
                  <a:pt x="5273005" y="108521"/>
                  <a:pt x="5273873" y="106785"/>
                </a:cubicBezTo>
                <a:cubicBezTo>
                  <a:pt x="5273873" y="103312"/>
                  <a:pt x="5272570" y="101576"/>
                  <a:pt x="5269966" y="101576"/>
                </a:cubicBezTo>
                <a:close/>
                <a:moveTo>
                  <a:pt x="2932100" y="98971"/>
                </a:moveTo>
                <a:cubicBezTo>
                  <a:pt x="2919945" y="98971"/>
                  <a:pt x="2906055" y="100273"/>
                  <a:pt x="2890428" y="102878"/>
                </a:cubicBezTo>
                <a:cubicBezTo>
                  <a:pt x="2890428" y="114164"/>
                  <a:pt x="2889994" y="127186"/>
                  <a:pt x="2889125" y="141945"/>
                </a:cubicBezTo>
                <a:lnTo>
                  <a:pt x="2903450" y="141945"/>
                </a:lnTo>
                <a:cubicBezTo>
                  <a:pt x="2913000" y="140209"/>
                  <a:pt x="2922116" y="139341"/>
                  <a:pt x="2930797" y="139341"/>
                </a:cubicBezTo>
                <a:cubicBezTo>
                  <a:pt x="2931666" y="135000"/>
                  <a:pt x="2932968" y="128489"/>
                  <a:pt x="2934704" y="119807"/>
                </a:cubicBezTo>
                <a:cubicBezTo>
                  <a:pt x="2935572" y="111125"/>
                  <a:pt x="2936440" y="105916"/>
                  <a:pt x="2937308" y="104180"/>
                </a:cubicBezTo>
                <a:cubicBezTo>
                  <a:pt x="2938177" y="99839"/>
                  <a:pt x="2936440" y="98103"/>
                  <a:pt x="2932100" y="98971"/>
                </a:cubicBezTo>
                <a:close/>
                <a:moveTo>
                  <a:pt x="6629027" y="93762"/>
                </a:moveTo>
                <a:cubicBezTo>
                  <a:pt x="6622950" y="95498"/>
                  <a:pt x="6616004" y="96367"/>
                  <a:pt x="6608191" y="96367"/>
                </a:cubicBezTo>
                <a:cubicBezTo>
                  <a:pt x="6608191" y="104180"/>
                  <a:pt x="6608191" y="111994"/>
                  <a:pt x="6608191" y="119807"/>
                </a:cubicBezTo>
                <a:cubicBezTo>
                  <a:pt x="6612532" y="113730"/>
                  <a:pt x="6617306" y="108087"/>
                  <a:pt x="6622516" y="102878"/>
                </a:cubicBezTo>
                <a:cubicBezTo>
                  <a:pt x="6625120" y="99405"/>
                  <a:pt x="6627291" y="96367"/>
                  <a:pt x="6629027" y="93762"/>
                </a:cubicBezTo>
                <a:close/>
                <a:moveTo>
                  <a:pt x="1407656" y="85949"/>
                </a:moveTo>
                <a:cubicBezTo>
                  <a:pt x="1422415" y="88553"/>
                  <a:pt x="1435003" y="94196"/>
                  <a:pt x="1445421" y="102878"/>
                </a:cubicBezTo>
                <a:cubicBezTo>
                  <a:pt x="1450630" y="106351"/>
                  <a:pt x="1451932" y="113296"/>
                  <a:pt x="1449327" y="123714"/>
                </a:cubicBezTo>
                <a:cubicBezTo>
                  <a:pt x="1448459" y="129791"/>
                  <a:pt x="1448025" y="136302"/>
                  <a:pt x="1448025" y="143247"/>
                </a:cubicBezTo>
                <a:cubicBezTo>
                  <a:pt x="1448025" y="145852"/>
                  <a:pt x="1448025" y="149759"/>
                  <a:pt x="1448025" y="154968"/>
                </a:cubicBezTo>
                <a:cubicBezTo>
                  <a:pt x="1447157" y="165386"/>
                  <a:pt x="1447157" y="172765"/>
                  <a:pt x="1448025" y="177106"/>
                </a:cubicBezTo>
                <a:cubicBezTo>
                  <a:pt x="1454103" y="171897"/>
                  <a:pt x="1463219" y="164083"/>
                  <a:pt x="1475373" y="153666"/>
                </a:cubicBezTo>
                <a:cubicBezTo>
                  <a:pt x="1487527" y="142379"/>
                  <a:pt x="1496208" y="134566"/>
                  <a:pt x="1501417" y="130225"/>
                </a:cubicBezTo>
                <a:cubicBezTo>
                  <a:pt x="1504022" y="127620"/>
                  <a:pt x="1506192" y="126318"/>
                  <a:pt x="1507929" y="126318"/>
                </a:cubicBezTo>
                <a:cubicBezTo>
                  <a:pt x="1509665" y="127186"/>
                  <a:pt x="1509231" y="129357"/>
                  <a:pt x="1506627" y="132829"/>
                </a:cubicBezTo>
                <a:cubicBezTo>
                  <a:pt x="1483186" y="171029"/>
                  <a:pt x="1461048" y="210096"/>
                  <a:pt x="1440211" y="250032"/>
                </a:cubicBezTo>
                <a:cubicBezTo>
                  <a:pt x="1435870" y="256109"/>
                  <a:pt x="1431097" y="256977"/>
                  <a:pt x="1425888" y="252636"/>
                </a:cubicBezTo>
                <a:cubicBezTo>
                  <a:pt x="1415470" y="246559"/>
                  <a:pt x="1405485" y="236575"/>
                  <a:pt x="1395935" y="222684"/>
                </a:cubicBezTo>
                <a:cubicBezTo>
                  <a:pt x="1394199" y="217475"/>
                  <a:pt x="1395067" y="213569"/>
                  <a:pt x="1398541" y="210964"/>
                </a:cubicBezTo>
                <a:cubicBezTo>
                  <a:pt x="1408959" y="203151"/>
                  <a:pt x="1414167" y="196205"/>
                  <a:pt x="1414167" y="190128"/>
                </a:cubicBezTo>
                <a:cubicBezTo>
                  <a:pt x="1415035" y="171897"/>
                  <a:pt x="1414601" y="153666"/>
                  <a:pt x="1412865" y="135434"/>
                </a:cubicBezTo>
                <a:cubicBezTo>
                  <a:pt x="1411128" y="118939"/>
                  <a:pt x="1406787" y="105916"/>
                  <a:pt x="1399843" y="96367"/>
                </a:cubicBezTo>
                <a:cubicBezTo>
                  <a:pt x="1396369" y="89422"/>
                  <a:pt x="1398974" y="85949"/>
                  <a:pt x="1407656" y="85949"/>
                </a:cubicBezTo>
                <a:close/>
                <a:moveTo>
                  <a:pt x="3273697" y="76833"/>
                </a:moveTo>
                <a:cubicBezTo>
                  <a:pt x="3273697" y="76833"/>
                  <a:pt x="3275433" y="76833"/>
                  <a:pt x="3278906" y="76833"/>
                </a:cubicBezTo>
                <a:cubicBezTo>
                  <a:pt x="3305819" y="77701"/>
                  <a:pt x="3327523" y="83344"/>
                  <a:pt x="3344019" y="93762"/>
                </a:cubicBezTo>
                <a:cubicBezTo>
                  <a:pt x="3352700" y="100707"/>
                  <a:pt x="3355304" y="113296"/>
                  <a:pt x="3351832" y="131527"/>
                </a:cubicBezTo>
                <a:cubicBezTo>
                  <a:pt x="3350096" y="140209"/>
                  <a:pt x="3344453" y="142813"/>
                  <a:pt x="3334903" y="139341"/>
                </a:cubicBezTo>
                <a:cubicBezTo>
                  <a:pt x="3314935" y="128923"/>
                  <a:pt x="3294967" y="109823"/>
                  <a:pt x="3275000" y="82042"/>
                </a:cubicBezTo>
                <a:cubicBezTo>
                  <a:pt x="3273263" y="79437"/>
                  <a:pt x="3272829" y="77701"/>
                  <a:pt x="3273697" y="76833"/>
                </a:cubicBezTo>
                <a:close/>
                <a:moveTo>
                  <a:pt x="5956659" y="74228"/>
                </a:moveTo>
                <a:cubicBezTo>
                  <a:pt x="5966209" y="74228"/>
                  <a:pt x="5978363" y="80306"/>
                  <a:pt x="5993122" y="92460"/>
                </a:cubicBezTo>
                <a:cubicBezTo>
                  <a:pt x="5994858" y="94196"/>
                  <a:pt x="5995293" y="97235"/>
                  <a:pt x="5994424" y="101576"/>
                </a:cubicBezTo>
                <a:cubicBezTo>
                  <a:pt x="5991820" y="117203"/>
                  <a:pt x="5990517" y="127620"/>
                  <a:pt x="5990517" y="132829"/>
                </a:cubicBezTo>
                <a:cubicBezTo>
                  <a:pt x="5990517" y="148456"/>
                  <a:pt x="5990517" y="162347"/>
                  <a:pt x="5990517" y="174501"/>
                </a:cubicBezTo>
                <a:cubicBezTo>
                  <a:pt x="5989649" y="186656"/>
                  <a:pt x="5986611" y="194903"/>
                  <a:pt x="5981402" y="199244"/>
                </a:cubicBezTo>
                <a:cubicBezTo>
                  <a:pt x="5977929" y="202717"/>
                  <a:pt x="5974457" y="203151"/>
                  <a:pt x="5970984" y="200546"/>
                </a:cubicBezTo>
                <a:cubicBezTo>
                  <a:pt x="5970116" y="199678"/>
                  <a:pt x="5968813" y="198376"/>
                  <a:pt x="5967077" y="196640"/>
                </a:cubicBezTo>
                <a:cubicBezTo>
                  <a:pt x="5962736" y="191431"/>
                  <a:pt x="5960132" y="187090"/>
                  <a:pt x="5959263" y="183617"/>
                </a:cubicBezTo>
                <a:cubicBezTo>
                  <a:pt x="5956659" y="180145"/>
                  <a:pt x="5956225" y="175370"/>
                  <a:pt x="5957961" y="169292"/>
                </a:cubicBezTo>
                <a:cubicBezTo>
                  <a:pt x="5958830" y="164952"/>
                  <a:pt x="5959263" y="144984"/>
                  <a:pt x="5959263" y="109389"/>
                </a:cubicBezTo>
                <a:cubicBezTo>
                  <a:pt x="5958395" y="98103"/>
                  <a:pt x="5956225" y="88553"/>
                  <a:pt x="5952752" y="80740"/>
                </a:cubicBezTo>
                <a:cubicBezTo>
                  <a:pt x="5951016" y="77267"/>
                  <a:pt x="5952318" y="75097"/>
                  <a:pt x="5956659" y="74228"/>
                </a:cubicBezTo>
                <a:close/>
                <a:moveTo>
                  <a:pt x="7298790" y="72926"/>
                </a:moveTo>
                <a:cubicBezTo>
                  <a:pt x="7290977" y="75531"/>
                  <a:pt x="7277955" y="77701"/>
                  <a:pt x="7259724" y="79437"/>
                </a:cubicBezTo>
                <a:cubicBezTo>
                  <a:pt x="7257119" y="79437"/>
                  <a:pt x="7254514" y="79437"/>
                  <a:pt x="7251910" y="79437"/>
                </a:cubicBezTo>
                <a:cubicBezTo>
                  <a:pt x="7252778" y="82910"/>
                  <a:pt x="7253212" y="87251"/>
                  <a:pt x="7253212" y="92460"/>
                </a:cubicBezTo>
                <a:cubicBezTo>
                  <a:pt x="7262762" y="89855"/>
                  <a:pt x="7272746" y="88119"/>
                  <a:pt x="7283164" y="87251"/>
                </a:cubicBezTo>
                <a:cubicBezTo>
                  <a:pt x="7284032" y="87251"/>
                  <a:pt x="7285334" y="87251"/>
                  <a:pt x="7287070" y="87251"/>
                </a:cubicBezTo>
                <a:cubicBezTo>
                  <a:pt x="7290544" y="86383"/>
                  <a:pt x="7293148" y="86383"/>
                  <a:pt x="7294884" y="87251"/>
                </a:cubicBezTo>
                <a:cubicBezTo>
                  <a:pt x="7295752" y="85515"/>
                  <a:pt x="7296620" y="82910"/>
                  <a:pt x="7297488" y="79437"/>
                </a:cubicBezTo>
                <a:cubicBezTo>
                  <a:pt x="7298357" y="76833"/>
                  <a:pt x="7298790" y="74663"/>
                  <a:pt x="7298790" y="72926"/>
                </a:cubicBezTo>
                <a:close/>
                <a:moveTo>
                  <a:pt x="4593691" y="72926"/>
                </a:moveTo>
                <a:cubicBezTo>
                  <a:pt x="4585878" y="75531"/>
                  <a:pt x="4572855" y="77701"/>
                  <a:pt x="4554624" y="79437"/>
                </a:cubicBezTo>
                <a:cubicBezTo>
                  <a:pt x="4552019" y="79437"/>
                  <a:pt x="4549415" y="79437"/>
                  <a:pt x="4546810" y="79437"/>
                </a:cubicBezTo>
                <a:cubicBezTo>
                  <a:pt x="4547679" y="82910"/>
                  <a:pt x="4548113" y="87251"/>
                  <a:pt x="4548113" y="92460"/>
                </a:cubicBezTo>
                <a:cubicBezTo>
                  <a:pt x="4557663" y="89855"/>
                  <a:pt x="4567646" y="88119"/>
                  <a:pt x="4578064" y="87251"/>
                </a:cubicBezTo>
                <a:cubicBezTo>
                  <a:pt x="4578933" y="87251"/>
                  <a:pt x="4580235" y="87251"/>
                  <a:pt x="4581971" y="87251"/>
                </a:cubicBezTo>
                <a:cubicBezTo>
                  <a:pt x="4585444" y="86383"/>
                  <a:pt x="4588048" y="86383"/>
                  <a:pt x="4589784" y="87251"/>
                </a:cubicBezTo>
                <a:cubicBezTo>
                  <a:pt x="4590653" y="85515"/>
                  <a:pt x="4591521" y="82910"/>
                  <a:pt x="4592389" y="79437"/>
                </a:cubicBezTo>
                <a:cubicBezTo>
                  <a:pt x="4593257" y="76833"/>
                  <a:pt x="4593691" y="74663"/>
                  <a:pt x="4593691" y="72926"/>
                </a:cubicBezTo>
                <a:close/>
                <a:moveTo>
                  <a:pt x="4915346" y="71624"/>
                </a:moveTo>
                <a:cubicBezTo>
                  <a:pt x="4904928" y="72492"/>
                  <a:pt x="4893642" y="73795"/>
                  <a:pt x="4881488" y="75531"/>
                </a:cubicBezTo>
                <a:cubicBezTo>
                  <a:pt x="4880619" y="94630"/>
                  <a:pt x="4879317" y="111994"/>
                  <a:pt x="4877581" y="127620"/>
                </a:cubicBezTo>
                <a:cubicBezTo>
                  <a:pt x="4882790" y="127620"/>
                  <a:pt x="4891906" y="126752"/>
                  <a:pt x="4904928" y="125016"/>
                </a:cubicBezTo>
                <a:cubicBezTo>
                  <a:pt x="4896246" y="126752"/>
                  <a:pt x="4897549" y="126752"/>
                  <a:pt x="4908835" y="125016"/>
                </a:cubicBezTo>
                <a:cubicBezTo>
                  <a:pt x="4909703" y="124148"/>
                  <a:pt x="4911440" y="123714"/>
                  <a:pt x="4914044" y="123714"/>
                </a:cubicBezTo>
                <a:cubicBezTo>
                  <a:pt x="4916649" y="122846"/>
                  <a:pt x="4918385" y="122412"/>
                  <a:pt x="4919252" y="122412"/>
                </a:cubicBezTo>
                <a:cubicBezTo>
                  <a:pt x="4921857" y="105048"/>
                  <a:pt x="4920989" y="88553"/>
                  <a:pt x="4916649" y="72926"/>
                </a:cubicBezTo>
                <a:cubicBezTo>
                  <a:pt x="4915780" y="72058"/>
                  <a:pt x="4915346" y="71624"/>
                  <a:pt x="4915346" y="71624"/>
                </a:cubicBezTo>
                <a:close/>
                <a:moveTo>
                  <a:pt x="7498444" y="69020"/>
                </a:moveTo>
                <a:cubicBezTo>
                  <a:pt x="7511466" y="69888"/>
                  <a:pt x="7527094" y="73795"/>
                  <a:pt x="7545324" y="80740"/>
                </a:cubicBezTo>
                <a:cubicBezTo>
                  <a:pt x="7551402" y="82476"/>
                  <a:pt x="7554874" y="88119"/>
                  <a:pt x="7555742" y="97669"/>
                </a:cubicBezTo>
                <a:cubicBezTo>
                  <a:pt x="7555742" y="108087"/>
                  <a:pt x="7552704" y="116334"/>
                  <a:pt x="7546628" y="122412"/>
                </a:cubicBezTo>
                <a:cubicBezTo>
                  <a:pt x="7541418" y="127620"/>
                  <a:pt x="7536209" y="127620"/>
                  <a:pt x="7531000" y="122412"/>
                </a:cubicBezTo>
                <a:cubicBezTo>
                  <a:pt x="7517110" y="105048"/>
                  <a:pt x="7505389" y="88553"/>
                  <a:pt x="7495839" y="72926"/>
                </a:cubicBezTo>
                <a:cubicBezTo>
                  <a:pt x="7494971" y="71190"/>
                  <a:pt x="7495839" y="69888"/>
                  <a:pt x="7498444" y="69020"/>
                </a:cubicBezTo>
                <a:close/>
                <a:moveTo>
                  <a:pt x="3172122" y="63811"/>
                </a:moveTo>
                <a:cubicBezTo>
                  <a:pt x="3172122" y="62942"/>
                  <a:pt x="3173858" y="62942"/>
                  <a:pt x="3177331" y="63811"/>
                </a:cubicBezTo>
                <a:cubicBezTo>
                  <a:pt x="3205980" y="69020"/>
                  <a:pt x="3224646" y="75531"/>
                  <a:pt x="3233328" y="83344"/>
                </a:cubicBezTo>
                <a:cubicBezTo>
                  <a:pt x="3246350" y="104180"/>
                  <a:pt x="3243746" y="119807"/>
                  <a:pt x="3225514" y="130225"/>
                </a:cubicBezTo>
                <a:cubicBezTo>
                  <a:pt x="3218569" y="131093"/>
                  <a:pt x="3212057" y="127620"/>
                  <a:pt x="3205980" y="119807"/>
                </a:cubicBezTo>
                <a:cubicBezTo>
                  <a:pt x="3192090" y="100707"/>
                  <a:pt x="3181238" y="83778"/>
                  <a:pt x="3173424" y="69020"/>
                </a:cubicBezTo>
                <a:cubicBezTo>
                  <a:pt x="3171688" y="67283"/>
                  <a:pt x="3171254" y="65547"/>
                  <a:pt x="3172122" y="63811"/>
                </a:cubicBezTo>
                <a:close/>
                <a:moveTo>
                  <a:pt x="1480581" y="58602"/>
                </a:moveTo>
                <a:cubicBezTo>
                  <a:pt x="1502287" y="58602"/>
                  <a:pt x="1517479" y="59904"/>
                  <a:pt x="1526160" y="62508"/>
                </a:cubicBezTo>
                <a:cubicBezTo>
                  <a:pt x="1543523" y="69453"/>
                  <a:pt x="1549601" y="83778"/>
                  <a:pt x="1544391" y="105482"/>
                </a:cubicBezTo>
                <a:cubicBezTo>
                  <a:pt x="1541787" y="113296"/>
                  <a:pt x="1536144" y="115032"/>
                  <a:pt x="1527463" y="110691"/>
                </a:cubicBezTo>
                <a:cubicBezTo>
                  <a:pt x="1512703" y="102878"/>
                  <a:pt x="1495775" y="88553"/>
                  <a:pt x="1476675" y="67717"/>
                </a:cubicBezTo>
                <a:cubicBezTo>
                  <a:pt x="1472333" y="64245"/>
                  <a:pt x="1470598" y="61640"/>
                  <a:pt x="1471466" y="59904"/>
                </a:cubicBezTo>
                <a:cubicBezTo>
                  <a:pt x="1472333" y="59036"/>
                  <a:pt x="1475373" y="58602"/>
                  <a:pt x="1480581" y="58602"/>
                </a:cubicBezTo>
                <a:close/>
                <a:moveTo>
                  <a:pt x="4211724" y="55997"/>
                </a:moveTo>
                <a:cubicBezTo>
                  <a:pt x="4207383" y="56865"/>
                  <a:pt x="4199135" y="58602"/>
                  <a:pt x="4186981" y="61206"/>
                </a:cubicBezTo>
                <a:cubicBezTo>
                  <a:pt x="4172222" y="63811"/>
                  <a:pt x="4161370" y="65981"/>
                  <a:pt x="4154425" y="67717"/>
                </a:cubicBezTo>
                <a:cubicBezTo>
                  <a:pt x="4154425" y="75531"/>
                  <a:pt x="4154425" y="84212"/>
                  <a:pt x="4154425" y="93762"/>
                </a:cubicBezTo>
                <a:cubicBezTo>
                  <a:pt x="4171788" y="90289"/>
                  <a:pt x="4191756" y="85080"/>
                  <a:pt x="4214328" y="78135"/>
                </a:cubicBezTo>
                <a:cubicBezTo>
                  <a:pt x="4216065" y="69453"/>
                  <a:pt x="4217367" y="64245"/>
                  <a:pt x="4218235" y="62508"/>
                </a:cubicBezTo>
                <a:cubicBezTo>
                  <a:pt x="4219971" y="58167"/>
                  <a:pt x="4217801" y="55997"/>
                  <a:pt x="4211724" y="55997"/>
                </a:cubicBezTo>
                <a:close/>
                <a:moveTo>
                  <a:pt x="2182902" y="55997"/>
                </a:moveTo>
                <a:cubicBezTo>
                  <a:pt x="2178560" y="56865"/>
                  <a:pt x="2170314" y="58602"/>
                  <a:pt x="2158159" y="61206"/>
                </a:cubicBezTo>
                <a:cubicBezTo>
                  <a:pt x="2143400" y="63811"/>
                  <a:pt x="2132548" y="65981"/>
                  <a:pt x="2125603" y="67717"/>
                </a:cubicBezTo>
                <a:cubicBezTo>
                  <a:pt x="2125603" y="75531"/>
                  <a:pt x="2125603" y="84212"/>
                  <a:pt x="2125603" y="93762"/>
                </a:cubicBezTo>
                <a:cubicBezTo>
                  <a:pt x="2142966" y="90289"/>
                  <a:pt x="2162934" y="85080"/>
                  <a:pt x="2185506" y="78135"/>
                </a:cubicBezTo>
                <a:cubicBezTo>
                  <a:pt x="2187242" y="69453"/>
                  <a:pt x="2188545" y="64245"/>
                  <a:pt x="2189413" y="62508"/>
                </a:cubicBezTo>
                <a:cubicBezTo>
                  <a:pt x="2191150" y="58167"/>
                  <a:pt x="2188978" y="55997"/>
                  <a:pt x="2182902" y="55997"/>
                </a:cubicBezTo>
                <a:close/>
                <a:moveTo>
                  <a:pt x="8017714" y="51439"/>
                </a:moveTo>
                <a:cubicBezTo>
                  <a:pt x="8020102" y="51439"/>
                  <a:pt x="8022381" y="52090"/>
                  <a:pt x="8024551" y="53393"/>
                </a:cubicBezTo>
                <a:cubicBezTo>
                  <a:pt x="8041914" y="60338"/>
                  <a:pt x="8053634" y="69453"/>
                  <a:pt x="8059712" y="80740"/>
                </a:cubicBezTo>
                <a:cubicBezTo>
                  <a:pt x="8063184" y="85949"/>
                  <a:pt x="8061882" y="89855"/>
                  <a:pt x="8055805" y="92460"/>
                </a:cubicBezTo>
                <a:cubicBezTo>
                  <a:pt x="8034101" y="96801"/>
                  <a:pt x="8016304" y="103312"/>
                  <a:pt x="8002413" y="111994"/>
                </a:cubicBezTo>
                <a:cubicBezTo>
                  <a:pt x="8003282" y="111994"/>
                  <a:pt x="8003715" y="112428"/>
                  <a:pt x="8003715" y="113296"/>
                </a:cubicBezTo>
                <a:cubicBezTo>
                  <a:pt x="8007188" y="121978"/>
                  <a:pt x="8006320" y="126752"/>
                  <a:pt x="8001110" y="127620"/>
                </a:cubicBezTo>
                <a:cubicBezTo>
                  <a:pt x="7991561" y="130225"/>
                  <a:pt x="7980274" y="132829"/>
                  <a:pt x="7967252" y="135434"/>
                </a:cubicBezTo>
                <a:cubicBezTo>
                  <a:pt x="7968988" y="136302"/>
                  <a:pt x="7970291" y="138039"/>
                  <a:pt x="7971159" y="140643"/>
                </a:cubicBezTo>
                <a:cubicBezTo>
                  <a:pt x="7973764" y="144116"/>
                  <a:pt x="7974198" y="148022"/>
                  <a:pt x="7972461" y="152363"/>
                </a:cubicBezTo>
                <a:cubicBezTo>
                  <a:pt x="7971593" y="153231"/>
                  <a:pt x="7971159" y="155402"/>
                  <a:pt x="7971159" y="158874"/>
                </a:cubicBezTo>
                <a:cubicBezTo>
                  <a:pt x="7970291" y="162347"/>
                  <a:pt x="7969856" y="164952"/>
                  <a:pt x="7969856" y="166688"/>
                </a:cubicBezTo>
                <a:cubicBezTo>
                  <a:pt x="7972461" y="165820"/>
                  <a:pt x="7976368" y="164518"/>
                  <a:pt x="7981577" y="162781"/>
                </a:cubicBezTo>
                <a:cubicBezTo>
                  <a:pt x="7984182" y="161913"/>
                  <a:pt x="7985918" y="161045"/>
                  <a:pt x="7986786" y="160177"/>
                </a:cubicBezTo>
                <a:cubicBezTo>
                  <a:pt x="7991995" y="156704"/>
                  <a:pt x="7997638" y="157138"/>
                  <a:pt x="8003715" y="161479"/>
                </a:cubicBezTo>
                <a:cubicBezTo>
                  <a:pt x="8009792" y="164083"/>
                  <a:pt x="8014568" y="168858"/>
                  <a:pt x="8018040" y="175804"/>
                </a:cubicBezTo>
                <a:cubicBezTo>
                  <a:pt x="8018908" y="181013"/>
                  <a:pt x="8017172" y="184485"/>
                  <a:pt x="8012831" y="186222"/>
                </a:cubicBezTo>
                <a:cubicBezTo>
                  <a:pt x="8007622" y="187090"/>
                  <a:pt x="7998940" y="188392"/>
                  <a:pt x="7986786" y="190128"/>
                </a:cubicBezTo>
                <a:cubicBezTo>
                  <a:pt x="7978104" y="191865"/>
                  <a:pt x="7971593" y="193167"/>
                  <a:pt x="7967252" y="194035"/>
                </a:cubicBezTo>
                <a:cubicBezTo>
                  <a:pt x="7967252" y="197508"/>
                  <a:pt x="7967252" y="203151"/>
                  <a:pt x="7967252" y="210964"/>
                </a:cubicBezTo>
                <a:cubicBezTo>
                  <a:pt x="7966384" y="218778"/>
                  <a:pt x="7965950" y="224855"/>
                  <a:pt x="7965950" y="229196"/>
                </a:cubicBezTo>
                <a:cubicBezTo>
                  <a:pt x="7997204" y="243955"/>
                  <a:pt x="8037574" y="255241"/>
                  <a:pt x="8087059" y="263054"/>
                </a:cubicBezTo>
                <a:cubicBezTo>
                  <a:pt x="8091400" y="264791"/>
                  <a:pt x="8093570" y="266093"/>
                  <a:pt x="8093570" y="266961"/>
                </a:cubicBezTo>
                <a:cubicBezTo>
                  <a:pt x="8093570" y="268697"/>
                  <a:pt x="8091400" y="270000"/>
                  <a:pt x="8087059" y="270868"/>
                </a:cubicBezTo>
                <a:cubicBezTo>
                  <a:pt x="8057542" y="280417"/>
                  <a:pt x="8034969" y="286495"/>
                  <a:pt x="8019342" y="289099"/>
                </a:cubicBezTo>
                <a:cubicBezTo>
                  <a:pt x="8008924" y="290835"/>
                  <a:pt x="8001110" y="290401"/>
                  <a:pt x="7995902" y="287797"/>
                </a:cubicBezTo>
                <a:cubicBezTo>
                  <a:pt x="7973330" y="279115"/>
                  <a:pt x="7948153" y="261318"/>
                  <a:pt x="7920372" y="234405"/>
                </a:cubicBezTo>
                <a:cubicBezTo>
                  <a:pt x="7916899" y="230932"/>
                  <a:pt x="7911690" y="226157"/>
                  <a:pt x="7904744" y="220080"/>
                </a:cubicBezTo>
                <a:cubicBezTo>
                  <a:pt x="7900404" y="215739"/>
                  <a:pt x="7897365" y="212701"/>
                  <a:pt x="7895628" y="210964"/>
                </a:cubicBezTo>
                <a:cubicBezTo>
                  <a:pt x="7887815" y="219646"/>
                  <a:pt x="7879568" y="227894"/>
                  <a:pt x="7870886" y="235707"/>
                </a:cubicBezTo>
                <a:cubicBezTo>
                  <a:pt x="7856996" y="246125"/>
                  <a:pt x="7842671" y="254372"/>
                  <a:pt x="7827912" y="260450"/>
                </a:cubicBezTo>
                <a:cubicBezTo>
                  <a:pt x="7824440" y="261318"/>
                  <a:pt x="7822269" y="261752"/>
                  <a:pt x="7821400" y="261752"/>
                </a:cubicBezTo>
                <a:cubicBezTo>
                  <a:pt x="7821400" y="260884"/>
                  <a:pt x="7822703" y="259147"/>
                  <a:pt x="7825308" y="256543"/>
                </a:cubicBezTo>
                <a:cubicBezTo>
                  <a:pt x="7847880" y="233102"/>
                  <a:pt x="7865677" y="205321"/>
                  <a:pt x="7878700" y="173199"/>
                </a:cubicBezTo>
                <a:cubicBezTo>
                  <a:pt x="7881304" y="166254"/>
                  <a:pt x="7882172" y="159743"/>
                  <a:pt x="7881304" y="153666"/>
                </a:cubicBezTo>
                <a:cubicBezTo>
                  <a:pt x="7881304" y="147588"/>
                  <a:pt x="7884777" y="145418"/>
                  <a:pt x="7891722" y="147154"/>
                </a:cubicBezTo>
                <a:cubicBezTo>
                  <a:pt x="7903008" y="152363"/>
                  <a:pt x="7911256" y="158874"/>
                  <a:pt x="7916464" y="166688"/>
                </a:cubicBezTo>
                <a:cubicBezTo>
                  <a:pt x="7920806" y="171897"/>
                  <a:pt x="7921240" y="176672"/>
                  <a:pt x="7917767" y="181013"/>
                </a:cubicBezTo>
                <a:cubicBezTo>
                  <a:pt x="7916899" y="181881"/>
                  <a:pt x="7915162" y="184051"/>
                  <a:pt x="7912558" y="187524"/>
                </a:cubicBezTo>
                <a:cubicBezTo>
                  <a:pt x="7909954" y="190996"/>
                  <a:pt x="7908218" y="193601"/>
                  <a:pt x="7907349" y="195338"/>
                </a:cubicBezTo>
                <a:cubicBezTo>
                  <a:pt x="7916899" y="201414"/>
                  <a:pt x="7926014" y="207058"/>
                  <a:pt x="7934696" y="212267"/>
                </a:cubicBezTo>
                <a:lnTo>
                  <a:pt x="7934696" y="167990"/>
                </a:lnTo>
                <a:cubicBezTo>
                  <a:pt x="7934696" y="158440"/>
                  <a:pt x="7933828" y="148891"/>
                  <a:pt x="7932092" y="139341"/>
                </a:cubicBezTo>
                <a:cubicBezTo>
                  <a:pt x="7930356" y="139341"/>
                  <a:pt x="7927751" y="139775"/>
                  <a:pt x="7924278" y="140643"/>
                </a:cubicBezTo>
                <a:cubicBezTo>
                  <a:pt x="7920806" y="140643"/>
                  <a:pt x="7918201" y="141077"/>
                  <a:pt x="7916464" y="141945"/>
                </a:cubicBezTo>
                <a:cubicBezTo>
                  <a:pt x="7909520" y="141945"/>
                  <a:pt x="7900838" y="135868"/>
                  <a:pt x="7890420" y="123714"/>
                </a:cubicBezTo>
                <a:cubicBezTo>
                  <a:pt x="7888684" y="121109"/>
                  <a:pt x="7888250" y="119373"/>
                  <a:pt x="7889118" y="118505"/>
                </a:cubicBezTo>
                <a:cubicBezTo>
                  <a:pt x="7889118" y="117637"/>
                  <a:pt x="7890420" y="117203"/>
                  <a:pt x="7893024" y="117203"/>
                </a:cubicBezTo>
                <a:cubicBezTo>
                  <a:pt x="7908651" y="114598"/>
                  <a:pt x="7930790" y="110257"/>
                  <a:pt x="7959438" y="104180"/>
                </a:cubicBezTo>
                <a:cubicBezTo>
                  <a:pt x="7962912" y="103312"/>
                  <a:pt x="7965516" y="102878"/>
                  <a:pt x="7967252" y="102878"/>
                </a:cubicBezTo>
                <a:cubicBezTo>
                  <a:pt x="7972461" y="100273"/>
                  <a:pt x="7978538" y="100273"/>
                  <a:pt x="7985484" y="102878"/>
                </a:cubicBezTo>
                <a:cubicBezTo>
                  <a:pt x="7986352" y="102878"/>
                  <a:pt x="7988088" y="103312"/>
                  <a:pt x="7990692" y="104180"/>
                </a:cubicBezTo>
                <a:cubicBezTo>
                  <a:pt x="7992429" y="105048"/>
                  <a:pt x="7993732" y="105916"/>
                  <a:pt x="7994600" y="106785"/>
                </a:cubicBezTo>
                <a:cubicBezTo>
                  <a:pt x="7995468" y="105048"/>
                  <a:pt x="7997204" y="101576"/>
                  <a:pt x="7999808" y="96367"/>
                </a:cubicBezTo>
                <a:cubicBezTo>
                  <a:pt x="8005886" y="86817"/>
                  <a:pt x="8009358" y="81174"/>
                  <a:pt x="8010226" y="79437"/>
                </a:cubicBezTo>
                <a:cubicBezTo>
                  <a:pt x="7992864" y="81174"/>
                  <a:pt x="7964648" y="84646"/>
                  <a:pt x="7925580" y="89855"/>
                </a:cubicBezTo>
                <a:cubicBezTo>
                  <a:pt x="7909086" y="92460"/>
                  <a:pt x="7896497" y="94196"/>
                  <a:pt x="7887815" y="95064"/>
                </a:cubicBezTo>
                <a:cubicBezTo>
                  <a:pt x="7888684" y="108087"/>
                  <a:pt x="7885210" y="118071"/>
                  <a:pt x="7877397" y="125016"/>
                </a:cubicBezTo>
                <a:cubicBezTo>
                  <a:pt x="7869584" y="131093"/>
                  <a:pt x="7862204" y="131093"/>
                  <a:pt x="7855259" y="125016"/>
                </a:cubicBezTo>
                <a:cubicBezTo>
                  <a:pt x="7844841" y="115466"/>
                  <a:pt x="7843105" y="105048"/>
                  <a:pt x="7850050" y="93762"/>
                </a:cubicBezTo>
                <a:cubicBezTo>
                  <a:pt x="7860468" y="82476"/>
                  <a:pt x="7867414" y="70756"/>
                  <a:pt x="7870886" y="58602"/>
                </a:cubicBezTo>
                <a:cubicBezTo>
                  <a:pt x="7870886" y="55997"/>
                  <a:pt x="7871754" y="54261"/>
                  <a:pt x="7873490" y="53393"/>
                </a:cubicBezTo>
                <a:cubicBezTo>
                  <a:pt x="7875227" y="53393"/>
                  <a:pt x="7876530" y="54695"/>
                  <a:pt x="7877397" y="57299"/>
                </a:cubicBezTo>
                <a:cubicBezTo>
                  <a:pt x="7880002" y="62508"/>
                  <a:pt x="7882172" y="67717"/>
                  <a:pt x="7883908" y="72926"/>
                </a:cubicBezTo>
                <a:cubicBezTo>
                  <a:pt x="7892590" y="71190"/>
                  <a:pt x="7909520" y="69020"/>
                  <a:pt x="7934696" y="66415"/>
                </a:cubicBezTo>
                <a:cubicBezTo>
                  <a:pt x="7953796" y="63811"/>
                  <a:pt x="7968554" y="61640"/>
                  <a:pt x="7978972" y="59904"/>
                </a:cubicBezTo>
                <a:cubicBezTo>
                  <a:pt x="7987654" y="59036"/>
                  <a:pt x="7995902" y="57299"/>
                  <a:pt x="8003715" y="54695"/>
                </a:cubicBezTo>
                <a:cubicBezTo>
                  <a:pt x="8007188" y="53827"/>
                  <a:pt x="8009358" y="53393"/>
                  <a:pt x="8010226" y="53393"/>
                </a:cubicBezTo>
                <a:cubicBezTo>
                  <a:pt x="8012831" y="52090"/>
                  <a:pt x="8015327" y="51439"/>
                  <a:pt x="8017714" y="51439"/>
                </a:cubicBezTo>
                <a:close/>
                <a:moveTo>
                  <a:pt x="6132462" y="49486"/>
                </a:moveTo>
                <a:cubicBezTo>
                  <a:pt x="6148089" y="49486"/>
                  <a:pt x="6163716" y="51656"/>
                  <a:pt x="6179343" y="55997"/>
                </a:cubicBezTo>
                <a:cubicBezTo>
                  <a:pt x="6192365" y="62074"/>
                  <a:pt x="6195839" y="74663"/>
                  <a:pt x="6189761" y="93762"/>
                </a:cubicBezTo>
                <a:cubicBezTo>
                  <a:pt x="6184552" y="103312"/>
                  <a:pt x="6176739" y="104180"/>
                  <a:pt x="6166321" y="96367"/>
                </a:cubicBezTo>
                <a:cubicBezTo>
                  <a:pt x="6154167" y="83344"/>
                  <a:pt x="6142446" y="69020"/>
                  <a:pt x="6131160" y="53393"/>
                </a:cubicBezTo>
                <a:cubicBezTo>
                  <a:pt x="6130292" y="52524"/>
                  <a:pt x="6129858" y="51656"/>
                  <a:pt x="6129858" y="50788"/>
                </a:cubicBezTo>
                <a:cubicBezTo>
                  <a:pt x="6129858" y="49920"/>
                  <a:pt x="6130726" y="49486"/>
                  <a:pt x="6132462" y="49486"/>
                </a:cubicBezTo>
                <a:close/>
                <a:moveTo>
                  <a:pt x="744403" y="49486"/>
                </a:moveTo>
                <a:cubicBezTo>
                  <a:pt x="755689" y="54695"/>
                  <a:pt x="764804" y="61206"/>
                  <a:pt x="771751" y="69020"/>
                </a:cubicBezTo>
                <a:cubicBezTo>
                  <a:pt x="774355" y="71624"/>
                  <a:pt x="774789" y="74228"/>
                  <a:pt x="773053" y="76833"/>
                </a:cubicBezTo>
                <a:cubicBezTo>
                  <a:pt x="770448" y="87251"/>
                  <a:pt x="769145" y="107219"/>
                  <a:pt x="769145" y="136736"/>
                </a:cubicBezTo>
                <a:cubicBezTo>
                  <a:pt x="769145" y="155836"/>
                  <a:pt x="765673" y="164952"/>
                  <a:pt x="758728" y="164083"/>
                </a:cubicBezTo>
                <a:cubicBezTo>
                  <a:pt x="744837" y="159743"/>
                  <a:pt x="738327" y="150193"/>
                  <a:pt x="739195" y="135434"/>
                </a:cubicBezTo>
                <a:cubicBezTo>
                  <a:pt x="740062" y="125016"/>
                  <a:pt x="740496" y="112428"/>
                  <a:pt x="740496" y="97669"/>
                </a:cubicBezTo>
                <a:cubicBezTo>
                  <a:pt x="740496" y="79437"/>
                  <a:pt x="738760" y="66415"/>
                  <a:pt x="735287" y="58602"/>
                </a:cubicBezTo>
                <a:cubicBezTo>
                  <a:pt x="734419" y="52524"/>
                  <a:pt x="737458" y="49486"/>
                  <a:pt x="744403" y="49486"/>
                </a:cubicBezTo>
                <a:close/>
                <a:moveTo>
                  <a:pt x="8207276" y="46881"/>
                </a:moveTo>
                <a:cubicBezTo>
                  <a:pt x="8220298" y="46881"/>
                  <a:pt x="8231584" y="48618"/>
                  <a:pt x="8241134" y="52090"/>
                </a:cubicBezTo>
                <a:cubicBezTo>
                  <a:pt x="8252420" y="55563"/>
                  <a:pt x="8257628" y="63376"/>
                  <a:pt x="8256760" y="75531"/>
                </a:cubicBezTo>
                <a:cubicBezTo>
                  <a:pt x="8255892" y="86817"/>
                  <a:pt x="8251552" y="93328"/>
                  <a:pt x="8243738" y="95064"/>
                </a:cubicBezTo>
                <a:cubicBezTo>
                  <a:pt x="8237660" y="96801"/>
                  <a:pt x="8231584" y="92894"/>
                  <a:pt x="8225507" y="83344"/>
                </a:cubicBezTo>
                <a:cubicBezTo>
                  <a:pt x="8215957" y="72058"/>
                  <a:pt x="8208578" y="61206"/>
                  <a:pt x="8203368" y="50788"/>
                </a:cubicBezTo>
                <a:cubicBezTo>
                  <a:pt x="8202500" y="49920"/>
                  <a:pt x="8202066" y="49052"/>
                  <a:pt x="8202066" y="48184"/>
                </a:cubicBezTo>
                <a:cubicBezTo>
                  <a:pt x="8202934" y="47315"/>
                  <a:pt x="8204671" y="46881"/>
                  <a:pt x="8207276" y="46881"/>
                </a:cubicBezTo>
                <a:close/>
                <a:moveTo>
                  <a:pt x="2457673" y="46881"/>
                </a:moveTo>
                <a:cubicBezTo>
                  <a:pt x="2468091" y="47749"/>
                  <a:pt x="2479377" y="50354"/>
                  <a:pt x="2491531" y="54695"/>
                </a:cubicBezTo>
                <a:cubicBezTo>
                  <a:pt x="2508026" y="61640"/>
                  <a:pt x="2515840" y="72492"/>
                  <a:pt x="2514971" y="87251"/>
                </a:cubicBezTo>
                <a:cubicBezTo>
                  <a:pt x="2514971" y="95933"/>
                  <a:pt x="2511065" y="101142"/>
                  <a:pt x="2503251" y="102878"/>
                </a:cubicBezTo>
                <a:cubicBezTo>
                  <a:pt x="2497174" y="103746"/>
                  <a:pt x="2491965" y="102444"/>
                  <a:pt x="2487624" y="98971"/>
                </a:cubicBezTo>
                <a:cubicBezTo>
                  <a:pt x="2473734" y="81608"/>
                  <a:pt x="2462882" y="65547"/>
                  <a:pt x="2455068" y="50788"/>
                </a:cubicBezTo>
                <a:cubicBezTo>
                  <a:pt x="2454200" y="48184"/>
                  <a:pt x="2455068" y="46881"/>
                  <a:pt x="2457673" y="46881"/>
                </a:cubicBezTo>
                <a:close/>
                <a:moveTo>
                  <a:pt x="1578250" y="42975"/>
                </a:moveTo>
                <a:cubicBezTo>
                  <a:pt x="1597350" y="49052"/>
                  <a:pt x="1612109" y="59036"/>
                  <a:pt x="1622526" y="72926"/>
                </a:cubicBezTo>
                <a:cubicBezTo>
                  <a:pt x="1624262" y="76399"/>
                  <a:pt x="1623828" y="80306"/>
                  <a:pt x="1621224" y="84646"/>
                </a:cubicBezTo>
                <a:cubicBezTo>
                  <a:pt x="1621224" y="85515"/>
                  <a:pt x="1620790" y="86817"/>
                  <a:pt x="1619923" y="88553"/>
                </a:cubicBezTo>
                <a:cubicBezTo>
                  <a:pt x="1616449" y="96367"/>
                  <a:pt x="1613845" y="104180"/>
                  <a:pt x="1612109" y="111994"/>
                </a:cubicBezTo>
                <a:cubicBezTo>
                  <a:pt x="1602558" y="144984"/>
                  <a:pt x="1592575" y="168424"/>
                  <a:pt x="1582157" y="182315"/>
                </a:cubicBezTo>
                <a:cubicBezTo>
                  <a:pt x="1599520" y="187524"/>
                  <a:pt x="1616884" y="195338"/>
                  <a:pt x="1634247" y="205755"/>
                </a:cubicBezTo>
                <a:cubicBezTo>
                  <a:pt x="1653346" y="223119"/>
                  <a:pt x="1654649" y="240916"/>
                  <a:pt x="1638153" y="259147"/>
                </a:cubicBezTo>
                <a:cubicBezTo>
                  <a:pt x="1632944" y="261752"/>
                  <a:pt x="1626433" y="259147"/>
                  <a:pt x="1618620" y="251334"/>
                </a:cubicBezTo>
                <a:cubicBezTo>
                  <a:pt x="1604729" y="236575"/>
                  <a:pt x="1590405" y="216607"/>
                  <a:pt x="1575646" y="191431"/>
                </a:cubicBezTo>
                <a:cubicBezTo>
                  <a:pt x="1572173" y="196640"/>
                  <a:pt x="1567831" y="201849"/>
                  <a:pt x="1562623" y="207058"/>
                </a:cubicBezTo>
                <a:cubicBezTo>
                  <a:pt x="1542655" y="228762"/>
                  <a:pt x="1508363" y="245691"/>
                  <a:pt x="1459745" y="257845"/>
                </a:cubicBezTo>
                <a:cubicBezTo>
                  <a:pt x="1455405" y="258713"/>
                  <a:pt x="1453235" y="258279"/>
                  <a:pt x="1453235" y="256543"/>
                </a:cubicBezTo>
                <a:cubicBezTo>
                  <a:pt x="1452367" y="254807"/>
                  <a:pt x="1453669" y="253070"/>
                  <a:pt x="1457141" y="251334"/>
                </a:cubicBezTo>
                <a:cubicBezTo>
                  <a:pt x="1523989" y="213135"/>
                  <a:pt x="1562189" y="165820"/>
                  <a:pt x="1571739" y="109389"/>
                </a:cubicBezTo>
                <a:cubicBezTo>
                  <a:pt x="1573475" y="83344"/>
                  <a:pt x="1573041" y="64245"/>
                  <a:pt x="1570436" y="52090"/>
                </a:cubicBezTo>
                <a:cubicBezTo>
                  <a:pt x="1568700" y="45145"/>
                  <a:pt x="1571305" y="42106"/>
                  <a:pt x="1578250" y="42975"/>
                </a:cubicBezTo>
                <a:close/>
                <a:moveTo>
                  <a:pt x="7297488" y="37766"/>
                </a:moveTo>
                <a:cubicBezTo>
                  <a:pt x="7287070" y="39502"/>
                  <a:pt x="7272746" y="42106"/>
                  <a:pt x="7254514" y="45579"/>
                </a:cubicBezTo>
                <a:cubicBezTo>
                  <a:pt x="7251910" y="45579"/>
                  <a:pt x="7249306" y="45579"/>
                  <a:pt x="7246701" y="45579"/>
                </a:cubicBezTo>
                <a:cubicBezTo>
                  <a:pt x="7246701" y="49052"/>
                  <a:pt x="7247570" y="52958"/>
                  <a:pt x="7249306" y="57299"/>
                </a:cubicBezTo>
                <a:cubicBezTo>
                  <a:pt x="7255383" y="54695"/>
                  <a:pt x="7262328" y="52524"/>
                  <a:pt x="7270142" y="50788"/>
                </a:cubicBezTo>
                <a:cubicBezTo>
                  <a:pt x="7275350" y="49052"/>
                  <a:pt x="7280560" y="49052"/>
                  <a:pt x="7285768" y="50788"/>
                </a:cubicBezTo>
                <a:cubicBezTo>
                  <a:pt x="7290110" y="52524"/>
                  <a:pt x="7294884" y="56865"/>
                  <a:pt x="7300093" y="63811"/>
                </a:cubicBezTo>
                <a:cubicBezTo>
                  <a:pt x="7300962" y="57733"/>
                  <a:pt x="7301395" y="50788"/>
                  <a:pt x="7301395" y="42975"/>
                </a:cubicBezTo>
                <a:cubicBezTo>
                  <a:pt x="7302264" y="40370"/>
                  <a:pt x="7300962" y="38634"/>
                  <a:pt x="7297488" y="37766"/>
                </a:cubicBezTo>
                <a:close/>
                <a:moveTo>
                  <a:pt x="4592389" y="37766"/>
                </a:moveTo>
                <a:cubicBezTo>
                  <a:pt x="4581971" y="39502"/>
                  <a:pt x="4567646" y="42106"/>
                  <a:pt x="4549415" y="45579"/>
                </a:cubicBezTo>
                <a:cubicBezTo>
                  <a:pt x="4546810" y="45579"/>
                  <a:pt x="4544206" y="45579"/>
                  <a:pt x="4541601" y="45579"/>
                </a:cubicBezTo>
                <a:cubicBezTo>
                  <a:pt x="4541601" y="49052"/>
                  <a:pt x="4542470" y="52958"/>
                  <a:pt x="4544206" y="57299"/>
                </a:cubicBezTo>
                <a:cubicBezTo>
                  <a:pt x="4550283" y="54695"/>
                  <a:pt x="4557228" y="52524"/>
                  <a:pt x="4565042" y="50788"/>
                </a:cubicBezTo>
                <a:cubicBezTo>
                  <a:pt x="4570251" y="49052"/>
                  <a:pt x="4575460" y="49052"/>
                  <a:pt x="4580669" y="50788"/>
                </a:cubicBezTo>
                <a:cubicBezTo>
                  <a:pt x="4585010" y="52524"/>
                  <a:pt x="4589784" y="56865"/>
                  <a:pt x="4594993" y="63811"/>
                </a:cubicBezTo>
                <a:cubicBezTo>
                  <a:pt x="4595862" y="57733"/>
                  <a:pt x="4596296" y="50788"/>
                  <a:pt x="4596296" y="42975"/>
                </a:cubicBezTo>
                <a:cubicBezTo>
                  <a:pt x="4597164" y="40370"/>
                  <a:pt x="4595862" y="38634"/>
                  <a:pt x="4592389" y="37766"/>
                </a:cubicBezTo>
                <a:close/>
                <a:moveTo>
                  <a:pt x="3864024" y="35161"/>
                </a:moveTo>
                <a:cubicBezTo>
                  <a:pt x="3879651" y="41238"/>
                  <a:pt x="3892673" y="52090"/>
                  <a:pt x="3903091" y="67717"/>
                </a:cubicBezTo>
                <a:cubicBezTo>
                  <a:pt x="3907432" y="72058"/>
                  <a:pt x="3907432" y="76833"/>
                  <a:pt x="3903091" y="82042"/>
                </a:cubicBezTo>
                <a:cubicBezTo>
                  <a:pt x="3902223" y="83778"/>
                  <a:pt x="3900487" y="86383"/>
                  <a:pt x="3897882" y="89855"/>
                </a:cubicBezTo>
                <a:cubicBezTo>
                  <a:pt x="3896146" y="94196"/>
                  <a:pt x="3892239" y="101576"/>
                  <a:pt x="3886162" y="111994"/>
                </a:cubicBezTo>
                <a:cubicBezTo>
                  <a:pt x="3885294" y="114598"/>
                  <a:pt x="3883992" y="116768"/>
                  <a:pt x="3882255" y="118505"/>
                </a:cubicBezTo>
                <a:cubicBezTo>
                  <a:pt x="3917850" y="175804"/>
                  <a:pt x="3970808" y="220080"/>
                  <a:pt x="4041129" y="251334"/>
                </a:cubicBezTo>
                <a:cubicBezTo>
                  <a:pt x="4046338" y="253938"/>
                  <a:pt x="4048943" y="256109"/>
                  <a:pt x="4048943" y="257845"/>
                </a:cubicBezTo>
                <a:cubicBezTo>
                  <a:pt x="4048943" y="259582"/>
                  <a:pt x="4046338" y="260884"/>
                  <a:pt x="4041129" y="261752"/>
                </a:cubicBezTo>
                <a:cubicBezTo>
                  <a:pt x="4022898" y="265225"/>
                  <a:pt x="4000760" y="267829"/>
                  <a:pt x="3974715" y="269565"/>
                </a:cubicBezTo>
                <a:cubicBezTo>
                  <a:pt x="3963429" y="271302"/>
                  <a:pt x="3954313" y="268697"/>
                  <a:pt x="3947368" y="261752"/>
                </a:cubicBezTo>
                <a:cubicBezTo>
                  <a:pt x="3916114" y="233971"/>
                  <a:pt x="3892239" y="201414"/>
                  <a:pt x="3875744" y="164083"/>
                </a:cubicBezTo>
                <a:cubicBezTo>
                  <a:pt x="3874876" y="160611"/>
                  <a:pt x="3872271" y="154534"/>
                  <a:pt x="3867931" y="145852"/>
                </a:cubicBezTo>
                <a:cubicBezTo>
                  <a:pt x="3852304" y="173633"/>
                  <a:pt x="3834072" y="198810"/>
                  <a:pt x="3813236" y="221382"/>
                </a:cubicBezTo>
                <a:cubicBezTo>
                  <a:pt x="3795005" y="239614"/>
                  <a:pt x="3770262" y="253504"/>
                  <a:pt x="3739008" y="263054"/>
                </a:cubicBezTo>
                <a:cubicBezTo>
                  <a:pt x="3736404" y="263922"/>
                  <a:pt x="3734668" y="263922"/>
                  <a:pt x="3733799" y="263054"/>
                </a:cubicBezTo>
                <a:cubicBezTo>
                  <a:pt x="3733799" y="262186"/>
                  <a:pt x="3735102" y="260884"/>
                  <a:pt x="3737706" y="259147"/>
                </a:cubicBezTo>
                <a:cubicBezTo>
                  <a:pt x="3784587" y="222684"/>
                  <a:pt x="3821484" y="167556"/>
                  <a:pt x="3848397" y="93762"/>
                </a:cubicBezTo>
                <a:cubicBezTo>
                  <a:pt x="3855342" y="77267"/>
                  <a:pt x="3857513" y="59904"/>
                  <a:pt x="3854908" y="41672"/>
                </a:cubicBezTo>
                <a:cubicBezTo>
                  <a:pt x="3854908" y="36463"/>
                  <a:pt x="3857947" y="34293"/>
                  <a:pt x="3864024" y="35161"/>
                </a:cubicBezTo>
                <a:close/>
                <a:moveTo>
                  <a:pt x="1825677" y="35161"/>
                </a:moveTo>
                <a:cubicBezTo>
                  <a:pt x="1841304" y="41238"/>
                  <a:pt x="1854326" y="52090"/>
                  <a:pt x="1864744" y="67717"/>
                </a:cubicBezTo>
                <a:cubicBezTo>
                  <a:pt x="1869085" y="72058"/>
                  <a:pt x="1869085" y="76833"/>
                  <a:pt x="1864744" y="82042"/>
                </a:cubicBezTo>
                <a:cubicBezTo>
                  <a:pt x="1863876" y="83778"/>
                  <a:pt x="1862139" y="86383"/>
                  <a:pt x="1859535" y="89855"/>
                </a:cubicBezTo>
                <a:cubicBezTo>
                  <a:pt x="1857799" y="94196"/>
                  <a:pt x="1853892" y="101576"/>
                  <a:pt x="1847815" y="111994"/>
                </a:cubicBezTo>
                <a:cubicBezTo>
                  <a:pt x="1846947" y="114598"/>
                  <a:pt x="1845645" y="116768"/>
                  <a:pt x="1843909" y="118505"/>
                </a:cubicBezTo>
                <a:cubicBezTo>
                  <a:pt x="1879503" y="175804"/>
                  <a:pt x="1932461" y="220080"/>
                  <a:pt x="2002782" y="251334"/>
                </a:cubicBezTo>
                <a:cubicBezTo>
                  <a:pt x="2007991" y="253938"/>
                  <a:pt x="2010595" y="256109"/>
                  <a:pt x="2010595" y="257845"/>
                </a:cubicBezTo>
                <a:cubicBezTo>
                  <a:pt x="2010595" y="259582"/>
                  <a:pt x="2007991" y="260884"/>
                  <a:pt x="2002782" y="261752"/>
                </a:cubicBezTo>
                <a:cubicBezTo>
                  <a:pt x="1984551" y="265225"/>
                  <a:pt x="1962413" y="267829"/>
                  <a:pt x="1936367" y="269565"/>
                </a:cubicBezTo>
                <a:cubicBezTo>
                  <a:pt x="1925081" y="271302"/>
                  <a:pt x="1915966" y="268697"/>
                  <a:pt x="1909021" y="261752"/>
                </a:cubicBezTo>
                <a:cubicBezTo>
                  <a:pt x="1877767" y="233971"/>
                  <a:pt x="1853892" y="201414"/>
                  <a:pt x="1837397" y="164083"/>
                </a:cubicBezTo>
                <a:cubicBezTo>
                  <a:pt x="1836529" y="160611"/>
                  <a:pt x="1833924" y="154534"/>
                  <a:pt x="1829583" y="145852"/>
                </a:cubicBezTo>
                <a:cubicBezTo>
                  <a:pt x="1813956" y="173633"/>
                  <a:pt x="1795725" y="198810"/>
                  <a:pt x="1774890" y="221382"/>
                </a:cubicBezTo>
                <a:cubicBezTo>
                  <a:pt x="1756657" y="239614"/>
                  <a:pt x="1731915" y="253504"/>
                  <a:pt x="1700661" y="263054"/>
                </a:cubicBezTo>
                <a:cubicBezTo>
                  <a:pt x="1698057" y="263922"/>
                  <a:pt x="1696320" y="263922"/>
                  <a:pt x="1695453" y="263054"/>
                </a:cubicBezTo>
                <a:cubicBezTo>
                  <a:pt x="1695453" y="262186"/>
                  <a:pt x="1696755" y="260884"/>
                  <a:pt x="1699359" y="259147"/>
                </a:cubicBezTo>
                <a:cubicBezTo>
                  <a:pt x="1746240" y="222684"/>
                  <a:pt x="1783137" y="167556"/>
                  <a:pt x="1810050" y="93762"/>
                </a:cubicBezTo>
                <a:cubicBezTo>
                  <a:pt x="1816995" y="77267"/>
                  <a:pt x="1819165" y="59904"/>
                  <a:pt x="1816561" y="41672"/>
                </a:cubicBezTo>
                <a:cubicBezTo>
                  <a:pt x="1816561" y="36463"/>
                  <a:pt x="1819600" y="34293"/>
                  <a:pt x="1825677" y="35161"/>
                </a:cubicBezTo>
                <a:close/>
                <a:moveTo>
                  <a:pt x="4993155" y="24743"/>
                </a:moveTo>
                <a:cubicBezTo>
                  <a:pt x="4996411" y="24743"/>
                  <a:pt x="4999124" y="25177"/>
                  <a:pt x="5001294" y="26045"/>
                </a:cubicBezTo>
                <a:cubicBezTo>
                  <a:pt x="5011712" y="28650"/>
                  <a:pt x="5019525" y="33425"/>
                  <a:pt x="5024734" y="40370"/>
                </a:cubicBezTo>
                <a:cubicBezTo>
                  <a:pt x="5029075" y="48184"/>
                  <a:pt x="5026905" y="53393"/>
                  <a:pt x="5018223" y="55997"/>
                </a:cubicBezTo>
                <a:cubicBezTo>
                  <a:pt x="4994783" y="60338"/>
                  <a:pt x="4966133" y="64679"/>
                  <a:pt x="4932276" y="69020"/>
                </a:cubicBezTo>
                <a:cubicBezTo>
                  <a:pt x="4944429" y="75097"/>
                  <a:pt x="4953545" y="81174"/>
                  <a:pt x="4959622" y="87251"/>
                </a:cubicBezTo>
                <a:cubicBezTo>
                  <a:pt x="4963963" y="91592"/>
                  <a:pt x="4964397" y="98103"/>
                  <a:pt x="4960924" y="106785"/>
                </a:cubicBezTo>
                <a:cubicBezTo>
                  <a:pt x="4960056" y="109389"/>
                  <a:pt x="4958754" y="112862"/>
                  <a:pt x="4957018" y="117203"/>
                </a:cubicBezTo>
                <a:cubicBezTo>
                  <a:pt x="4970909" y="113730"/>
                  <a:pt x="4980458" y="110691"/>
                  <a:pt x="4985667" y="108087"/>
                </a:cubicBezTo>
                <a:cubicBezTo>
                  <a:pt x="4990876" y="104614"/>
                  <a:pt x="4996085" y="104180"/>
                  <a:pt x="5001294" y="106785"/>
                </a:cubicBezTo>
                <a:cubicBezTo>
                  <a:pt x="5012580" y="112862"/>
                  <a:pt x="5021262" y="120675"/>
                  <a:pt x="5027339" y="130225"/>
                </a:cubicBezTo>
                <a:cubicBezTo>
                  <a:pt x="5030812" y="133698"/>
                  <a:pt x="5030812" y="139341"/>
                  <a:pt x="5027339" y="147154"/>
                </a:cubicBezTo>
                <a:cubicBezTo>
                  <a:pt x="5024734" y="152363"/>
                  <a:pt x="5022564" y="160611"/>
                  <a:pt x="5020828" y="171897"/>
                </a:cubicBezTo>
                <a:cubicBezTo>
                  <a:pt x="5015619" y="204887"/>
                  <a:pt x="5009976" y="229196"/>
                  <a:pt x="5003898" y="244823"/>
                </a:cubicBezTo>
                <a:cubicBezTo>
                  <a:pt x="4991745" y="264791"/>
                  <a:pt x="4977420" y="276077"/>
                  <a:pt x="4960924" y="278681"/>
                </a:cubicBezTo>
                <a:cubicBezTo>
                  <a:pt x="4956584" y="279549"/>
                  <a:pt x="4953111" y="276077"/>
                  <a:pt x="4950506" y="268263"/>
                </a:cubicBezTo>
                <a:cubicBezTo>
                  <a:pt x="4947034" y="250900"/>
                  <a:pt x="4939220" y="235707"/>
                  <a:pt x="4927067" y="222684"/>
                </a:cubicBezTo>
                <a:cubicBezTo>
                  <a:pt x="4925330" y="220080"/>
                  <a:pt x="4924462" y="218344"/>
                  <a:pt x="4924462" y="217475"/>
                </a:cubicBezTo>
                <a:cubicBezTo>
                  <a:pt x="4925330" y="216607"/>
                  <a:pt x="4927500" y="216607"/>
                  <a:pt x="4930973" y="217475"/>
                </a:cubicBezTo>
                <a:cubicBezTo>
                  <a:pt x="4937050" y="219212"/>
                  <a:pt x="4946600" y="222250"/>
                  <a:pt x="4959622" y="226591"/>
                </a:cubicBezTo>
                <a:cubicBezTo>
                  <a:pt x="4964831" y="229196"/>
                  <a:pt x="4968304" y="227025"/>
                  <a:pt x="4970040" y="220080"/>
                </a:cubicBezTo>
                <a:cubicBezTo>
                  <a:pt x="4976986" y="200112"/>
                  <a:pt x="4981760" y="174936"/>
                  <a:pt x="4984365" y="144550"/>
                </a:cubicBezTo>
                <a:cubicBezTo>
                  <a:pt x="4984365" y="140209"/>
                  <a:pt x="4982629" y="138473"/>
                  <a:pt x="4979156" y="139341"/>
                </a:cubicBezTo>
                <a:cubicBezTo>
                  <a:pt x="4973947" y="140209"/>
                  <a:pt x="4966568" y="141945"/>
                  <a:pt x="4957018" y="144550"/>
                </a:cubicBezTo>
                <a:cubicBezTo>
                  <a:pt x="4954413" y="145418"/>
                  <a:pt x="4952243" y="145852"/>
                  <a:pt x="4950506" y="145852"/>
                </a:cubicBezTo>
                <a:cubicBezTo>
                  <a:pt x="4942693" y="175370"/>
                  <a:pt x="4930973" y="200980"/>
                  <a:pt x="4915346" y="222684"/>
                </a:cubicBezTo>
                <a:cubicBezTo>
                  <a:pt x="4898851" y="246993"/>
                  <a:pt x="4871504" y="263054"/>
                  <a:pt x="4833305" y="270868"/>
                </a:cubicBezTo>
                <a:cubicBezTo>
                  <a:pt x="4830700" y="271736"/>
                  <a:pt x="4828964" y="271736"/>
                  <a:pt x="4828096" y="270868"/>
                </a:cubicBezTo>
                <a:cubicBezTo>
                  <a:pt x="4828096" y="270000"/>
                  <a:pt x="4829398" y="268263"/>
                  <a:pt x="4832003" y="265659"/>
                </a:cubicBezTo>
                <a:cubicBezTo>
                  <a:pt x="4874542" y="237009"/>
                  <a:pt x="4901455" y="199678"/>
                  <a:pt x="4912742" y="153666"/>
                </a:cubicBezTo>
                <a:cubicBezTo>
                  <a:pt x="4911873" y="153666"/>
                  <a:pt x="4911005" y="154100"/>
                  <a:pt x="4910137" y="154968"/>
                </a:cubicBezTo>
                <a:cubicBezTo>
                  <a:pt x="4908401" y="155836"/>
                  <a:pt x="4906230" y="156270"/>
                  <a:pt x="4903626" y="156270"/>
                </a:cubicBezTo>
                <a:cubicBezTo>
                  <a:pt x="4895813" y="160611"/>
                  <a:pt x="4885828" y="156704"/>
                  <a:pt x="4873674" y="144550"/>
                </a:cubicBezTo>
                <a:cubicBezTo>
                  <a:pt x="4868465" y="173199"/>
                  <a:pt x="4861086" y="195771"/>
                  <a:pt x="4851536" y="212267"/>
                </a:cubicBezTo>
                <a:cubicBezTo>
                  <a:pt x="4831568" y="242652"/>
                  <a:pt x="4808562" y="263488"/>
                  <a:pt x="4782517" y="274774"/>
                </a:cubicBezTo>
                <a:cubicBezTo>
                  <a:pt x="4779044" y="275643"/>
                  <a:pt x="4777308" y="275643"/>
                  <a:pt x="4777308" y="274774"/>
                </a:cubicBezTo>
                <a:cubicBezTo>
                  <a:pt x="4776440" y="273906"/>
                  <a:pt x="4777308" y="272170"/>
                  <a:pt x="4779913" y="269565"/>
                </a:cubicBezTo>
                <a:cubicBezTo>
                  <a:pt x="4824189" y="221816"/>
                  <a:pt x="4845459" y="164083"/>
                  <a:pt x="4843723" y="96367"/>
                </a:cubicBezTo>
                <a:cubicBezTo>
                  <a:pt x="4843723" y="71190"/>
                  <a:pt x="4841986" y="55563"/>
                  <a:pt x="4838513" y="49486"/>
                </a:cubicBezTo>
                <a:cubicBezTo>
                  <a:pt x="4836777" y="43409"/>
                  <a:pt x="4838513" y="40370"/>
                  <a:pt x="4843723" y="40370"/>
                </a:cubicBezTo>
                <a:cubicBezTo>
                  <a:pt x="4854140" y="42106"/>
                  <a:pt x="4863256" y="45145"/>
                  <a:pt x="4871069" y="49486"/>
                </a:cubicBezTo>
                <a:cubicBezTo>
                  <a:pt x="4903192" y="45145"/>
                  <a:pt x="4930539" y="40370"/>
                  <a:pt x="4953111" y="35161"/>
                </a:cubicBezTo>
                <a:cubicBezTo>
                  <a:pt x="4964397" y="32557"/>
                  <a:pt x="4973947" y="29518"/>
                  <a:pt x="4981760" y="26045"/>
                </a:cubicBezTo>
                <a:cubicBezTo>
                  <a:pt x="4986101" y="25177"/>
                  <a:pt x="4989899" y="24743"/>
                  <a:pt x="4993155" y="24743"/>
                </a:cubicBezTo>
                <a:close/>
                <a:moveTo>
                  <a:pt x="7593508" y="20836"/>
                </a:moveTo>
                <a:cubicBezTo>
                  <a:pt x="7612608" y="22573"/>
                  <a:pt x="7626498" y="29518"/>
                  <a:pt x="7635180" y="41672"/>
                </a:cubicBezTo>
                <a:cubicBezTo>
                  <a:pt x="7637784" y="45145"/>
                  <a:pt x="7638652" y="50788"/>
                  <a:pt x="7637784" y="58602"/>
                </a:cubicBezTo>
                <a:cubicBezTo>
                  <a:pt x="7636048" y="63811"/>
                  <a:pt x="7634312" y="75531"/>
                  <a:pt x="7632575" y="93762"/>
                </a:cubicBezTo>
                <a:cubicBezTo>
                  <a:pt x="7636048" y="92894"/>
                  <a:pt x="7640822" y="91592"/>
                  <a:pt x="7646900" y="89855"/>
                </a:cubicBezTo>
                <a:cubicBezTo>
                  <a:pt x="7653845" y="88987"/>
                  <a:pt x="7658620" y="88119"/>
                  <a:pt x="7661225" y="87251"/>
                </a:cubicBezTo>
                <a:cubicBezTo>
                  <a:pt x="7667302" y="84646"/>
                  <a:pt x="7672944" y="84646"/>
                  <a:pt x="7678154" y="87251"/>
                </a:cubicBezTo>
                <a:cubicBezTo>
                  <a:pt x="7686836" y="92460"/>
                  <a:pt x="7693781" y="99405"/>
                  <a:pt x="7698990" y="108087"/>
                </a:cubicBezTo>
                <a:cubicBezTo>
                  <a:pt x="7700726" y="111559"/>
                  <a:pt x="7699858" y="115466"/>
                  <a:pt x="7696386" y="119807"/>
                </a:cubicBezTo>
                <a:cubicBezTo>
                  <a:pt x="7692912" y="123280"/>
                  <a:pt x="7690308" y="127186"/>
                  <a:pt x="7688572" y="131527"/>
                </a:cubicBezTo>
                <a:cubicBezTo>
                  <a:pt x="7685968" y="138473"/>
                  <a:pt x="7683797" y="144550"/>
                  <a:pt x="7682061" y="149759"/>
                </a:cubicBezTo>
                <a:cubicBezTo>
                  <a:pt x="7694215" y="148022"/>
                  <a:pt x="7702028" y="146720"/>
                  <a:pt x="7705501" y="145852"/>
                </a:cubicBezTo>
                <a:cubicBezTo>
                  <a:pt x="7709842" y="144984"/>
                  <a:pt x="7713748" y="145852"/>
                  <a:pt x="7717221" y="148456"/>
                </a:cubicBezTo>
                <a:cubicBezTo>
                  <a:pt x="7726771" y="153666"/>
                  <a:pt x="7732848" y="158006"/>
                  <a:pt x="7735452" y="161479"/>
                </a:cubicBezTo>
                <a:cubicBezTo>
                  <a:pt x="7739794" y="168424"/>
                  <a:pt x="7738491" y="173633"/>
                  <a:pt x="7731546" y="177106"/>
                </a:cubicBezTo>
                <a:cubicBezTo>
                  <a:pt x="7724601" y="177106"/>
                  <a:pt x="7715920" y="176672"/>
                  <a:pt x="7705501" y="175804"/>
                </a:cubicBezTo>
                <a:cubicBezTo>
                  <a:pt x="7694215" y="174936"/>
                  <a:pt x="7669472" y="175804"/>
                  <a:pt x="7631274" y="178408"/>
                </a:cubicBezTo>
                <a:cubicBezTo>
                  <a:pt x="7646900" y="199244"/>
                  <a:pt x="7666000" y="217910"/>
                  <a:pt x="7688572" y="234405"/>
                </a:cubicBezTo>
                <a:cubicBezTo>
                  <a:pt x="7707672" y="249163"/>
                  <a:pt x="7726336" y="261318"/>
                  <a:pt x="7744568" y="270868"/>
                </a:cubicBezTo>
                <a:cubicBezTo>
                  <a:pt x="7748909" y="273472"/>
                  <a:pt x="7751080" y="275643"/>
                  <a:pt x="7751080" y="277379"/>
                </a:cubicBezTo>
                <a:cubicBezTo>
                  <a:pt x="7750212" y="279115"/>
                  <a:pt x="7747172" y="280417"/>
                  <a:pt x="7741964" y="281286"/>
                </a:cubicBezTo>
                <a:cubicBezTo>
                  <a:pt x="7720260" y="283022"/>
                  <a:pt x="7700726" y="283022"/>
                  <a:pt x="7683363" y="281286"/>
                </a:cubicBezTo>
                <a:cubicBezTo>
                  <a:pt x="7672076" y="282154"/>
                  <a:pt x="7664263" y="279115"/>
                  <a:pt x="7659922" y="272170"/>
                </a:cubicBezTo>
                <a:cubicBezTo>
                  <a:pt x="7645164" y="253938"/>
                  <a:pt x="7629970" y="230064"/>
                  <a:pt x="7614344" y="200546"/>
                </a:cubicBezTo>
                <a:cubicBezTo>
                  <a:pt x="7599585" y="243955"/>
                  <a:pt x="7569199" y="270868"/>
                  <a:pt x="7523186" y="281286"/>
                </a:cubicBezTo>
                <a:cubicBezTo>
                  <a:pt x="7518846" y="282154"/>
                  <a:pt x="7516676" y="282154"/>
                  <a:pt x="7516676" y="281286"/>
                </a:cubicBezTo>
                <a:cubicBezTo>
                  <a:pt x="7516676" y="280417"/>
                  <a:pt x="7518412" y="278681"/>
                  <a:pt x="7521884" y="276077"/>
                </a:cubicBezTo>
                <a:cubicBezTo>
                  <a:pt x="7553138" y="252636"/>
                  <a:pt x="7575276" y="221816"/>
                  <a:pt x="7588298" y="183617"/>
                </a:cubicBezTo>
                <a:cubicBezTo>
                  <a:pt x="7586562" y="183617"/>
                  <a:pt x="7583524" y="184051"/>
                  <a:pt x="7579184" y="184919"/>
                </a:cubicBezTo>
                <a:cubicBezTo>
                  <a:pt x="7575710" y="184919"/>
                  <a:pt x="7573106" y="185354"/>
                  <a:pt x="7571370" y="186222"/>
                </a:cubicBezTo>
                <a:cubicBezTo>
                  <a:pt x="7567029" y="187090"/>
                  <a:pt x="7563556" y="186656"/>
                  <a:pt x="7560952" y="184919"/>
                </a:cubicBezTo>
                <a:cubicBezTo>
                  <a:pt x="7555742" y="181447"/>
                  <a:pt x="7551402" y="175804"/>
                  <a:pt x="7547929" y="167990"/>
                </a:cubicBezTo>
                <a:cubicBezTo>
                  <a:pt x="7547061" y="164518"/>
                  <a:pt x="7547929" y="162781"/>
                  <a:pt x="7550534" y="162781"/>
                </a:cubicBezTo>
                <a:cubicBezTo>
                  <a:pt x="7559216" y="162781"/>
                  <a:pt x="7573974" y="161913"/>
                  <a:pt x="7594810" y="160177"/>
                </a:cubicBezTo>
                <a:cubicBezTo>
                  <a:pt x="7596546" y="148891"/>
                  <a:pt x="7597848" y="136736"/>
                  <a:pt x="7598717" y="123714"/>
                </a:cubicBezTo>
                <a:cubicBezTo>
                  <a:pt x="7597848" y="123714"/>
                  <a:pt x="7596112" y="124148"/>
                  <a:pt x="7593508" y="125016"/>
                </a:cubicBezTo>
                <a:cubicBezTo>
                  <a:pt x="7590903" y="125016"/>
                  <a:pt x="7588733" y="125450"/>
                  <a:pt x="7586997" y="126318"/>
                </a:cubicBezTo>
                <a:cubicBezTo>
                  <a:pt x="7581788" y="127186"/>
                  <a:pt x="7577880" y="126752"/>
                  <a:pt x="7575276" y="125016"/>
                </a:cubicBezTo>
                <a:cubicBezTo>
                  <a:pt x="7574408" y="124148"/>
                  <a:pt x="7573540" y="123280"/>
                  <a:pt x="7572672" y="122412"/>
                </a:cubicBezTo>
                <a:cubicBezTo>
                  <a:pt x="7568331" y="118939"/>
                  <a:pt x="7563556" y="115032"/>
                  <a:pt x="7558347" y="110691"/>
                </a:cubicBezTo>
                <a:cubicBezTo>
                  <a:pt x="7555742" y="106351"/>
                  <a:pt x="7556176" y="103746"/>
                  <a:pt x="7559650" y="102878"/>
                </a:cubicBezTo>
                <a:cubicBezTo>
                  <a:pt x="7563990" y="102010"/>
                  <a:pt x="7570936" y="101142"/>
                  <a:pt x="7580485" y="100273"/>
                </a:cubicBezTo>
                <a:cubicBezTo>
                  <a:pt x="7589167" y="99405"/>
                  <a:pt x="7595678" y="98971"/>
                  <a:pt x="7600020" y="98971"/>
                </a:cubicBezTo>
                <a:cubicBezTo>
                  <a:pt x="7600020" y="89422"/>
                  <a:pt x="7600020" y="80306"/>
                  <a:pt x="7600020" y="71624"/>
                </a:cubicBezTo>
                <a:cubicBezTo>
                  <a:pt x="7600020" y="54261"/>
                  <a:pt x="7596546" y="41672"/>
                  <a:pt x="7589602" y="33859"/>
                </a:cubicBezTo>
                <a:cubicBezTo>
                  <a:pt x="7586128" y="26913"/>
                  <a:pt x="7587430" y="22573"/>
                  <a:pt x="7593508" y="20836"/>
                </a:cubicBezTo>
                <a:close/>
                <a:moveTo>
                  <a:pt x="4232234" y="20511"/>
                </a:moveTo>
                <a:cubicBezTo>
                  <a:pt x="4235056" y="20294"/>
                  <a:pt x="4237769" y="20836"/>
                  <a:pt x="4240373" y="22139"/>
                </a:cubicBezTo>
                <a:cubicBezTo>
                  <a:pt x="4249923" y="26479"/>
                  <a:pt x="4258605" y="31688"/>
                  <a:pt x="4266418" y="37766"/>
                </a:cubicBezTo>
                <a:cubicBezTo>
                  <a:pt x="4271627" y="42106"/>
                  <a:pt x="4272061" y="47315"/>
                  <a:pt x="4267720" y="53393"/>
                </a:cubicBezTo>
                <a:cubicBezTo>
                  <a:pt x="4262511" y="60338"/>
                  <a:pt x="4256434" y="69020"/>
                  <a:pt x="4249489" y="79437"/>
                </a:cubicBezTo>
                <a:cubicBezTo>
                  <a:pt x="4252093" y="79437"/>
                  <a:pt x="4254264" y="80306"/>
                  <a:pt x="4256000" y="82042"/>
                </a:cubicBezTo>
                <a:cubicBezTo>
                  <a:pt x="4262945" y="90724"/>
                  <a:pt x="4261643" y="96801"/>
                  <a:pt x="4252093" y="100273"/>
                </a:cubicBezTo>
                <a:cubicBezTo>
                  <a:pt x="4249489" y="101142"/>
                  <a:pt x="4244280" y="102444"/>
                  <a:pt x="4236467" y="104180"/>
                </a:cubicBezTo>
                <a:cubicBezTo>
                  <a:pt x="4231258" y="105048"/>
                  <a:pt x="4227351" y="105916"/>
                  <a:pt x="4224746" y="106785"/>
                </a:cubicBezTo>
                <a:cubicBezTo>
                  <a:pt x="4233428" y="112862"/>
                  <a:pt x="4236901" y="118505"/>
                  <a:pt x="4235164" y="123714"/>
                </a:cubicBezTo>
                <a:cubicBezTo>
                  <a:pt x="4234296" y="124582"/>
                  <a:pt x="4234296" y="125450"/>
                  <a:pt x="4235164" y="126318"/>
                </a:cubicBezTo>
                <a:cubicBezTo>
                  <a:pt x="4235164" y="127186"/>
                  <a:pt x="4235164" y="128055"/>
                  <a:pt x="4235164" y="128923"/>
                </a:cubicBezTo>
                <a:cubicBezTo>
                  <a:pt x="4238637" y="128055"/>
                  <a:pt x="4242544" y="126752"/>
                  <a:pt x="4246884" y="125016"/>
                </a:cubicBezTo>
                <a:cubicBezTo>
                  <a:pt x="4250357" y="123280"/>
                  <a:pt x="4252527" y="122412"/>
                  <a:pt x="4253396" y="122412"/>
                </a:cubicBezTo>
                <a:cubicBezTo>
                  <a:pt x="4263814" y="118939"/>
                  <a:pt x="4271627" y="118505"/>
                  <a:pt x="4276836" y="121109"/>
                </a:cubicBezTo>
                <a:cubicBezTo>
                  <a:pt x="4282045" y="122846"/>
                  <a:pt x="4285518" y="125016"/>
                  <a:pt x="4287254" y="127620"/>
                </a:cubicBezTo>
                <a:cubicBezTo>
                  <a:pt x="4288122" y="129357"/>
                  <a:pt x="4288990" y="130659"/>
                  <a:pt x="4289859" y="131527"/>
                </a:cubicBezTo>
                <a:cubicBezTo>
                  <a:pt x="4295068" y="138473"/>
                  <a:pt x="4294199" y="143682"/>
                  <a:pt x="4287254" y="147154"/>
                </a:cubicBezTo>
                <a:cubicBezTo>
                  <a:pt x="4282913" y="148022"/>
                  <a:pt x="4276402" y="149759"/>
                  <a:pt x="4267720" y="152363"/>
                </a:cubicBezTo>
                <a:cubicBezTo>
                  <a:pt x="4256434" y="154100"/>
                  <a:pt x="4248187" y="155836"/>
                  <a:pt x="4242978" y="157572"/>
                </a:cubicBezTo>
                <a:cubicBezTo>
                  <a:pt x="4242978" y="157572"/>
                  <a:pt x="4243412" y="158006"/>
                  <a:pt x="4244280" y="158874"/>
                </a:cubicBezTo>
                <a:cubicBezTo>
                  <a:pt x="4257302" y="195338"/>
                  <a:pt x="4277270" y="220948"/>
                  <a:pt x="4304183" y="235707"/>
                </a:cubicBezTo>
                <a:cubicBezTo>
                  <a:pt x="4310261" y="237443"/>
                  <a:pt x="4314167" y="236575"/>
                  <a:pt x="4315904" y="233102"/>
                </a:cubicBezTo>
                <a:cubicBezTo>
                  <a:pt x="4322849" y="218344"/>
                  <a:pt x="4328492" y="204453"/>
                  <a:pt x="4332833" y="191431"/>
                </a:cubicBezTo>
                <a:cubicBezTo>
                  <a:pt x="4333701" y="189694"/>
                  <a:pt x="4334569" y="188826"/>
                  <a:pt x="4335437" y="188826"/>
                </a:cubicBezTo>
                <a:cubicBezTo>
                  <a:pt x="4337173" y="188826"/>
                  <a:pt x="4338042" y="189694"/>
                  <a:pt x="4338042" y="191431"/>
                </a:cubicBezTo>
                <a:cubicBezTo>
                  <a:pt x="4340646" y="206189"/>
                  <a:pt x="4342382" y="218344"/>
                  <a:pt x="4343251" y="227894"/>
                </a:cubicBezTo>
                <a:cubicBezTo>
                  <a:pt x="4344987" y="240916"/>
                  <a:pt x="4348026" y="254807"/>
                  <a:pt x="4352366" y="269565"/>
                </a:cubicBezTo>
                <a:cubicBezTo>
                  <a:pt x="4354103" y="279115"/>
                  <a:pt x="4349328" y="283890"/>
                  <a:pt x="4338042" y="283890"/>
                </a:cubicBezTo>
                <a:cubicBezTo>
                  <a:pt x="4300711" y="278681"/>
                  <a:pt x="4269457" y="261318"/>
                  <a:pt x="4244280" y="231800"/>
                </a:cubicBezTo>
                <a:cubicBezTo>
                  <a:pt x="4228653" y="211832"/>
                  <a:pt x="4216933" y="189694"/>
                  <a:pt x="4209119" y="165386"/>
                </a:cubicBezTo>
                <a:cubicBezTo>
                  <a:pt x="4207383" y="165386"/>
                  <a:pt x="4203910" y="166254"/>
                  <a:pt x="4198701" y="167990"/>
                </a:cubicBezTo>
                <a:cubicBezTo>
                  <a:pt x="4194361" y="168858"/>
                  <a:pt x="4190888" y="169727"/>
                  <a:pt x="4188283" y="170595"/>
                </a:cubicBezTo>
                <a:cubicBezTo>
                  <a:pt x="4179602" y="174067"/>
                  <a:pt x="4172656" y="174067"/>
                  <a:pt x="4167447" y="170595"/>
                </a:cubicBezTo>
                <a:cubicBezTo>
                  <a:pt x="4164843" y="168858"/>
                  <a:pt x="4161805" y="166688"/>
                  <a:pt x="4158332" y="164083"/>
                </a:cubicBezTo>
                <a:cubicBezTo>
                  <a:pt x="4155727" y="163215"/>
                  <a:pt x="4153991" y="162347"/>
                  <a:pt x="4153123" y="161479"/>
                </a:cubicBezTo>
                <a:cubicBezTo>
                  <a:pt x="4152255" y="174501"/>
                  <a:pt x="4150518" y="189694"/>
                  <a:pt x="4147914" y="207058"/>
                </a:cubicBezTo>
                <a:cubicBezTo>
                  <a:pt x="4147914" y="209662"/>
                  <a:pt x="4147914" y="211398"/>
                  <a:pt x="4147914" y="212267"/>
                </a:cubicBezTo>
                <a:cubicBezTo>
                  <a:pt x="4152255" y="211398"/>
                  <a:pt x="4165277" y="207926"/>
                  <a:pt x="4186981" y="201849"/>
                </a:cubicBezTo>
                <a:cubicBezTo>
                  <a:pt x="4192190" y="200980"/>
                  <a:pt x="4195663" y="200112"/>
                  <a:pt x="4197399" y="199244"/>
                </a:cubicBezTo>
                <a:cubicBezTo>
                  <a:pt x="4201740" y="197508"/>
                  <a:pt x="4204344" y="197074"/>
                  <a:pt x="4205213" y="197942"/>
                </a:cubicBezTo>
                <a:cubicBezTo>
                  <a:pt x="4206081" y="199678"/>
                  <a:pt x="4205213" y="201849"/>
                  <a:pt x="4202608" y="204453"/>
                </a:cubicBezTo>
                <a:cubicBezTo>
                  <a:pt x="4200004" y="207058"/>
                  <a:pt x="4196097" y="210964"/>
                  <a:pt x="4190888" y="216173"/>
                </a:cubicBezTo>
                <a:cubicBezTo>
                  <a:pt x="4180470" y="226591"/>
                  <a:pt x="4171788" y="233971"/>
                  <a:pt x="4164843" y="238311"/>
                </a:cubicBezTo>
                <a:cubicBezTo>
                  <a:pt x="4163975" y="239180"/>
                  <a:pt x="4163107" y="240048"/>
                  <a:pt x="4162239" y="240916"/>
                </a:cubicBezTo>
                <a:cubicBezTo>
                  <a:pt x="4150952" y="249598"/>
                  <a:pt x="4140969" y="258279"/>
                  <a:pt x="4132287" y="266961"/>
                </a:cubicBezTo>
                <a:cubicBezTo>
                  <a:pt x="4127078" y="271302"/>
                  <a:pt x="4122737" y="271302"/>
                  <a:pt x="4119264" y="266961"/>
                </a:cubicBezTo>
                <a:cubicBezTo>
                  <a:pt x="4114055" y="263488"/>
                  <a:pt x="4108846" y="254807"/>
                  <a:pt x="4103637" y="240916"/>
                </a:cubicBezTo>
                <a:cubicBezTo>
                  <a:pt x="4102769" y="240048"/>
                  <a:pt x="4102335" y="239614"/>
                  <a:pt x="4102335" y="239614"/>
                </a:cubicBezTo>
                <a:cubicBezTo>
                  <a:pt x="4100599" y="234405"/>
                  <a:pt x="4101467" y="230932"/>
                  <a:pt x="4104940" y="229196"/>
                </a:cubicBezTo>
                <a:cubicBezTo>
                  <a:pt x="4111017" y="227459"/>
                  <a:pt x="4114924" y="217042"/>
                  <a:pt x="4116660" y="197942"/>
                </a:cubicBezTo>
                <a:cubicBezTo>
                  <a:pt x="4120133" y="168424"/>
                  <a:pt x="4121435" y="138039"/>
                  <a:pt x="4120567" y="106785"/>
                </a:cubicBezTo>
                <a:cubicBezTo>
                  <a:pt x="4119698" y="76399"/>
                  <a:pt x="4115792" y="56865"/>
                  <a:pt x="4108846" y="48184"/>
                </a:cubicBezTo>
                <a:cubicBezTo>
                  <a:pt x="4106242" y="42975"/>
                  <a:pt x="4107978" y="39936"/>
                  <a:pt x="4114055" y="39068"/>
                </a:cubicBezTo>
                <a:cubicBezTo>
                  <a:pt x="4122737" y="40804"/>
                  <a:pt x="4131853" y="42975"/>
                  <a:pt x="4141403" y="45579"/>
                </a:cubicBezTo>
                <a:cubicBezTo>
                  <a:pt x="4145743" y="44711"/>
                  <a:pt x="4153123" y="42975"/>
                  <a:pt x="4163541" y="40370"/>
                </a:cubicBezTo>
                <a:cubicBezTo>
                  <a:pt x="4173959" y="36897"/>
                  <a:pt x="4181772" y="34727"/>
                  <a:pt x="4186981" y="33859"/>
                </a:cubicBezTo>
                <a:cubicBezTo>
                  <a:pt x="4188717" y="32991"/>
                  <a:pt x="4192624" y="32123"/>
                  <a:pt x="4198701" y="31254"/>
                </a:cubicBezTo>
                <a:cubicBezTo>
                  <a:pt x="4214328" y="26913"/>
                  <a:pt x="4222576" y="24309"/>
                  <a:pt x="4223444" y="23441"/>
                </a:cubicBezTo>
                <a:cubicBezTo>
                  <a:pt x="4226483" y="21704"/>
                  <a:pt x="4229413" y="20728"/>
                  <a:pt x="4232234" y="20511"/>
                </a:cubicBezTo>
                <a:close/>
                <a:moveTo>
                  <a:pt x="2203412" y="20511"/>
                </a:moveTo>
                <a:cubicBezTo>
                  <a:pt x="2206234" y="20294"/>
                  <a:pt x="2208946" y="20836"/>
                  <a:pt x="2211551" y="22139"/>
                </a:cubicBezTo>
                <a:cubicBezTo>
                  <a:pt x="2221101" y="26479"/>
                  <a:pt x="2229782" y="31688"/>
                  <a:pt x="2237596" y="37766"/>
                </a:cubicBezTo>
                <a:cubicBezTo>
                  <a:pt x="2242805" y="42106"/>
                  <a:pt x="2243239" y="47315"/>
                  <a:pt x="2238898" y="53393"/>
                </a:cubicBezTo>
                <a:cubicBezTo>
                  <a:pt x="2233689" y="60338"/>
                  <a:pt x="2227612" y="69020"/>
                  <a:pt x="2220667" y="79437"/>
                </a:cubicBezTo>
                <a:cubicBezTo>
                  <a:pt x="2223271" y="79437"/>
                  <a:pt x="2225442" y="80306"/>
                  <a:pt x="2227178" y="82042"/>
                </a:cubicBezTo>
                <a:cubicBezTo>
                  <a:pt x="2234123" y="90724"/>
                  <a:pt x="2232821" y="96801"/>
                  <a:pt x="2223271" y="100273"/>
                </a:cubicBezTo>
                <a:cubicBezTo>
                  <a:pt x="2220667" y="101142"/>
                  <a:pt x="2215458" y="102444"/>
                  <a:pt x="2207644" y="104180"/>
                </a:cubicBezTo>
                <a:cubicBezTo>
                  <a:pt x="2202435" y="105048"/>
                  <a:pt x="2198528" y="105916"/>
                  <a:pt x="2195924" y="106785"/>
                </a:cubicBezTo>
                <a:cubicBezTo>
                  <a:pt x="2204606" y="112862"/>
                  <a:pt x="2208078" y="118505"/>
                  <a:pt x="2206342" y="123714"/>
                </a:cubicBezTo>
                <a:cubicBezTo>
                  <a:pt x="2205474" y="124582"/>
                  <a:pt x="2205474" y="125450"/>
                  <a:pt x="2206342" y="126318"/>
                </a:cubicBezTo>
                <a:cubicBezTo>
                  <a:pt x="2206342" y="127186"/>
                  <a:pt x="2206342" y="128055"/>
                  <a:pt x="2206342" y="128923"/>
                </a:cubicBezTo>
                <a:cubicBezTo>
                  <a:pt x="2209815" y="128055"/>
                  <a:pt x="2213721" y="126752"/>
                  <a:pt x="2218062" y="125016"/>
                </a:cubicBezTo>
                <a:cubicBezTo>
                  <a:pt x="2221535" y="123280"/>
                  <a:pt x="2223705" y="122412"/>
                  <a:pt x="2224574" y="122412"/>
                </a:cubicBezTo>
                <a:cubicBezTo>
                  <a:pt x="2234992" y="118939"/>
                  <a:pt x="2242805" y="118505"/>
                  <a:pt x="2248014" y="121109"/>
                </a:cubicBezTo>
                <a:cubicBezTo>
                  <a:pt x="2253223" y="122846"/>
                  <a:pt x="2256696" y="125016"/>
                  <a:pt x="2258432" y="127620"/>
                </a:cubicBezTo>
                <a:cubicBezTo>
                  <a:pt x="2259300" y="129357"/>
                  <a:pt x="2260168" y="130659"/>
                  <a:pt x="2261036" y="131527"/>
                </a:cubicBezTo>
                <a:cubicBezTo>
                  <a:pt x="2266245" y="138473"/>
                  <a:pt x="2265377" y="143682"/>
                  <a:pt x="2258432" y="147154"/>
                </a:cubicBezTo>
                <a:cubicBezTo>
                  <a:pt x="2254091" y="148022"/>
                  <a:pt x="2247579" y="149759"/>
                  <a:pt x="2238898" y="152363"/>
                </a:cubicBezTo>
                <a:cubicBezTo>
                  <a:pt x="2227612" y="154100"/>
                  <a:pt x="2219364" y="155836"/>
                  <a:pt x="2214156" y="157572"/>
                </a:cubicBezTo>
                <a:cubicBezTo>
                  <a:pt x="2214156" y="157572"/>
                  <a:pt x="2214590" y="158006"/>
                  <a:pt x="2215458" y="158874"/>
                </a:cubicBezTo>
                <a:cubicBezTo>
                  <a:pt x="2228480" y="195338"/>
                  <a:pt x="2248448" y="220948"/>
                  <a:pt x="2275361" y="235707"/>
                </a:cubicBezTo>
                <a:cubicBezTo>
                  <a:pt x="2281438" y="237443"/>
                  <a:pt x="2285345" y="236575"/>
                  <a:pt x="2287082" y="233102"/>
                </a:cubicBezTo>
                <a:cubicBezTo>
                  <a:pt x="2294027" y="218344"/>
                  <a:pt x="2299669" y="204453"/>
                  <a:pt x="2304010" y="191431"/>
                </a:cubicBezTo>
                <a:cubicBezTo>
                  <a:pt x="2304879" y="189694"/>
                  <a:pt x="2305747" y="188826"/>
                  <a:pt x="2306615" y="188826"/>
                </a:cubicBezTo>
                <a:cubicBezTo>
                  <a:pt x="2308351" y="188826"/>
                  <a:pt x="2309219" y="189694"/>
                  <a:pt x="2309219" y="191431"/>
                </a:cubicBezTo>
                <a:cubicBezTo>
                  <a:pt x="2311821" y="206189"/>
                  <a:pt x="2313557" y="218344"/>
                  <a:pt x="2314426" y="227894"/>
                </a:cubicBezTo>
                <a:cubicBezTo>
                  <a:pt x="2316162" y="240916"/>
                  <a:pt x="2319200" y="254807"/>
                  <a:pt x="2323541" y="269565"/>
                </a:cubicBezTo>
                <a:cubicBezTo>
                  <a:pt x="2325278" y="279115"/>
                  <a:pt x="2320503" y="283890"/>
                  <a:pt x="2309219" y="283890"/>
                </a:cubicBezTo>
                <a:cubicBezTo>
                  <a:pt x="2271888" y="278681"/>
                  <a:pt x="2240635" y="261318"/>
                  <a:pt x="2215458" y="231800"/>
                </a:cubicBezTo>
                <a:cubicBezTo>
                  <a:pt x="2199831" y="211832"/>
                  <a:pt x="2188110" y="189694"/>
                  <a:pt x="2180297" y="165386"/>
                </a:cubicBezTo>
                <a:cubicBezTo>
                  <a:pt x="2178560" y="165386"/>
                  <a:pt x="2175089" y="166254"/>
                  <a:pt x="2169880" y="167990"/>
                </a:cubicBezTo>
                <a:cubicBezTo>
                  <a:pt x="2165538" y="168858"/>
                  <a:pt x="2162066" y="169727"/>
                  <a:pt x="2159462" y="170595"/>
                </a:cubicBezTo>
                <a:cubicBezTo>
                  <a:pt x="2150780" y="174067"/>
                  <a:pt x="2143834" y="174067"/>
                  <a:pt x="2138626" y="170595"/>
                </a:cubicBezTo>
                <a:cubicBezTo>
                  <a:pt x="2136021" y="168858"/>
                  <a:pt x="2132982" y="166688"/>
                  <a:pt x="2129509" y="164083"/>
                </a:cubicBezTo>
                <a:cubicBezTo>
                  <a:pt x="2126905" y="163215"/>
                  <a:pt x="2125169" y="162347"/>
                  <a:pt x="2124300" y="161479"/>
                </a:cubicBezTo>
                <a:cubicBezTo>
                  <a:pt x="2123432" y="174501"/>
                  <a:pt x="2121696" y="189694"/>
                  <a:pt x="2119092" y="207058"/>
                </a:cubicBezTo>
                <a:cubicBezTo>
                  <a:pt x="2119092" y="209662"/>
                  <a:pt x="2119092" y="211398"/>
                  <a:pt x="2119092" y="212267"/>
                </a:cubicBezTo>
                <a:cubicBezTo>
                  <a:pt x="2123432" y="211398"/>
                  <a:pt x="2136456" y="207926"/>
                  <a:pt x="2158159" y="201849"/>
                </a:cubicBezTo>
                <a:cubicBezTo>
                  <a:pt x="2163368" y="200980"/>
                  <a:pt x="2166840" y="200112"/>
                  <a:pt x="2168577" y="199244"/>
                </a:cubicBezTo>
                <a:cubicBezTo>
                  <a:pt x="2172918" y="197508"/>
                  <a:pt x="2175523" y="197074"/>
                  <a:pt x="2176390" y="197942"/>
                </a:cubicBezTo>
                <a:cubicBezTo>
                  <a:pt x="2177259" y="199678"/>
                  <a:pt x="2176390" y="201849"/>
                  <a:pt x="2173786" y="204453"/>
                </a:cubicBezTo>
                <a:cubicBezTo>
                  <a:pt x="2171182" y="207058"/>
                  <a:pt x="2167274" y="210964"/>
                  <a:pt x="2162066" y="216173"/>
                </a:cubicBezTo>
                <a:cubicBezTo>
                  <a:pt x="2151648" y="226591"/>
                  <a:pt x="2142966" y="233971"/>
                  <a:pt x="2136021" y="238311"/>
                </a:cubicBezTo>
                <a:cubicBezTo>
                  <a:pt x="2135153" y="239180"/>
                  <a:pt x="2134284" y="240048"/>
                  <a:pt x="2133416" y="240916"/>
                </a:cubicBezTo>
                <a:cubicBezTo>
                  <a:pt x="2122130" y="249598"/>
                  <a:pt x="2112146" y="258279"/>
                  <a:pt x="2103464" y="266961"/>
                </a:cubicBezTo>
                <a:cubicBezTo>
                  <a:pt x="2098256" y="271302"/>
                  <a:pt x="2093915" y="271302"/>
                  <a:pt x="2090442" y="266961"/>
                </a:cubicBezTo>
                <a:cubicBezTo>
                  <a:pt x="2085233" y="263488"/>
                  <a:pt x="2080024" y="254807"/>
                  <a:pt x="2074816" y="240916"/>
                </a:cubicBezTo>
                <a:cubicBezTo>
                  <a:pt x="2073947" y="240048"/>
                  <a:pt x="2073514" y="239614"/>
                  <a:pt x="2073514" y="239614"/>
                </a:cubicBezTo>
                <a:cubicBezTo>
                  <a:pt x="2071777" y="234405"/>
                  <a:pt x="2072645" y="230932"/>
                  <a:pt x="2076118" y="229196"/>
                </a:cubicBezTo>
                <a:cubicBezTo>
                  <a:pt x="2082194" y="227459"/>
                  <a:pt x="2086101" y="217042"/>
                  <a:pt x="2087838" y="197942"/>
                </a:cubicBezTo>
                <a:cubicBezTo>
                  <a:pt x="2091310" y="168424"/>
                  <a:pt x="2092613" y="138039"/>
                  <a:pt x="2091744" y="106785"/>
                </a:cubicBezTo>
                <a:cubicBezTo>
                  <a:pt x="2090876" y="76399"/>
                  <a:pt x="2086970" y="56865"/>
                  <a:pt x="2080024" y="48184"/>
                </a:cubicBezTo>
                <a:cubicBezTo>
                  <a:pt x="2077420" y="42975"/>
                  <a:pt x="2079156" y="39936"/>
                  <a:pt x="2085233" y="39068"/>
                </a:cubicBezTo>
                <a:cubicBezTo>
                  <a:pt x="2093915" y="40804"/>
                  <a:pt x="2103030" y="42975"/>
                  <a:pt x="2112580" y="45579"/>
                </a:cubicBezTo>
                <a:cubicBezTo>
                  <a:pt x="2116921" y="44711"/>
                  <a:pt x="2124300" y="42975"/>
                  <a:pt x="2134718" y="40370"/>
                </a:cubicBezTo>
                <a:cubicBezTo>
                  <a:pt x="2145136" y="36897"/>
                  <a:pt x="2152950" y="34727"/>
                  <a:pt x="2158159" y="33859"/>
                </a:cubicBezTo>
                <a:cubicBezTo>
                  <a:pt x="2159896" y="32991"/>
                  <a:pt x="2163802" y="32123"/>
                  <a:pt x="2169880" y="31254"/>
                </a:cubicBezTo>
                <a:cubicBezTo>
                  <a:pt x="2185506" y="26913"/>
                  <a:pt x="2193754" y="24309"/>
                  <a:pt x="2194622" y="23441"/>
                </a:cubicBezTo>
                <a:cubicBezTo>
                  <a:pt x="2197660" y="21704"/>
                  <a:pt x="2200590" y="20728"/>
                  <a:pt x="2203412" y="20511"/>
                </a:cubicBezTo>
                <a:close/>
                <a:moveTo>
                  <a:pt x="786076" y="19534"/>
                </a:moveTo>
                <a:cubicBezTo>
                  <a:pt x="802570" y="24743"/>
                  <a:pt x="813856" y="32123"/>
                  <a:pt x="819933" y="41672"/>
                </a:cubicBezTo>
                <a:cubicBezTo>
                  <a:pt x="822538" y="46013"/>
                  <a:pt x="822972" y="49920"/>
                  <a:pt x="821236" y="53393"/>
                </a:cubicBezTo>
                <a:cubicBezTo>
                  <a:pt x="816895" y="62074"/>
                  <a:pt x="815593" y="83778"/>
                  <a:pt x="817329" y="118505"/>
                </a:cubicBezTo>
                <a:cubicBezTo>
                  <a:pt x="817329" y="129791"/>
                  <a:pt x="816895" y="139341"/>
                  <a:pt x="816027" y="147154"/>
                </a:cubicBezTo>
                <a:cubicBezTo>
                  <a:pt x="834259" y="140209"/>
                  <a:pt x="849886" y="130225"/>
                  <a:pt x="862908" y="117203"/>
                </a:cubicBezTo>
                <a:cubicBezTo>
                  <a:pt x="852490" y="107653"/>
                  <a:pt x="844242" y="98971"/>
                  <a:pt x="838166" y="91158"/>
                </a:cubicBezTo>
                <a:cubicBezTo>
                  <a:pt x="837297" y="91158"/>
                  <a:pt x="835561" y="89855"/>
                  <a:pt x="832956" y="87251"/>
                </a:cubicBezTo>
                <a:cubicBezTo>
                  <a:pt x="830352" y="84646"/>
                  <a:pt x="828615" y="83344"/>
                  <a:pt x="827746" y="83344"/>
                </a:cubicBezTo>
                <a:cubicBezTo>
                  <a:pt x="824274" y="82476"/>
                  <a:pt x="822538" y="80740"/>
                  <a:pt x="822538" y="78135"/>
                </a:cubicBezTo>
                <a:cubicBezTo>
                  <a:pt x="822538" y="76399"/>
                  <a:pt x="823840" y="74663"/>
                  <a:pt x="826445" y="72926"/>
                </a:cubicBezTo>
                <a:cubicBezTo>
                  <a:pt x="828181" y="72058"/>
                  <a:pt x="832087" y="71624"/>
                  <a:pt x="838166" y="71624"/>
                </a:cubicBezTo>
                <a:cubicBezTo>
                  <a:pt x="844242" y="71624"/>
                  <a:pt x="853791" y="77267"/>
                  <a:pt x="866814" y="88553"/>
                </a:cubicBezTo>
                <a:cubicBezTo>
                  <a:pt x="871154" y="92894"/>
                  <a:pt x="875496" y="96367"/>
                  <a:pt x="879837" y="98971"/>
                </a:cubicBezTo>
                <a:cubicBezTo>
                  <a:pt x="888518" y="87685"/>
                  <a:pt x="894596" y="75531"/>
                  <a:pt x="898068" y="62508"/>
                </a:cubicBezTo>
                <a:cubicBezTo>
                  <a:pt x="899804" y="59036"/>
                  <a:pt x="898503" y="57299"/>
                  <a:pt x="894162" y="57299"/>
                </a:cubicBezTo>
                <a:cubicBezTo>
                  <a:pt x="892425" y="58167"/>
                  <a:pt x="889387" y="59036"/>
                  <a:pt x="885045" y="59904"/>
                </a:cubicBezTo>
                <a:cubicBezTo>
                  <a:pt x="876364" y="63376"/>
                  <a:pt x="869419" y="66415"/>
                  <a:pt x="864210" y="69020"/>
                </a:cubicBezTo>
                <a:cubicBezTo>
                  <a:pt x="860737" y="69888"/>
                  <a:pt x="856830" y="69888"/>
                  <a:pt x="852490" y="69020"/>
                </a:cubicBezTo>
                <a:cubicBezTo>
                  <a:pt x="846412" y="66415"/>
                  <a:pt x="841204" y="62074"/>
                  <a:pt x="836863" y="55997"/>
                </a:cubicBezTo>
                <a:cubicBezTo>
                  <a:pt x="835127" y="51656"/>
                  <a:pt x="836429" y="49052"/>
                  <a:pt x="840769" y="48184"/>
                </a:cubicBezTo>
                <a:cubicBezTo>
                  <a:pt x="845110" y="47315"/>
                  <a:pt x="852923" y="45579"/>
                  <a:pt x="864210" y="42975"/>
                </a:cubicBezTo>
                <a:cubicBezTo>
                  <a:pt x="868550" y="42106"/>
                  <a:pt x="871589" y="41238"/>
                  <a:pt x="873326" y="40370"/>
                </a:cubicBezTo>
                <a:cubicBezTo>
                  <a:pt x="879403" y="38634"/>
                  <a:pt x="886347" y="36463"/>
                  <a:pt x="894162" y="33859"/>
                </a:cubicBezTo>
                <a:cubicBezTo>
                  <a:pt x="895898" y="32991"/>
                  <a:pt x="897200" y="32557"/>
                  <a:pt x="898068" y="32557"/>
                </a:cubicBezTo>
                <a:cubicBezTo>
                  <a:pt x="903277" y="29084"/>
                  <a:pt x="908486" y="28650"/>
                  <a:pt x="913695" y="31254"/>
                </a:cubicBezTo>
                <a:cubicBezTo>
                  <a:pt x="926717" y="39068"/>
                  <a:pt x="934966" y="46881"/>
                  <a:pt x="938439" y="54695"/>
                </a:cubicBezTo>
                <a:cubicBezTo>
                  <a:pt x="941910" y="59036"/>
                  <a:pt x="941910" y="62942"/>
                  <a:pt x="938439" y="66415"/>
                </a:cubicBezTo>
                <a:cubicBezTo>
                  <a:pt x="933229" y="72492"/>
                  <a:pt x="928020" y="79871"/>
                  <a:pt x="922811" y="88553"/>
                </a:cubicBezTo>
                <a:cubicBezTo>
                  <a:pt x="917602" y="98971"/>
                  <a:pt x="911525" y="108087"/>
                  <a:pt x="904580" y="115900"/>
                </a:cubicBezTo>
                <a:cubicBezTo>
                  <a:pt x="930624" y="129791"/>
                  <a:pt x="959274" y="138907"/>
                  <a:pt x="990528" y="143247"/>
                </a:cubicBezTo>
                <a:cubicBezTo>
                  <a:pt x="993133" y="144116"/>
                  <a:pt x="994434" y="144984"/>
                  <a:pt x="994434" y="145852"/>
                </a:cubicBezTo>
                <a:cubicBezTo>
                  <a:pt x="994434" y="146720"/>
                  <a:pt x="993133" y="147588"/>
                  <a:pt x="990528" y="148456"/>
                </a:cubicBezTo>
                <a:cubicBezTo>
                  <a:pt x="967088" y="155402"/>
                  <a:pt x="947119" y="159309"/>
                  <a:pt x="930624" y="160177"/>
                </a:cubicBezTo>
                <a:cubicBezTo>
                  <a:pt x="924547" y="161913"/>
                  <a:pt x="919773" y="161479"/>
                  <a:pt x="916299" y="158874"/>
                </a:cubicBezTo>
                <a:cubicBezTo>
                  <a:pt x="915431" y="158874"/>
                  <a:pt x="914563" y="158440"/>
                  <a:pt x="913695" y="157572"/>
                </a:cubicBezTo>
                <a:cubicBezTo>
                  <a:pt x="905014" y="154100"/>
                  <a:pt x="897634" y="149325"/>
                  <a:pt x="891558" y="143247"/>
                </a:cubicBezTo>
                <a:cubicBezTo>
                  <a:pt x="890689" y="142379"/>
                  <a:pt x="889387" y="141077"/>
                  <a:pt x="887650" y="139341"/>
                </a:cubicBezTo>
                <a:cubicBezTo>
                  <a:pt x="885045" y="137604"/>
                  <a:pt x="883309" y="136302"/>
                  <a:pt x="882441" y="135434"/>
                </a:cubicBezTo>
                <a:cubicBezTo>
                  <a:pt x="882441" y="135434"/>
                  <a:pt x="882008" y="135868"/>
                  <a:pt x="881139" y="136736"/>
                </a:cubicBezTo>
                <a:cubicBezTo>
                  <a:pt x="866381" y="145418"/>
                  <a:pt x="844677" y="151061"/>
                  <a:pt x="816027" y="153666"/>
                </a:cubicBezTo>
                <a:cubicBezTo>
                  <a:pt x="815159" y="162347"/>
                  <a:pt x="812555" y="168858"/>
                  <a:pt x="808214" y="173199"/>
                </a:cubicBezTo>
                <a:cubicBezTo>
                  <a:pt x="803873" y="176672"/>
                  <a:pt x="799097" y="176672"/>
                  <a:pt x="793888" y="173199"/>
                </a:cubicBezTo>
                <a:cubicBezTo>
                  <a:pt x="786076" y="164518"/>
                  <a:pt x="782602" y="156270"/>
                  <a:pt x="783471" y="148456"/>
                </a:cubicBezTo>
                <a:cubicBezTo>
                  <a:pt x="786076" y="132829"/>
                  <a:pt x="786510" y="109823"/>
                  <a:pt x="784772" y="79437"/>
                </a:cubicBezTo>
                <a:cubicBezTo>
                  <a:pt x="784772" y="76833"/>
                  <a:pt x="784772" y="72926"/>
                  <a:pt x="784772" y="67717"/>
                </a:cubicBezTo>
                <a:cubicBezTo>
                  <a:pt x="783905" y="46881"/>
                  <a:pt x="780866" y="33425"/>
                  <a:pt x="775658" y="27348"/>
                </a:cubicBezTo>
                <a:cubicBezTo>
                  <a:pt x="773921" y="20402"/>
                  <a:pt x="777393" y="17798"/>
                  <a:pt x="786076" y="19534"/>
                </a:cubicBezTo>
                <a:close/>
                <a:moveTo>
                  <a:pt x="5609852" y="16930"/>
                </a:moveTo>
                <a:cubicBezTo>
                  <a:pt x="5626348" y="22139"/>
                  <a:pt x="5638068" y="29518"/>
                  <a:pt x="5645013" y="39068"/>
                </a:cubicBezTo>
                <a:cubicBezTo>
                  <a:pt x="5648486" y="43409"/>
                  <a:pt x="5648052" y="47315"/>
                  <a:pt x="5643711" y="50788"/>
                </a:cubicBezTo>
                <a:cubicBezTo>
                  <a:pt x="5643711" y="52524"/>
                  <a:pt x="5641540" y="57733"/>
                  <a:pt x="5637199" y="66415"/>
                </a:cubicBezTo>
                <a:cubicBezTo>
                  <a:pt x="5635463" y="68151"/>
                  <a:pt x="5634595" y="69453"/>
                  <a:pt x="5634595" y="70322"/>
                </a:cubicBezTo>
                <a:cubicBezTo>
                  <a:pt x="5631122" y="78135"/>
                  <a:pt x="5626781" y="85515"/>
                  <a:pt x="5621572" y="92460"/>
                </a:cubicBezTo>
                <a:cubicBezTo>
                  <a:pt x="5623309" y="92460"/>
                  <a:pt x="5625913" y="92026"/>
                  <a:pt x="5629386" y="91158"/>
                </a:cubicBezTo>
                <a:cubicBezTo>
                  <a:pt x="5632859" y="91158"/>
                  <a:pt x="5635463" y="91158"/>
                  <a:pt x="5637199" y="91158"/>
                </a:cubicBezTo>
                <a:cubicBezTo>
                  <a:pt x="5645881" y="89422"/>
                  <a:pt x="5655865" y="86817"/>
                  <a:pt x="5667151" y="83344"/>
                </a:cubicBezTo>
                <a:cubicBezTo>
                  <a:pt x="5672360" y="80740"/>
                  <a:pt x="5677569" y="81174"/>
                  <a:pt x="5682778" y="84646"/>
                </a:cubicBezTo>
                <a:cubicBezTo>
                  <a:pt x="5694932" y="91592"/>
                  <a:pt x="5703180" y="98971"/>
                  <a:pt x="5707521" y="106785"/>
                </a:cubicBezTo>
                <a:cubicBezTo>
                  <a:pt x="5710125" y="110257"/>
                  <a:pt x="5709691" y="115900"/>
                  <a:pt x="5706218" y="123714"/>
                </a:cubicBezTo>
                <a:cubicBezTo>
                  <a:pt x="5703614" y="129791"/>
                  <a:pt x="5701878" y="140209"/>
                  <a:pt x="5701009" y="154968"/>
                </a:cubicBezTo>
                <a:cubicBezTo>
                  <a:pt x="5698405" y="190562"/>
                  <a:pt x="5693630" y="219646"/>
                  <a:pt x="5686685" y="242218"/>
                </a:cubicBezTo>
                <a:cubicBezTo>
                  <a:pt x="5679740" y="264791"/>
                  <a:pt x="5670190" y="279115"/>
                  <a:pt x="5658035" y="285192"/>
                </a:cubicBezTo>
                <a:cubicBezTo>
                  <a:pt x="5649354" y="287797"/>
                  <a:pt x="5642408" y="284758"/>
                  <a:pt x="5637199" y="276077"/>
                </a:cubicBezTo>
                <a:cubicBezTo>
                  <a:pt x="5629386" y="257845"/>
                  <a:pt x="5618100" y="243520"/>
                  <a:pt x="5603341" y="233102"/>
                </a:cubicBezTo>
                <a:cubicBezTo>
                  <a:pt x="5601605" y="231366"/>
                  <a:pt x="5600736" y="230064"/>
                  <a:pt x="5600736" y="229196"/>
                </a:cubicBezTo>
                <a:cubicBezTo>
                  <a:pt x="5600736" y="228328"/>
                  <a:pt x="5602039" y="227894"/>
                  <a:pt x="5604643" y="227894"/>
                </a:cubicBezTo>
                <a:cubicBezTo>
                  <a:pt x="5615061" y="230498"/>
                  <a:pt x="5626348" y="232668"/>
                  <a:pt x="5638502" y="234405"/>
                </a:cubicBezTo>
                <a:cubicBezTo>
                  <a:pt x="5645447" y="235273"/>
                  <a:pt x="5649354" y="233537"/>
                  <a:pt x="5650222" y="229196"/>
                </a:cubicBezTo>
                <a:cubicBezTo>
                  <a:pt x="5658904" y="210096"/>
                  <a:pt x="5662811" y="173199"/>
                  <a:pt x="5661942" y="118505"/>
                </a:cubicBezTo>
                <a:cubicBezTo>
                  <a:pt x="5661942" y="115032"/>
                  <a:pt x="5659772" y="113296"/>
                  <a:pt x="5655431" y="113296"/>
                </a:cubicBezTo>
                <a:cubicBezTo>
                  <a:pt x="5649354" y="113296"/>
                  <a:pt x="5639804" y="115032"/>
                  <a:pt x="5626781" y="118505"/>
                </a:cubicBezTo>
                <a:cubicBezTo>
                  <a:pt x="5624177" y="119373"/>
                  <a:pt x="5622441" y="119807"/>
                  <a:pt x="5621572" y="119807"/>
                </a:cubicBezTo>
                <a:cubicBezTo>
                  <a:pt x="5620704" y="119807"/>
                  <a:pt x="5619836" y="119807"/>
                  <a:pt x="5618968" y="119807"/>
                </a:cubicBezTo>
                <a:cubicBezTo>
                  <a:pt x="5615495" y="120675"/>
                  <a:pt x="5612891" y="120241"/>
                  <a:pt x="5611154" y="118505"/>
                </a:cubicBezTo>
                <a:cubicBezTo>
                  <a:pt x="5609418" y="118505"/>
                  <a:pt x="5607248" y="117637"/>
                  <a:pt x="5604643" y="115900"/>
                </a:cubicBezTo>
                <a:cubicBezTo>
                  <a:pt x="5603775" y="116768"/>
                  <a:pt x="5602039" y="118505"/>
                  <a:pt x="5599434" y="121109"/>
                </a:cubicBezTo>
                <a:cubicBezTo>
                  <a:pt x="5593357" y="129791"/>
                  <a:pt x="5588148" y="135868"/>
                  <a:pt x="5583807" y="139341"/>
                </a:cubicBezTo>
                <a:cubicBezTo>
                  <a:pt x="5595094" y="141077"/>
                  <a:pt x="5607248" y="144116"/>
                  <a:pt x="5620270" y="148456"/>
                </a:cubicBezTo>
                <a:cubicBezTo>
                  <a:pt x="5633293" y="151061"/>
                  <a:pt x="5640238" y="161045"/>
                  <a:pt x="5641106" y="178408"/>
                </a:cubicBezTo>
                <a:cubicBezTo>
                  <a:pt x="5637634" y="196640"/>
                  <a:pt x="5628952" y="201414"/>
                  <a:pt x="5615061" y="192733"/>
                </a:cubicBezTo>
                <a:cubicBezTo>
                  <a:pt x="5606380" y="185788"/>
                  <a:pt x="5595094" y="171463"/>
                  <a:pt x="5581203" y="149759"/>
                </a:cubicBezTo>
                <a:cubicBezTo>
                  <a:pt x="5579467" y="147154"/>
                  <a:pt x="5578165" y="145418"/>
                  <a:pt x="5577296" y="144550"/>
                </a:cubicBezTo>
                <a:cubicBezTo>
                  <a:pt x="5572956" y="148891"/>
                  <a:pt x="5568615" y="152363"/>
                  <a:pt x="5564274" y="154968"/>
                </a:cubicBezTo>
                <a:cubicBezTo>
                  <a:pt x="5564274" y="154968"/>
                  <a:pt x="5563840" y="154968"/>
                  <a:pt x="5562971" y="154968"/>
                </a:cubicBezTo>
                <a:cubicBezTo>
                  <a:pt x="5562971" y="165386"/>
                  <a:pt x="5562971" y="175370"/>
                  <a:pt x="5562971" y="184919"/>
                </a:cubicBezTo>
                <a:cubicBezTo>
                  <a:pt x="5563840" y="194469"/>
                  <a:pt x="5563840" y="205755"/>
                  <a:pt x="5562971" y="218778"/>
                </a:cubicBezTo>
                <a:cubicBezTo>
                  <a:pt x="5562971" y="224855"/>
                  <a:pt x="5562971" y="229196"/>
                  <a:pt x="5562971" y="231800"/>
                </a:cubicBezTo>
                <a:cubicBezTo>
                  <a:pt x="5562103" y="243955"/>
                  <a:pt x="5556894" y="250032"/>
                  <a:pt x="5547344" y="250032"/>
                </a:cubicBezTo>
                <a:cubicBezTo>
                  <a:pt x="5536926" y="249163"/>
                  <a:pt x="5530849" y="242218"/>
                  <a:pt x="5529113" y="229196"/>
                </a:cubicBezTo>
                <a:cubicBezTo>
                  <a:pt x="5513486" y="230932"/>
                  <a:pt x="5502200" y="231800"/>
                  <a:pt x="5495255" y="231800"/>
                </a:cubicBezTo>
                <a:lnTo>
                  <a:pt x="5493952" y="231800"/>
                </a:lnTo>
                <a:cubicBezTo>
                  <a:pt x="5493952" y="238746"/>
                  <a:pt x="5492650" y="243520"/>
                  <a:pt x="5490046" y="246125"/>
                </a:cubicBezTo>
                <a:cubicBezTo>
                  <a:pt x="5484837" y="249598"/>
                  <a:pt x="5479194" y="249598"/>
                  <a:pt x="5473116" y="246125"/>
                </a:cubicBezTo>
                <a:cubicBezTo>
                  <a:pt x="5466171" y="238311"/>
                  <a:pt x="5462698" y="230932"/>
                  <a:pt x="5462698" y="223987"/>
                </a:cubicBezTo>
                <a:cubicBezTo>
                  <a:pt x="5463567" y="212701"/>
                  <a:pt x="5463133" y="189694"/>
                  <a:pt x="5461396" y="154968"/>
                </a:cubicBezTo>
                <a:cubicBezTo>
                  <a:pt x="5461396" y="132395"/>
                  <a:pt x="5458358" y="117637"/>
                  <a:pt x="5452280" y="110691"/>
                </a:cubicBezTo>
                <a:cubicBezTo>
                  <a:pt x="5449676" y="104614"/>
                  <a:pt x="5450978" y="101142"/>
                  <a:pt x="5456187" y="100273"/>
                </a:cubicBezTo>
                <a:cubicBezTo>
                  <a:pt x="5458792" y="100273"/>
                  <a:pt x="5464435" y="101142"/>
                  <a:pt x="5473116" y="102878"/>
                </a:cubicBezTo>
                <a:cubicBezTo>
                  <a:pt x="5476589" y="103746"/>
                  <a:pt x="5479194" y="104180"/>
                  <a:pt x="5480930" y="104180"/>
                </a:cubicBezTo>
                <a:cubicBezTo>
                  <a:pt x="5482666" y="100707"/>
                  <a:pt x="5485271" y="95933"/>
                  <a:pt x="5488743" y="89855"/>
                </a:cubicBezTo>
                <a:cubicBezTo>
                  <a:pt x="5492216" y="83778"/>
                  <a:pt x="5494821" y="79003"/>
                  <a:pt x="5496557" y="75531"/>
                </a:cubicBezTo>
                <a:cubicBezTo>
                  <a:pt x="5503502" y="57299"/>
                  <a:pt x="5506107" y="46013"/>
                  <a:pt x="5504370" y="41672"/>
                </a:cubicBezTo>
                <a:cubicBezTo>
                  <a:pt x="5502634" y="35595"/>
                  <a:pt x="5506107" y="32123"/>
                  <a:pt x="5514788" y="31254"/>
                </a:cubicBezTo>
                <a:cubicBezTo>
                  <a:pt x="5524338" y="33859"/>
                  <a:pt x="5533454" y="39936"/>
                  <a:pt x="5542135" y="49486"/>
                </a:cubicBezTo>
                <a:cubicBezTo>
                  <a:pt x="5547344" y="56431"/>
                  <a:pt x="5546911" y="63376"/>
                  <a:pt x="5540833" y="70322"/>
                </a:cubicBezTo>
                <a:cubicBezTo>
                  <a:pt x="5538229" y="72926"/>
                  <a:pt x="5533020" y="78135"/>
                  <a:pt x="5525206" y="85949"/>
                </a:cubicBezTo>
                <a:cubicBezTo>
                  <a:pt x="5516525" y="93762"/>
                  <a:pt x="5510448" y="99405"/>
                  <a:pt x="5506975" y="102878"/>
                </a:cubicBezTo>
                <a:cubicBezTo>
                  <a:pt x="5510448" y="102010"/>
                  <a:pt x="5515222" y="100273"/>
                  <a:pt x="5521299" y="97669"/>
                </a:cubicBezTo>
                <a:cubicBezTo>
                  <a:pt x="5525640" y="95933"/>
                  <a:pt x="5528245" y="95064"/>
                  <a:pt x="5529113" y="95064"/>
                </a:cubicBezTo>
                <a:cubicBezTo>
                  <a:pt x="5536058" y="92460"/>
                  <a:pt x="5542135" y="92894"/>
                  <a:pt x="5547344" y="96367"/>
                </a:cubicBezTo>
                <a:cubicBezTo>
                  <a:pt x="5549949" y="98103"/>
                  <a:pt x="5552988" y="99839"/>
                  <a:pt x="5556460" y="101576"/>
                </a:cubicBezTo>
                <a:cubicBezTo>
                  <a:pt x="5559933" y="104180"/>
                  <a:pt x="5562971" y="105916"/>
                  <a:pt x="5565576" y="106785"/>
                </a:cubicBezTo>
                <a:cubicBezTo>
                  <a:pt x="5569917" y="111125"/>
                  <a:pt x="5570785" y="115900"/>
                  <a:pt x="5568180" y="121109"/>
                </a:cubicBezTo>
                <a:cubicBezTo>
                  <a:pt x="5567312" y="122846"/>
                  <a:pt x="5566010" y="129791"/>
                  <a:pt x="5564274" y="141945"/>
                </a:cubicBezTo>
                <a:cubicBezTo>
                  <a:pt x="5579901" y="117637"/>
                  <a:pt x="5591621" y="89855"/>
                  <a:pt x="5599434" y="58602"/>
                </a:cubicBezTo>
                <a:cubicBezTo>
                  <a:pt x="5602039" y="48184"/>
                  <a:pt x="5602907" y="36463"/>
                  <a:pt x="5602039" y="23441"/>
                </a:cubicBezTo>
                <a:cubicBezTo>
                  <a:pt x="5601171" y="17364"/>
                  <a:pt x="5603775" y="15193"/>
                  <a:pt x="5609852" y="16930"/>
                </a:cubicBezTo>
                <a:close/>
                <a:moveTo>
                  <a:pt x="6004842" y="15627"/>
                </a:moveTo>
                <a:cubicBezTo>
                  <a:pt x="6016997" y="16495"/>
                  <a:pt x="6030453" y="24743"/>
                  <a:pt x="6045212" y="40370"/>
                </a:cubicBezTo>
                <a:cubicBezTo>
                  <a:pt x="6048685" y="44711"/>
                  <a:pt x="6049118" y="49486"/>
                  <a:pt x="6046514" y="54695"/>
                </a:cubicBezTo>
                <a:cubicBezTo>
                  <a:pt x="6043041" y="64245"/>
                  <a:pt x="6041305" y="75097"/>
                  <a:pt x="6041305" y="87251"/>
                </a:cubicBezTo>
                <a:cubicBezTo>
                  <a:pt x="6040437" y="107219"/>
                  <a:pt x="6040437" y="133264"/>
                  <a:pt x="6041305" y="165386"/>
                </a:cubicBezTo>
                <a:cubicBezTo>
                  <a:pt x="6042173" y="197508"/>
                  <a:pt x="6043041" y="222684"/>
                  <a:pt x="6043909" y="240916"/>
                </a:cubicBezTo>
                <a:cubicBezTo>
                  <a:pt x="6043909" y="245257"/>
                  <a:pt x="6042607" y="252636"/>
                  <a:pt x="6040003" y="263054"/>
                </a:cubicBezTo>
                <a:cubicBezTo>
                  <a:pt x="6035662" y="273472"/>
                  <a:pt x="6028717" y="281286"/>
                  <a:pt x="6019167" y="286495"/>
                </a:cubicBezTo>
                <a:cubicBezTo>
                  <a:pt x="6009617" y="289099"/>
                  <a:pt x="6003974" y="287363"/>
                  <a:pt x="6002238" y="281286"/>
                </a:cubicBezTo>
                <a:cubicBezTo>
                  <a:pt x="5993556" y="262186"/>
                  <a:pt x="5982704" y="246993"/>
                  <a:pt x="5969681" y="235707"/>
                </a:cubicBezTo>
                <a:cubicBezTo>
                  <a:pt x="5967945" y="233971"/>
                  <a:pt x="5967511" y="233102"/>
                  <a:pt x="5968379" y="233102"/>
                </a:cubicBezTo>
                <a:cubicBezTo>
                  <a:pt x="5968379" y="232234"/>
                  <a:pt x="5969248" y="231800"/>
                  <a:pt x="5970984" y="231800"/>
                </a:cubicBezTo>
                <a:cubicBezTo>
                  <a:pt x="5982270" y="231800"/>
                  <a:pt x="5993122" y="233537"/>
                  <a:pt x="6003540" y="237009"/>
                </a:cubicBezTo>
                <a:cubicBezTo>
                  <a:pt x="6007881" y="237877"/>
                  <a:pt x="6010051" y="236141"/>
                  <a:pt x="6010051" y="231800"/>
                </a:cubicBezTo>
                <a:cubicBezTo>
                  <a:pt x="6008315" y="181447"/>
                  <a:pt x="6007447" y="160177"/>
                  <a:pt x="6007447" y="167990"/>
                </a:cubicBezTo>
                <a:cubicBezTo>
                  <a:pt x="6007447" y="157572"/>
                  <a:pt x="6007447" y="145852"/>
                  <a:pt x="6007447" y="132829"/>
                </a:cubicBezTo>
                <a:cubicBezTo>
                  <a:pt x="6007447" y="121543"/>
                  <a:pt x="6007447" y="105482"/>
                  <a:pt x="6007447" y="84646"/>
                </a:cubicBezTo>
                <a:cubicBezTo>
                  <a:pt x="6007447" y="58602"/>
                  <a:pt x="6003974" y="39068"/>
                  <a:pt x="5997029" y="26045"/>
                </a:cubicBezTo>
                <a:cubicBezTo>
                  <a:pt x="5996161" y="19968"/>
                  <a:pt x="5998765" y="16495"/>
                  <a:pt x="6004842" y="15627"/>
                </a:cubicBezTo>
                <a:close/>
                <a:moveTo>
                  <a:pt x="5875920" y="15627"/>
                </a:moveTo>
                <a:cubicBezTo>
                  <a:pt x="5888942" y="19100"/>
                  <a:pt x="5899794" y="28216"/>
                  <a:pt x="5908476" y="42975"/>
                </a:cubicBezTo>
                <a:cubicBezTo>
                  <a:pt x="5911080" y="46447"/>
                  <a:pt x="5910647" y="50788"/>
                  <a:pt x="5907174" y="55997"/>
                </a:cubicBezTo>
                <a:cubicBezTo>
                  <a:pt x="5903701" y="59470"/>
                  <a:pt x="5900662" y="63376"/>
                  <a:pt x="5898058" y="67717"/>
                </a:cubicBezTo>
                <a:lnTo>
                  <a:pt x="5899360" y="67717"/>
                </a:lnTo>
                <a:cubicBezTo>
                  <a:pt x="5911515" y="68585"/>
                  <a:pt x="5921933" y="71190"/>
                  <a:pt x="5930614" y="75531"/>
                </a:cubicBezTo>
                <a:cubicBezTo>
                  <a:pt x="5941032" y="78135"/>
                  <a:pt x="5947109" y="82910"/>
                  <a:pt x="5948845" y="89855"/>
                </a:cubicBezTo>
                <a:cubicBezTo>
                  <a:pt x="5952318" y="99405"/>
                  <a:pt x="5950148" y="108955"/>
                  <a:pt x="5942334" y="118505"/>
                </a:cubicBezTo>
                <a:cubicBezTo>
                  <a:pt x="5937125" y="121978"/>
                  <a:pt x="5932785" y="121978"/>
                  <a:pt x="5929312" y="118505"/>
                </a:cubicBezTo>
                <a:cubicBezTo>
                  <a:pt x="5916289" y="105482"/>
                  <a:pt x="5904569" y="91158"/>
                  <a:pt x="5894151" y="75531"/>
                </a:cubicBezTo>
                <a:cubicBezTo>
                  <a:pt x="5894151" y="74663"/>
                  <a:pt x="5894151" y="74228"/>
                  <a:pt x="5894151" y="74228"/>
                </a:cubicBezTo>
                <a:cubicBezTo>
                  <a:pt x="5878524" y="95933"/>
                  <a:pt x="5863766" y="113730"/>
                  <a:pt x="5849875" y="127620"/>
                </a:cubicBezTo>
                <a:cubicBezTo>
                  <a:pt x="5853348" y="128489"/>
                  <a:pt x="5857255" y="129791"/>
                  <a:pt x="5861595" y="131527"/>
                </a:cubicBezTo>
                <a:cubicBezTo>
                  <a:pt x="5862464" y="132395"/>
                  <a:pt x="5862897" y="132829"/>
                  <a:pt x="5862897" y="132829"/>
                </a:cubicBezTo>
                <a:cubicBezTo>
                  <a:pt x="5863766" y="131961"/>
                  <a:pt x="5865502" y="131093"/>
                  <a:pt x="5868106" y="130225"/>
                </a:cubicBezTo>
                <a:cubicBezTo>
                  <a:pt x="5870711" y="129357"/>
                  <a:pt x="5874617" y="128055"/>
                  <a:pt x="5879826" y="126318"/>
                </a:cubicBezTo>
                <a:cubicBezTo>
                  <a:pt x="5885904" y="123714"/>
                  <a:pt x="5890244" y="121543"/>
                  <a:pt x="5892849" y="119807"/>
                </a:cubicBezTo>
                <a:cubicBezTo>
                  <a:pt x="5898058" y="116334"/>
                  <a:pt x="5902833" y="115900"/>
                  <a:pt x="5907174" y="118505"/>
                </a:cubicBezTo>
                <a:cubicBezTo>
                  <a:pt x="5916724" y="123714"/>
                  <a:pt x="5924103" y="130659"/>
                  <a:pt x="5929312" y="139341"/>
                </a:cubicBezTo>
                <a:cubicBezTo>
                  <a:pt x="5931916" y="141945"/>
                  <a:pt x="5931916" y="145418"/>
                  <a:pt x="5929312" y="149759"/>
                </a:cubicBezTo>
                <a:cubicBezTo>
                  <a:pt x="5928444" y="152363"/>
                  <a:pt x="5927142" y="159309"/>
                  <a:pt x="5925405" y="170595"/>
                </a:cubicBezTo>
                <a:cubicBezTo>
                  <a:pt x="5924537" y="173199"/>
                  <a:pt x="5924103" y="175370"/>
                  <a:pt x="5924103" y="177106"/>
                </a:cubicBezTo>
                <a:cubicBezTo>
                  <a:pt x="5920630" y="194469"/>
                  <a:pt x="5913685" y="207492"/>
                  <a:pt x="5903267" y="216173"/>
                </a:cubicBezTo>
                <a:cubicBezTo>
                  <a:pt x="5897190" y="220514"/>
                  <a:pt x="5892415" y="220080"/>
                  <a:pt x="5888942" y="214871"/>
                </a:cubicBezTo>
                <a:cubicBezTo>
                  <a:pt x="5886338" y="209662"/>
                  <a:pt x="5881129" y="200980"/>
                  <a:pt x="5873315" y="188826"/>
                </a:cubicBezTo>
                <a:cubicBezTo>
                  <a:pt x="5872447" y="187090"/>
                  <a:pt x="5871579" y="185788"/>
                  <a:pt x="5870711" y="184919"/>
                </a:cubicBezTo>
                <a:cubicBezTo>
                  <a:pt x="5870711" y="195338"/>
                  <a:pt x="5870711" y="204453"/>
                  <a:pt x="5870711" y="212267"/>
                </a:cubicBezTo>
                <a:cubicBezTo>
                  <a:pt x="5870711" y="225289"/>
                  <a:pt x="5875920" y="231800"/>
                  <a:pt x="5886338" y="231800"/>
                </a:cubicBezTo>
                <a:cubicBezTo>
                  <a:pt x="5895888" y="231800"/>
                  <a:pt x="5904135" y="230498"/>
                  <a:pt x="5911080" y="227894"/>
                </a:cubicBezTo>
                <a:cubicBezTo>
                  <a:pt x="5918894" y="226157"/>
                  <a:pt x="5926274" y="212701"/>
                  <a:pt x="5933218" y="187524"/>
                </a:cubicBezTo>
                <a:cubicBezTo>
                  <a:pt x="5934087" y="184919"/>
                  <a:pt x="5934955" y="183617"/>
                  <a:pt x="5935823" y="183617"/>
                </a:cubicBezTo>
                <a:cubicBezTo>
                  <a:pt x="5936692" y="184485"/>
                  <a:pt x="5937560" y="186222"/>
                  <a:pt x="5938427" y="188826"/>
                </a:cubicBezTo>
                <a:cubicBezTo>
                  <a:pt x="5939296" y="194903"/>
                  <a:pt x="5941466" y="201414"/>
                  <a:pt x="5944939" y="208360"/>
                </a:cubicBezTo>
                <a:cubicBezTo>
                  <a:pt x="5948412" y="214437"/>
                  <a:pt x="5951450" y="220080"/>
                  <a:pt x="5954054" y="225289"/>
                </a:cubicBezTo>
                <a:cubicBezTo>
                  <a:pt x="5957527" y="232234"/>
                  <a:pt x="5956659" y="238311"/>
                  <a:pt x="5951450" y="243520"/>
                </a:cubicBezTo>
                <a:cubicBezTo>
                  <a:pt x="5929746" y="260884"/>
                  <a:pt x="5902399" y="266527"/>
                  <a:pt x="5869408" y="260450"/>
                </a:cubicBezTo>
                <a:cubicBezTo>
                  <a:pt x="5854650" y="254372"/>
                  <a:pt x="5845534" y="242218"/>
                  <a:pt x="5842061" y="223987"/>
                </a:cubicBezTo>
                <a:cubicBezTo>
                  <a:pt x="5840325" y="203151"/>
                  <a:pt x="5840759" y="182749"/>
                  <a:pt x="5843364" y="162781"/>
                </a:cubicBezTo>
                <a:cubicBezTo>
                  <a:pt x="5843364" y="151495"/>
                  <a:pt x="5841628" y="143682"/>
                  <a:pt x="5838155" y="139341"/>
                </a:cubicBezTo>
                <a:cubicBezTo>
                  <a:pt x="5822528" y="152363"/>
                  <a:pt x="5806901" y="162347"/>
                  <a:pt x="5791274" y="169292"/>
                </a:cubicBezTo>
                <a:cubicBezTo>
                  <a:pt x="5787801" y="171029"/>
                  <a:pt x="5786065" y="171463"/>
                  <a:pt x="5786065" y="170595"/>
                </a:cubicBezTo>
                <a:cubicBezTo>
                  <a:pt x="5785197" y="170595"/>
                  <a:pt x="5786065" y="168858"/>
                  <a:pt x="5788669" y="165386"/>
                </a:cubicBezTo>
                <a:cubicBezTo>
                  <a:pt x="5818187" y="133264"/>
                  <a:pt x="5841628" y="99839"/>
                  <a:pt x="5858990" y="65113"/>
                </a:cubicBezTo>
                <a:cubicBezTo>
                  <a:pt x="5866804" y="49486"/>
                  <a:pt x="5870277" y="35595"/>
                  <a:pt x="5869408" y="23441"/>
                </a:cubicBezTo>
                <a:cubicBezTo>
                  <a:pt x="5869408" y="16495"/>
                  <a:pt x="5871579" y="13891"/>
                  <a:pt x="5875920" y="15627"/>
                </a:cubicBezTo>
                <a:close/>
                <a:moveTo>
                  <a:pt x="2548830" y="14325"/>
                </a:moveTo>
                <a:cubicBezTo>
                  <a:pt x="2565325" y="19534"/>
                  <a:pt x="2579216" y="30386"/>
                  <a:pt x="2590502" y="46881"/>
                </a:cubicBezTo>
                <a:cubicBezTo>
                  <a:pt x="2593106" y="51222"/>
                  <a:pt x="2592238" y="55997"/>
                  <a:pt x="2587897" y="61206"/>
                </a:cubicBezTo>
                <a:cubicBezTo>
                  <a:pt x="2580084" y="72492"/>
                  <a:pt x="2574007" y="84646"/>
                  <a:pt x="2569666" y="97669"/>
                </a:cubicBezTo>
                <a:cubicBezTo>
                  <a:pt x="2568798" y="101142"/>
                  <a:pt x="2567495" y="105048"/>
                  <a:pt x="2565759" y="109389"/>
                </a:cubicBezTo>
                <a:cubicBezTo>
                  <a:pt x="2568364" y="109389"/>
                  <a:pt x="2571402" y="108955"/>
                  <a:pt x="2574875" y="108087"/>
                </a:cubicBezTo>
                <a:cubicBezTo>
                  <a:pt x="2579216" y="108087"/>
                  <a:pt x="2582254" y="108087"/>
                  <a:pt x="2583991" y="108087"/>
                </a:cubicBezTo>
                <a:cubicBezTo>
                  <a:pt x="2596145" y="106351"/>
                  <a:pt x="2605694" y="103746"/>
                  <a:pt x="2612640" y="100273"/>
                </a:cubicBezTo>
                <a:cubicBezTo>
                  <a:pt x="2621321" y="97669"/>
                  <a:pt x="2628267" y="98537"/>
                  <a:pt x="2633476" y="102878"/>
                </a:cubicBezTo>
                <a:cubicBezTo>
                  <a:pt x="2642157" y="108087"/>
                  <a:pt x="2650405" y="116334"/>
                  <a:pt x="2658219" y="127620"/>
                </a:cubicBezTo>
                <a:cubicBezTo>
                  <a:pt x="2661691" y="131961"/>
                  <a:pt x="2660823" y="136736"/>
                  <a:pt x="2655614" y="141945"/>
                </a:cubicBezTo>
                <a:cubicBezTo>
                  <a:pt x="2653010" y="146286"/>
                  <a:pt x="2650839" y="152363"/>
                  <a:pt x="2649103" y="160177"/>
                </a:cubicBezTo>
                <a:cubicBezTo>
                  <a:pt x="2648235" y="164518"/>
                  <a:pt x="2646498" y="171897"/>
                  <a:pt x="2643894" y="182315"/>
                </a:cubicBezTo>
                <a:cubicBezTo>
                  <a:pt x="2636948" y="210964"/>
                  <a:pt x="2631739" y="229630"/>
                  <a:pt x="2628267" y="238311"/>
                </a:cubicBezTo>
                <a:cubicBezTo>
                  <a:pt x="2617849" y="266961"/>
                  <a:pt x="2602656" y="283890"/>
                  <a:pt x="2582688" y="289099"/>
                </a:cubicBezTo>
                <a:cubicBezTo>
                  <a:pt x="2576611" y="289967"/>
                  <a:pt x="2572704" y="287797"/>
                  <a:pt x="2570968" y="282588"/>
                </a:cubicBezTo>
                <a:cubicBezTo>
                  <a:pt x="2565759" y="269565"/>
                  <a:pt x="2553605" y="253504"/>
                  <a:pt x="2534505" y="234405"/>
                </a:cubicBezTo>
                <a:cubicBezTo>
                  <a:pt x="2532769" y="233537"/>
                  <a:pt x="2531901" y="232234"/>
                  <a:pt x="2531901" y="230498"/>
                </a:cubicBezTo>
                <a:cubicBezTo>
                  <a:pt x="2532769" y="229630"/>
                  <a:pt x="2534505" y="229196"/>
                  <a:pt x="2537110" y="229196"/>
                </a:cubicBezTo>
                <a:cubicBezTo>
                  <a:pt x="2552737" y="232668"/>
                  <a:pt x="2564891" y="235707"/>
                  <a:pt x="2573573" y="238311"/>
                </a:cubicBezTo>
                <a:cubicBezTo>
                  <a:pt x="2578782" y="238311"/>
                  <a:pt x="2582688" y="236575"/>
                  <a:pt x="2585293" y="233102"/>
                </a:cubicBezTo>
                <a:cubicBezTo>
                  <a:pt x="2599183" y="210530"/>
                  <a:pt x="2606563" y="178842"/>
                  <a:pt x="2607431" y="138039"/>
                </a:cubicBezTo>
                <a:cubicBezTo>
                  <a:pt x="2606563" y="134566"/>
                  <a:pt x="2604826" y="132395"/>
                  <a:pt x="2602222" y="131527"/>
                </a:cubicBezTo>
                <a:cubicBezTo>
                  <a:pt x="2597013" y="132395"/>
                  <a:pt x="2589200" y="133264"/>
                  <a:pt x="2578782" y="134132"/>
                </a:cubicBezTo>
                <a:cubicBezTo>
                  <a:pt x="2568364" y="135868"/>
                  <a:pt x="2560550" y="137170"/>
                  <a:pt x="2555341" y="138039"/>
                </a:cubicBezTo>
                <a:cubicBezTo>
                  <a:pt x="2552737" y="144984"/>
                  <a:pt x="2549264" y="151929"/>
                  <a:pt x="2544923" y="158874"/>
                </a:cubicBezTo>
                <a:cubicBezTo>
                  <a:pt x="2554473" y="160611"/>
                  <a:pt x="2562286" y="162781"/>
                  <a:pt x="2568364" y="165386"/>
                </a:cubicBezTo>
                <a:cubicBezTo>
                  <a:pt x="2578782" y="167990"/>
                  <a:pt x="2584858" y="174501"/>
                  <a:pt x="2586595" y="184919"/>
                </a:cubicBezTo>
                <a:cubicBezTo>
                  <a:pt x="2587463" y="192733"/>
                  <a:pt x="2585293" y="200112"/>
                  <a:pt x="2580084" y="207058"/>
                </a:cubicBezTo>
                <a:cubicBezTo>
                  <a:pt x="2573139" y="214003"/>
                  <a:pt x="2566193" y="213569"/>
                  <a:pt x="2559248" y="205755"/>
                </a:cubicBezTo>
                <a:cubicBezTo>
                  <a:pt x="2554907" y="200546"/>
                  <a:pt x="2548396" y="190996"/>
                  <a:pt x="2539714" y="177106"/>
                </a:cubicBezTo>
                <a:cubicBezTo>
                  <a:pt x="2538846" y="175370"/>
                  <a:pt x="2537978" y="174067"/>
                  <a:pt x="2537110" y="173199"/>
                </a:cubicBezTo>
                <a:cubicBezTo>
                  <a:pt x="2531901" y="181881"/>
                  <a:pt x="2525823" y="190996"/>
                  <a:pt x="2518878" y="200546"/>
                </a:cubicBezTo>
                <a:cubicBezTo>
                  <a:pt x="2491965" y="234405"/>
                  <a:pt x="2459409" y="258713"/>
                  <a:pt x="2421210" y="273472"/>
                </a:cubicBezTo>
                <a:cubicBezTo>
                  <a:pt x="2417737" y="274340"/>
                  <a:pt x="2415567" y="274340"/>
                  <a:pt x="2414699" y="273472"/>
                </a:cubicBezTo>
                <a:cubicBezTo>
                  <a:pt x="2413830" y="271736"/>
                  <a:pt x="2414699" y="270000"/>
                  <a:pt x="2417303" y="268263"/>
                </a:cubicBezTo>
                <a:cubicBezTo>
                  <a:pt x="2458107" y="236141"/>
                  <a:pt x="2489361" y="194903"/>
                  <a:pt x="2511065" y="144550"/>
                </a:cubicBezTo>
                <a:cubicBezTo>
                  <a:pt x="2492833" y="148022"/>
                  <a:pt x="2475036" y="151929"/>
                  <a:pt x="2457673" y="156270"/>
                </a:cubicBezTo>
                <a:cubicBezTo>
                  <a:pt x="2455068" y="158006"/>
                  <a:pt x="2451161" y="157138"/>
                  <a:pt x="2445952" y="153666"/>
                </a:cubicBezTo>
                <a:cubicBezTo>
                  <a:pt x="2438139" y="149325"/>
                  <a:pt x="2431628" y="143247"/>
                  <a:pt x="2426419" y="135434"/>
                </a:cubicBezTo>
                <a:cubicBezTo>
                  <a:pt x="2424683" y="132829"/>
                  <a:pt x="2424248" y="130659"/>
                  <a:pt x="2425117" y="128923"/>
                </a:cubicBezTo>
                <a:cubicBezTo>
                  <a:pt x="2425117" y="128055"/>
                  <a:pt x="2426853" y="127620"/>
                  <a:pt x="2430325" y="127620"/>
                </a:cubicBezTo>
                <a:cubicBezTo>
                  <a:pt x="2439875" y="127620"/>
                  <a:pt x="2451161" y="126752"/>
                  <a:pt x="2464184" y="125016"/>
                </a:cubicBezTo>
                <a:cubicBezTo>
                  <a:pt x="2467657" y="124148"/>
                  <a:pt x="2473734" y="123280"/>
                  <a:pt x="2482415" y="122412"/>
                </a:cubicBezTo>
                <a:cubicBezTo>
                  <a:pt x="2499779" y="118939"/>
                  <a:pt x="2513235" y="116768"/>
                  <a:pt x="2522785" y="115900"/>
                </a:cubicBezTo>
                <a:cubicBezTo>
                  <a:pt x="2527126" y="102010"/>
                  <a:pt x="2531032" y="87251"/>
                  <a:pt x="2534505" y="71624"/>
                </a:cubicBezTo>
                <a:cubicBezTo>
                  <a:pt x="2538846" y="55997"/>
                  <a:pt x="2540148" y="39502"/>
                  <a:pt x="2538412" y="22139"/>
                </a:cubicBezTo>
                <a:cubicBezTo>
                  <a:pt x="2537544" y="16062"/>
                  <a:pt x="2541016" y="13457"/>
                  <a:pt x="2548830" y="14325"/>
                </a:cubicBezTo>
                <a:close/>
                <a:moveTo>
                  <a:pt x="7919069" y="11721"/>
                </a:moveTo>
                <a:cubicBezTo>
                  <a:pt x="7931224" y="12589"/>
                  <a:pt x="7942076" y="14325"/>
                  <a:pt x="7951626" y="16930"/>
                </a:cubicBezTo>
                <a:cubicBezTo>
                  <a:pt x="7968121" y="20402"/>
                  <a:pt x="7975066" y="30820"/>
                  <a:pt x="7972461" y="48184"/>
                </a:cubicBezTo>
                <a:cubicBezTo>
                  <a:pt x="7970726" y="57733"/>
                  <a:pt x="7965082" y="61206"/>
                  <a:pt x="7955532" y="58602"/>
                </a:cubicBezTo>
                <a:cubicBezTo>
                  <a:pt x="7941642" y="54261"/>
                  <a:pt x="7928185" y="40370"/>
                  <a:pt x="7915162" y="16930"/>
                </a:cubicBezTo>
                <a:cubicBezTo>
                  <a:pt x="7913426" y="14325"/>
                  <a:pt x="7912992" y="13023"/>
                  <a:pt x="7913860" y="13023"/>
                </a:cubicBezTo>
                <a:cubicBezTo>
                  <a:pt x="7913860" y="12155"/>
                  <a:pt x="7915596" y="11721"/>
                  <a:pt x="7919069" y="11721"/>
                </a:cubicBezTo>
                <a:close/>
                <a:moveTo>
                  <a:pt x="6570100" y="10418"/>
                </a:moveTo>
                <a:cubicBezTo>
                  <a:pt x="6571620" y="9984"/>
                  <a:pt x="6573464" y="9984"/>
                  <a:pt x="6575635" y="10418"/>
                </a:cubicBezTo>
                <a:cubicBezTo>
                  <a:pt x="6590394" y="11287"/>
                  <a:pt x="6602114" y="16930"/>
                  <a:pt x="6610796" y="27348"/>
                </a:cubicBezTo>
                <a:cubicBezTo>
                  <a:pt x="6615136" y="31688"/>
                  <a:pt x="6616004" y="36897"/>
                  <a:pt x="6613400" y="42975"/>
                </a:cubicBezTo>
                <a:cubicBezTo>
                  <a:pt x="6612532" y="45579"/>
                  <a:pt x="6611230" y="53827"/>
                  <a:pt x="6609493" y="67717"/>
                </a:cubicBezTo>
                <a:cubicBezTo>
                  <a:pt x="6611230" y="67717"/>
                  <a:pt x="6613834" y="67283"/>
                  <a:pt x="6617306" y="66415"/>
                </a:cubicBezTo>
                <a:cubicBezTo>
                  <a:pt x="6619911" y="66415"/>
                  <a:pt x="6622082" y="66415"/>
                  <a:pt x="6623818" y="66415"/>
                </a:cubicBezTo>
                <a:cubicBezTo>
                  <a:pt x="6630764" y="64679"/>
                  <a:pt x="6638142" y="66849"/>
                  <a:pt x="6645956" y="72926"/>
                </a:cubicBezTo>
                <a:cubicBezTo>
                  <a:pt x="6651165" y="64245"/>
                  <a:pt x="6653336" y="58167"/>
                  <a:pt x="6652468" y="54695"/>
                </a:cubicBezTo>
                <a:cubicBezTo>
                  <a:pt x="6653336" y="47749"/>
                  <a:pt x="6657242" y="45145"/>
                  <a:pt x="6664188" y="46881"/>
                </a:cubicBezTo>
                <a:cubicBezTo>
                  <a:pt x="6673738" y="49486"/>
                  <a:pt x="6682419" y="58167"/>
                  <a:pt x="6690232" y="72926"/>
                </a:cubicBezTo>
                <a:cubicBezTo>
                  <a:pt x="6693706" y="77267"/>
                  <a:pt x="6692837" y="81608"/>
                  <a:pt x="6687628" y="85949"/>
                </a:cubicBezTo>
                <a:cubicBezTo>
                  <a:pt x="6686760" y="86817"/>
                  <a:pt x="6685024" y="88553"/>
                  <a:pt x="6682419" y="91158"/>
                </a:cubicBezTo>
                <a:cubicBezTo>
                  <a:pt x="6671133" y="100707"/>
                  <a:pt x="6662452" y="108955"/>
                  <a:pt x="6656374" y="115900"/>
                </a:cubicBezTo>
                <a:cubicBezTo>
                  <a:pt x="6669396" y="114164"/>
                  <a:pt x="6680683" y="111994"/>
                  <a:pt x="6690232" y="109389"/>
                </a:cubicBezTo>
                <a:cubicBezTo>
                  <a:pt x="6697178" y="106785"/>
                  <a:pt x="6703255" y="106785"/>
                  <a:pt x="6708464" y="109389"/>
                </a:cubicBezTo>
                <a:cubicBezTo>
                  <a:pt x="6719750" y="112862"/>
                  <a:pt x="6727998" y="118071"/>
                  <a:pt x="6733206" y="125016"/>
                </a:cubicBezTo>
                <a:cubicBezTo>
                  <a:pt x="6736680" y="129357"/>
                  <a:pt x="6737982" y="133264"/>
                  <a:pt x="6737114" y="136736"/>
                </a:cubicBezTo>
                <a:cubicBezTo>
                  <a:pt x="6735378" y="141077"/>
                  <a:pt x="6732338" y="142813"/>
                  <a:pt x="6727998" y="141945"/>
                </a:cubicBezTo>
                <a:cubicBezTo>
                  <a:pt x="6696744" y="139341"/>
                  <a:pt x="6664622" y="139775"/>
                  <a:pt x="6631632" y="143247"/>
                </a:cubicBezTo>
                <a:cubicBezTo>
                  <a:pt x="6629027" y="145852"/>
                  <a:pt x="6625120" y="149759"/>
                  <a:pt x="6619911" y="154968"/>
                </a:cubicBezTo>
                <a:cubicBezTo>
                  <a:pt x="6613834" y="160177"/>
                  <a:pt x="6609493" y="164083"/>
                  <a:pt x="6606888" y="166688"/>
                </a:cubicBezTo>
                <a:cubicBezTo>
                  <a:pt x="6613834" y="165820"/>
                  <a:pt x="6621214" y="164083"/>
                  <a:pt x="6629027" y="161479"/>
                </a:cubicBezTo>
                <a:cubicBezTo>
                  <a:pt x="6630764" y="159743"/>
                  <a:pt x="6634236" y="159309"/>
                  <a:pt x="6639445" y="160177"/>
                </a:cubicBezTo>
                <a:cubicBezTo>
                  <a:pt x="6640314" y="160177"/>
                  <a:pt x="6641182" y="160177"/>
                  <a:pt x="6642050" y="160177"/>
                </a:cubicBezTo>
                <a:cubicBezTo>
                  <a:pt x="6653336" y="164518"/>
                  <a:pt x="6661583" y="170595"/>
                  <a:pt x="6666792" y="178408"/>
                </a:cubicBezTo>
                <a:cubicBezTo>
                  <a:pt x="6670265" y="183617"/>
                  <a:pt x="6671568" y="189694"/>
                  <a:pt x="6670699" y="196640"/>
                </a:cubicBezTo>
                <a:cubicBezTo>
                  <a:pt x="6668094" y="206189"/>
                  <a:pt x="6666792" y="215739"/>
                  <a:pt x="6666792" y="225289"/>
                </a:cubicBezTo>
                <a:cubicBezTo>
                  <a:pt x="6666792" y="233102"/>
                  <a:pt x="6666792" y="244389"/>
                  <a:pt x="6666792" y="259147"/>
                </a:cubicBezTo>
                <a:cubicBezTo>
                  <a:pt x="6665924" y="277379"/>
                  <a:pt x="6662452" y="289533"/>
                  <a:pt x="6656374" y="295610"/>
                </a:cubicBezTo>
                <a:cubicBezTo>
                  <a:pt x="6651165" y="300819"/>
                  <a:pt x="6645956" y="301254"/>
                  <a:pt x="6640747" y="296912"/>
                </a:cubicBezTo>
                <a:cubicBezTo>
                  <a:pt x="6633802" y="289967"/>
                  <a:pt x="6630329" y="279983"/>
                  <a:pt x="6630329" y="266961"/>
                </a:cubicBezTo>
                <a:cubicBezTo>
                  <a:pt x="6624252" y="267829"/>
                  <a:pt x="6612966" y="268697"/>
                  <a:pt x="6596471" y="269565"/>
                </a:cubicBezTo>
                <a:cubicBezTo>
                  <a:pt x="6588658" y="270434"/>
                  <a:pt x="6583014" y="270868"/>
                  <a:pt x="6579542" y="270868"/>
                </a:cubicBezTo>
                <a:cubicBezTo>
                  <a:pt x="6579542" y="275208"/>
                  <a:pt x="6578674" y="279115"/>
                  <a:pt x="6576937" y="282588"/>
                </a:cubicBezTo>
                <a:cubicBezTo>
                  <a:pt x="6576069" y="287797"/>
                  <a:pt x="6572162" y="289099"/>
                  <a:pt x="6565217" y="286495"/>
                </a:cubicBezTo>
                <a:cubicBezTo>
                  <a:pt x="6560008" y="283890"/>
                  <a:pt x="6555233" y="279549"/>
                  <a:pt x="6550892" y="273472"/>
                </a:cubicBezTo>
                <a:cubicBezTo>
                  <a:pt x="6548288" y="268263"/>
                  <a:pt x="6547420" y="262186"/>
                  <a:pt x="6548288" y="255241"/>
                </a:cubicBezTo>
                <a:cubicBezTo>
                  <a:pt x="6550024" y="250032"/>
                  <a:pt x="6550892" y="237443"/>
                  <a:pt x="6550892" y="217475"/>
                </a:cubicBezTo>
                <a:lnTo>
                  <a:pt x="6550892" y="208360"/>
                </a:lnTo>
                <a:cubicBezTo>
                  <a:pt x="6525716" y="224855"/>
                  <a:pt x="6497935" y="237443"/>
                  <a:pt x="6467549" y="246125"/>
                </a:cubicBezTo>
                <a:cubicBezTo>
                  <a:pt x="6464076" y="246993"/>
                  <a:pt x="6461906" y="246559"/>
                  <a:pt x="6461037" y="244823"/>
                </a:cubicBezTo>
                <a:cubicBezTo>
                  <a:pt x="6461037" y="243086"/>
                  <a:pt x="6462774" y="241350"/>
                  <a:pt x="6466246" y="239614"/>
                </a:cubicBezTo>
                <a:cubicBezTo>
                  <a:pt x="6495764" y="221382"/>
                  <a:pt x="6522677" y="200980"/>
                  <a:pt x="6546986" y="178408"/>
                </a:cubicBezTo>
                <a:cubicBezTo>
                  <a:pt x="6546986" y="177540"/>
                  <a:pt x="6546986" y="176672"/>
                  <a:pt x="6546986" y="175804"/>
                </a:cubicBezTo>
                <a:cubicBezTo>
                  <a:pt x="6546118" y="174936"/>
                  <a:pt x="6545683" y="174501"/>
                  <a:pt x="6545683" y="174501"/>
                </a:cubicBezTo>
                <a:cubicBezTo>
                  <a:pt x="6543078" y="167556"/>
                  <a:pt x="6545250" y="164518"/>
                  <a:pt x="6552194" y="165386"/>
                </a:cubicBezTo>
                <a:cubicBezTo>
                  <a:pt x="6553063" y="165386"/>
                  <a:pt x="6554365" y="165820"/>
                  <a:pt x="6556101" y="166688"/>
                </a:cubicBezTo>
                <a:cubicBezTo>
                  <a:pt x="6557838" y="166688"/>
                  <a:pt x="6559140" y="167122"/>
                  <a:pt x="6560008" y="167990"/>
                </a:cubicBezTo>
                <a:cubicBezTo>
                  <a:pt x="6566954" y="161045"/>
                  <a:pt x="6573464" y="154534"/>
                  <a:pt x="6579542" y="148456"/>
                </a:cubicBezTo>
                <a:cubicBezTo>
                  <a:pt x="6549156" y="151929"/>
                  <a:pt x="6521809" y="156704"/>
                  <a:pt x="6497500" y="162781"/>
                </a:cubicBezTo>
                <a:cubicBezTo>
                  <a:pt x="6490555" y="164518"/>
                  <a:pt x="6485780" y="163649"/>
                  <a:pt x="6483176" y="160177"/>
                </a:cubicBezTo>
                <a:cubicBezTo>
                  <a:pt x="6477967" y="154968"/>
                  <a:pt x="6472324" y="148456"/>
                  <a:pt x="6466246" y="140643"/>
                </a:cubicBezTo>
                <a:cubicBezTo>
                  <a:pt x="6463642" y="138039"/>
                  <a:pt x="6464944" y="135868"/>
                  <a:pt x="6470153" y="134132"/>
                </a:cubicBezTo>
                <a:cubicBezTo>
                  <a:pt x="6504880" y="132395"/>
                  <a:pt x="6530056" y="130225"/>
                  <a:pt x="6545683" y="127620"/>
                </a:cubicBezTo>
                <a:cubicBezTo>
                  <a:pt x="6556101" y="125884"/>
                  <a:pt x="6566519" y="125016"/>
                  <a:pt x="6576937" y="125016"/>
                </a:cubicBezTo>
                <a:lnTo>
                  <a:pt x="6576937" y="100273"/>
                </a:lnTo>
                <a:cubicBezTo>
                  <a:pt x="6574332" y="100273"/>
                  <a:pt x="6570426" y="100707"/>
                  <a:pt x="6565217" y="101576"/>
                </a:cubicBezTo>
                <a:cubicBezTo>
                  <a:pt x="6560876" y="101576"/>
                  <a:pt x="6557838" y="101576"/>
                  <a:pt x="6556101" y="101576"/>
                </a:cubicBezTo>
                <a:cubicBezTo>
                  <a:pt x="6550024" y="102444"/>
                  <a:pt x="6544815" y="101576"/>
                  <a:pt x="6540474" y="98971"/>
                </a:cubicBezTo>
                <a:cubicBezTo>
                  <a:pt x="6537002" y="97235"/>
                  <a:pt x="6532227" y="93328"/>
                  <a:pt x="6526150" y="87251"/>
                </a:cubicBezTo>
                <a:cubicBezTo>
                  <a:pt x="6523545" y="84646"/>
                  <a:pt x="6522677" y="82910"/>
                  <a:pt x="6523545" y="82042"/>
                </a:cubicBezTo>
                <a:cubicBezTo>
                  <a:pt x="6523545" y="80306"/>
                  <a:pt x="6524847" y="79437"/>
                  <a:pt x="6527452" y="79437"/>
                </a:cubicBezTo>
                <a:cubicBezTo>
                  <a:pt x="6543947" y="77701"/>
                  <a:pt x="6560008" y="75531"/>
                  <a:pt x="6575635" y="72926"/>
                </a:cubicBezTo>
                <a:cubicBezTo>
                  <a:pt x="6576504" y="48618"/>
                  <a:pt x="6573464" y="31254"/>
                  <a:pt x="6566519" y="20836"/>
                </a:cubicBezTo>
                <a:cubicBezTo>
                  <a:pt x="6564783" y="17364"/>
                  <a:pt x="6564783" y="14759"/>
                  <a:pt x="6566519" y="13023"/>
                </a:cubicBezTo>
                <a:cubicBezTo>
                  <a:pt x="6567388" y="11721"/>
                  <a:pt x="6568581" y="10852"/>
                  <a:pt x="6570100" y="10418"/>
                </a:cubicBezTo>
                <a:close/>
                <a:moveTo>
                  <a:pt x="6262361" y="10418"/>
                </a:moveTo>
                <a:cubicBezTo>
                  <a:pt x="6263447" y="9984"/>
                  <a:pt x="6264858" y="9984"/>
                  <a:pt x="6266593" y="10418"/>
                </a:cubicBezTo>
                <a:cubicBezTo>
                  <a:pt x="6282220" y="13891"/>
                  <a:pt x="6295243" y="19534"/>
                  <a:pt x="6305661" y="27348"/>
                </a:cubicBezTo>
                <a:cubicBezTo>
                  <a:pt x="6310002" y="31688"/>
                  <a:pt x="6310870" y="37331"/>
                  <a:pt x="6308265" y="44277"/>
                </a:cubicBezTo>
                <a:cubicBezTo>
                  <a:pt x="6305661" y="51222"/>
                  <a:pt x="6303925" y="62074"/>
                  <a:pt x="6303056" y="76833"/>
                </a:cubicBezTo>
                <a:cubicBezTo>
                  <a:pt x="6304793" y="75965"/>
                  <a:pt x="6306963" y="75531"/>
                  <a:pt x="6309568" y="75531"/>
                </a:cubicBezTo>
                <a:cubicBezTo>
                  <a:pt x="6312172" y="74663"/>
                  <a:pt x="6313909" y="74228"/>
                  <a:pt x="6314777" y="74228"/>
                </a:cubicBezTo>
                <a:cubicBezTo>
                  <a:pt x="6322590" y="71624"/>
                  <a:pt x="6328668" y="71624"/>
                  <a:pt x="6333008" y="74228"/>
                </a:cubicBezTo>
                <a:cubicBezTo>
                  <a:pt x="6338217" y="76833"/>
                  <a:pt x="6342558" y="80306"/>
                  <a:pt x="6346030" y="84646"/>
                </a:cubicBezTo>
                <a:cubicBezTo>
                  <a:pt x="6351239" y="92460"/>
                  <a:pt x="6350372" y="97235"/>
                  <a:pt x="6343426" y="98971"/>
                </a:cubicBezTo>
                <a:cubicBezTo>
                  <a:pt x="6339086" y="99839"/>
                  <a:pt x="6331272" y="101142"/>
                  <a:pt x="6319986" y="102878"/>
                </a:cubicBezTo>
                <a:cubicBezTo>
                  <a:pt x="6312172" y="103746"/>
                  <a:pt x="6306095" y="104614"/>
                  <a:pt x="6301754" y="105482"/>
                </a:cubicBezTo>
                <a:cubicBezTo>
                  <a:pt x="6301754" y="114164"/>
                  <a:pt x="6301754" y="120675"/>
                  <a:pt x="6301754" y="125016"/>
                </a:cubicBezTo>
                <a:cubicBezTo>
                  <a:pt x="6319118" y="122412"/>
                  <a:pt x="6331272" y="119807"/>
                  <a:pt x="6338217" y="117203"/>
                </a:cubicBezTo>
                <a:cubicBezTo>
                  <a:pt x="6346030" y="114598"/>
                  <a:pt x="6353844" y="115466"/>
                  <a:pt x="6361657" y="119807"/>
                </a:cubicBezTo>
                <a:cubicBezTo>
                  <a:pt x="6367735" y="122412"/>
                  <a:pt x="6372075" y="125884"/>
                  <a:pt x="6374680" y="130225"/>
                </a:cubicBezTo>
                <a:cubicBezTo>
                  <a:pt x="6379889" y="138039"/>
                  <a:pt x="6378587" y="142813"/>
                  <a:pt x="6370773" y="144550"/>
                </a:cubicBezTo>
                <a:cubicBezTo>
                  <a:pt x="6336915" y="146286"/>
                  <a:pt x="6308265" y="148456"/>
                  <a:pt x="6284825" y="151061"/>
                </a:cubicBezTo>
                <a:cubicBezTo>
                  <a:pt x="6266593" y="152797"/>
                  <a:pt x="6244890" y="157138"/>
                  <a:pt x="6219713" y="164083"/>
                </a:cubicBezTo>
                <a:cubicBezTo>
                  <a:pt x="6213636" y="165820"/>
                  <a:pt x="6209295" y="165386"/>
                  <a:pt x="6206690" y="162781"/>
                </a:cubicBezTo>
                <a:cubicBezTo>
                  <a:pt x="6201481" y="160177"/>
                  <a:pt x="6195839" y="156270"/>
                  <a:pt x="6189761" y="151061"/>
                </a:cubicBezTo>
                <a:cubicBezTo>
                  <a:pt x="6188893" y="150193"/>
                  <a:pt x="6188459" y="149759"/>
                  <a:pt x="6188459" y="149759"/>
                </a:cubicBezTo>
                <a:cubicBezTo>
                  <a:pt x="6184118" y="151495"/>
                  <a:pt x="6178475" y="157138"/>
                  <a:pt x="6171530" y="166688"/>
                </a:cubicBezTo>
                <a:cubicBezTo>
                  <a:pt x="6168925" y="173633"/>
                  <a:pt x="6169794" y="180145"/>
                  <a:pt x="6174134" y="186222"/>
                </a:cubicBezTo>
                <a:cubicBezTo>
                  <a:pt x="6180212" y="197508"/>
                  <a:pt x="6181080" y="207058"/>
                  <a:pt x="6176739" y="214871"/>
                </a:cubicBezTo>
                <a:cubicBezTo>
                  <a:pt x="6174134" y="218344"/>
                  <a:pt x="6171530" y="221382"/>
                  <a:pt x="6168925" y="223987"/>
                </a:cubicBezTo>
                <a:cubicBezTo>
                  <a:pt x="6182816" y="224855"/>
                  <a:pt x="6199745" y="227894"/>
                  <a:pt x="6219713" y="233102"/>
                </a:cubicBezTo>
                <a:cubicBezTo>
                  <a:pt x="6226658" y="233971"/>
                  <a:pt x="6233169" y="235273"/>
                  <a:pt x="6239246" y="237009"/>
                </a:cubicBezTo>
                <a:cubicBezTo>
                  <a:pt x="6238378" y="235273"/>
                  <a:pt x="6237944" y="232668"/>
                  <a:pt x="6237944" y="229196"/>
                </a:cubicBezTo>
                <a:cubicBezTo>
                  <a:pt x="6235340" y="219646"/>
                  <a:pt x="6233604" y="210964"/>
                  <a:pt x="6232735" y="203151"/>
                </a:cubicBezTo>
                <a:cubicBezTo>
                  <a:pt x="6229263" y="187524"/>
                  <a:pt x="6225790" y="178408"/>
                  <a:pt x="6222317" y="175804"/>
                </a:cubicBezTo>
                <a:cubicBezTo>
                  <a:pt x="6219713" y="169727"/>
                  <a:pt x="6222317" y="166254"/>
                  <a:pt x="6230131" y="165386"/>
                </a:cubicBezTo>
                <a:cubicBezTo>
                  <a:pt x="6237944" y="165386"/>
                  <a:pt x="6244890" y="166688"/>
                  <a:pt x="6250967" y="169292"/>
                </a:cubicBezTo>
                <a:cubicBezTo>
                  <a:pt x="6254440" y="169292"/>
                  <a:pt x="6260951" y="167990"/>
                  <a:pt x="6270500" y="165386"/>
                </a:cubicBezTo>
                <a:cubicBezTo>
                  <a:pt x="6287864" y="161913"/>
                  <a:pt x="6299584" y="158440"/>
                  <a:pt x="6305661" y="154968"/>
                </a:cubicBezTo>
                <a:cubicBezTo>
                  <a:pt x="6312606" y="154100"/>
                  <a:pt x="6319552" y="154968"/>
                  <a:pt x="6326497" y="157572"/>
                </a:cubicBezTo>
                <a:cubicBezTo>
                  <a:pt x="6335179" y="161045"/>
                  <a:pt x="6341256" y="165820"/>
                  <a:pt x="6344728" y="171897"/>
                </a:cubicBezTo>
                <a:cubicBezTo>
                  <a:pt x="6349069" y="177106"/>
                  <a:pt x="6349069" y="181447"/>
                  <a:pt x="6344728" y="184919"/>
                </a:cubicBezTo>
                <a:cubicBezTo>
                  <a:pt x="6344728" y="184919"/>
                  <a:pt x="6344295" y="185354"/>
                  <a:pt x="6343426" y="186222"/>
                </a:cubicBezTo>
                <a:cubicBezTo>
                  <a:pt x="6339954" y="189694"/>
                  <a:pt x="6335613" y="196640"/>
                  <a:pt x="6330404" y="207058"/>
                </a:cubicBezTo>
                <a:cubicBezTo>
                  <a:pt x="6333008" y="208794"/>
                  <a:pt x="6335613" y="212267"/>
                  <a:pt x="6338217" y="217475"/>
                </a:cubicBezTo>
                <a:cubicBezTo>
                  <a:pt x="6341690" y="223553"/>
                  <a:pt x="6339954" y="227025"/>
                  <a:pt x="6333008" y="227894"/>
                </a:cubicBezTo>
                <a:cubicBezTo>
                  <a:pt x="6317381" y="227894"/>
                  <a:pt x="6294809" y="229630"/>
                  <a:pt x="6265291" y="233102"/>
                </a:cubicBezTo>
                <a:cubicBezTo>
                  <a:pt x="6264423" y="236575"/>
                  <a:pt x="6263121" y="239614"/>
                  <a:pt x="6261385" y="242218"/>
                </a:cubicBezTo>
                <a:cubicBezTo>
                  <a:pt x="6276143" y="244823"/>
                  <a:pt x="6292638" y="246559"/>
                  <a:pt x="6310870" y="247427"/>
                </a:cubicBezTo>
                <a:cubicBezTo>
                  <a:pt x="6323892" y="247427"/>
                  <a:pt x="6354278" y="246559"/>
                  <a:pt x="6402027" y="244823"/>
                </a:cubicBezTo>
                <a:cubicBezTo>
                  <a:pt x="6405500" y="243955"/>
                  <a:pt x="6407670" y="244389"/>
                  <a:pt x="6408538" y="246125"/>
                </a:cubicBezTo>
                <a:cubicBezTo>
                  <a:pt x="6409407" y="246993"/>
                  <a:pt x="6408105" y="248295"/>
                  <a:pt x="6404632" y="250032"/>
                </a:cubicBezTo>
                <a:cubicBezTo>
                  <a:pt x="6384664" y="263054"/>
                  <a:pt x="6361657" y="276511"/>
                  <a:pt x="6335613" y="290401"/>
                </a:cubicBezTo>
                <a:cubicBezTo>
                  <a:pt x="6329536" y="293006"/>
                  <a:pt x="6322590" y="293440"/>
                  <a:pt x="6314777" y="291704"/>
                </a:cubicBezTo>
                <a:cubicBezTo>
                  <a:pt x="6292205" y="285627"/>
                  <a:pt x="6260082" y="274340"/>
                  <a:pt x="6218410" y="257845"/>
                </a:cubicBezTo>
                <a:cubicBezTo>
                  <a:pt x="6199311" y="250900"/>
                  <a:pt x="6184118" y="247427"/>
                  <a:pt x="6172832" y="247427"/>
                </a:cubicBezTo>
                <a:cubicBezTo>
                  <a:pt x="6162414" y="245691"/>
                  <a:pt x="6150260" y="248729"/>
                  <a:pt x="6136369" y="256543"/>
                </a:cubicBezTo>
                <a:cubicBezTo>
                  <a:pt x="6132896" y="258279"/>
                  <a:pt x="6128990" y="258279"/>
                  <a:pt x="6124649" y="256543"/>
                </a:cubicBezTo>
                <a:cubicBezTo>
                  <a:pt x="6115099" y="250466"/>
                  <a:pt x="6109022" y="244823"/>
                  <a:pt x="6106417" y="239614"/>
                </a:cubicBezTo>
                <a:cubicBezTo>
                  <a:pt x="6104681" y="235273"/>
                  <a:pt x="6105984" y="232668"/>
                  <a:pt x="6110324" y="231800"/>
                </a:cubicBezTo>
                <a:cubicBezTo>
                  <a:pt x="6118137" y="230932"/>
                  <a:pt x="6120742" y="230498"/>
                  <a:pt x="6118137" y="230498"/>
                </a:cubicBezTo>
                <a:cubicBezTo>
                  <a:pt x="6132028" y="228762"/>
                  <a:pt x="6142012" y="227459"/>
                  <a:pt x="6148089" y="226591"/>
                </a:cubicBezTo>
                <a:cubicBezTo>
                  <a:pt x="6156771" y="212701"/>
                  <a:pt x="6156771" y="200112"/>
                  <a:pt x="6148089" y="188826"/>
                </a:cubicBezTo>
                <a:cubicBezTo>
                  <a:pt x="6143749" y="182749"/>
                  <a:pt x="6142012" y="175804"/>
                  <a:pt x="6142880" y="167990"/>
                </a:cubicBezTo>
                <a:cubicBezTo>
                  <a:pt x="6143749" y="165386"/>
                  <a:pt x="6145485" y="161479"/>
                  <a:pt x="6148089" y="156270"/>
                </a:cubicBezTo>
                <a:cubicBezTo>
                  <a:pt x="6145485" y="157138"/>
                  <a:pt x="6142012" y="158874"/>
                  <a:pt x="6137671" y="161479"/>
                </a:cubicBezTo>
                <a:cubicBezTo>
                  <a:pt x="6135935" y="163215"/>
                  <a:pt x="6134199" y="164518"/>
                  <a:pt x="6132462" y="165386"/>
                </a:cubicBezTo>
                <a:cubicBezTo>
                  <a:pt x="6128990" y="167990"/>
                  <a:pt x="6125517" y="167990"/>
                  <a:pt x="6122044" y="165386"/>
                </a:cubicBezTo>
                <a:cubicBezTo>
                  <a:pt x="6116835" y="161045"/>
                  <a:pt x="6111626" y="155402"/>
                  <a:pt x="6106417" y="148456"/>
                </a:cubicBezTo>
                <a:cubicBezTo>
                  <a:pt x="6102945" y="144116"/>
                  <a:pt x="6103379" y="141511"/>
                  <a:pt x="6107719" y="140643"/>
                </a:cubicBezTo>
                <a:cubicBezTo>
                  <a:pt x="6126819" y="137170"/>
                  <a:pt x="6141578" y="131527"/>
                  <a:pt x="6151996" y="123714"/>
                </a:cubicBezTo>
                <a:cubicBezTo>
                  <a:pt x="6156337" y="121109"/>
                  <a:pt x="6161112" y="121109"/>
                  <a:pt x="6166321" y="123714"/>
                </a:cubicBezTo>
                <a:cubicBezTo>
                  <a:pt x="6175003" y="126318"/>
                  <a:pt x="6182382" y="131093"/>
                  <a:pt x="6188459" y="138039"/>
                </a:cubicBezTo>
                <a:cubicBezTo>
                  <a:pt x="6191063" y="139775"/>
                  <a:pt x="6192365" y="141945"/>
                  <a:pt x="6192365" y="144550"/>
                </a:cubicBezTo>
                <a:cubicBezTo>
                  <a:pt x="6193234" y="144550"/>
                  <a:pt x="6194102" y="144116"/>
                  <a:pt x="6194970" y="143247"/>
                </a:cubicBezTo>
                <a:cubicBezTo>
                  <a:pt x="6195839" y="143247"/>
                  <a:pt x="6196272" y="143247"/>
                  <a:pt x="6196272" y="143247"/>
                </a:cubicBezTo>
                <a:cubicBezTo>
                  <a:pt x="6204954" y="131961"/>
                  <a:pt x="6213201" y="114598"/>
                  <a:pt x="6221015" y="91158"/>
                </a:cubicBezTo>
                <a:cubicBezTo>
                  <a:pt x="6225356" y="74663"/>
                  <a:pt x="6226658" y="65113"/>
                  <a:pt x="6224922" y="62508"/>
                </a:cubicBezTo>
                <a:cubicBezTo>
                  <a:pt x="6224054" y="59036"/>
                  <a:pt x="6224488" y="56865"/>
                  <a:pt x="6226224" y="55997"/>
                </a:cubicBezTo>
                <a:cubicBezTo>
                  <a:pt x="6227092" y="55129"/>
                  <a:pt x="6229697" y="55129"/>
                  <a:pt x="6234037" y="55997"/>
                </a:cubicBezTo>
                <a:cubicBezTo>
                  <a:pt x="6239246" y="57733"/>
                  <a:pt x="6246192" y="60772"/>
                  <a:pt x="6254873" y="65113"/>
                </a:cubicBezTo>
                <a:cubicBezTo>
                  <a:pt x="6256610" y="66849"/>
                  <a:pt x="6257912" y="67717"/>
                  <a:pt x="6258780" y="67717"/>
                </a:cubicBezTo>
                <a:cubicBezTo>
                  <a:pt x="6263989" y="71190"/>
                  <a:pt x="6265291" y="75965"/>
                  <a:pt x="6262687" y="82042"/>
                </a:cubicBezTo>
                <a:cubicBezTo>
                  <a:pt x="6261819" y="83778"/>
                  <a:pt x="6260517" y="85949"/>
                  <a:pt x="6258780" y="88553"/>
                </a:cubicBezTo>
                <a:cubicBezTo>
                  <a:pt x="6261385" y="86817"/>
                  <a:pt x="6264858" y="85515"/>
                  <a:pt x="6269198" y="84646"/>
                </a:cubicBezTo>
                <a:cubicBezTo>
                  <a:pt x="6269198" y="51656"/>
                  <a:pt x="6266593" y="30386"/>
                  <a:pt x="6261385" y="20836"/>
                </a:cubicBezTo>
                <a:cubicBezTo>
                  <a:pt x="6259649" y="17364"/>
                  <a:pt x="6259214" y="14759"/>
                  <a:pt x="6260082" y="13023"/>
                </a:cubicBezTo>
                <a:cubicBezTo>
                  <a:pt x="6260517" y="11721"/>
                  <a:pt x="6261276" y="10852"/>
                  <a:pt x="6262361" y="10418"/>
                </a:cubicBezTo>
                <a:close/>
                <a:moveTo>
                  <a:pt x="5211365" y="10418"/>
                </a:moveTo>
                <a:cubicBezTo>
                  <a:pt x="5228728" y="13023"/>
                  <a:pt x="5243487" y="20836"/>
                  <a:pt x="5255641" y="33859"/>
                </a:cubicBezTo>
                <a:cubicBezTo>
                  <a:pt x="5258246" y="37331"/>
                  <a:pt x="5258246" y="41238"/>
                  <a:pt x="5255641" y="45579"/>
                </a:cubicBezTo>
                <a:cubicBezTo>
                  <a:pt x="5253037" y="48184"/>
                  <a:pt x="5251301" y="58167"/>
                  <a:pt x="5250432" y="75531"/>
                </a:cubicBezTo>
                <a:lnTo>
                  <a:pt x="5250432" y="79437"/>
                </a:lnTo>
                <a:cubicBezTo>
                  <a:pt x="5259982" y="77701"/>
                  <a:pt x="5267361" y="75965"/>
                  <a:pt x="5272570" y="74228"/>
                </a:cubicBezTo>
                <a:cubicBezTo>
                  <a:pt x="5279516" y="69888"/>
                  <a:pt x="5286027" y="69888"/>
                  <a:pt x="5292104" y="74228"/>
                </a:cubicBezTo>
                <a:cubicBezTo>
                  <a:pt x="5303391" y="81174"/>
                  <a:pt x="5312940" y="89855"/>
                  <a:pt x="5320754" y="100273"/>
                </a:cubicBezTo>
                <a:cubicBezTo>
                  <a:pt x="5322490" y="104614"/>
                  <a:pt x="5322056" y="107653"/>
                  <a:pt x="5319451" y="109389"/>
                </a:cubicBezTo>
                <a:cubicBezTo>
                  <a:pt x="5311638" y="117203"/>
                  <a:pt x="5304693" y="125450"/>
                  <a:pt x="5298615" y="134132"/>
                </a:cubicBezTo>
                <a:cubicBezTo>
                  <a:pt x="5303824" y="136736"/>
                  <a:pt x="5308165" y="141077"/>
                  <a:pt x="5311638" y="147154"/>
                </a:cubicBezTo>
                <a:cubicBezTo>
                  <a:pt x="5314242" y="152363"/>
                  <a:pt x="5312506" y="155402"/>
                  <a:pt x="5306429" y="156270"/>
                </a:cubicBezTo>
                <a:cubicBezTo>
                  <a:pt x="5295143" y="157138"/>
                  <a:pt x="5275609" y="158440"/>
                  <a:pt x="5247828" y="160177"/>
                </a:cubicBezTo>
                <a:cubicBezTo>
                  <a:pt x="5247828" y="161045"/>
                  <a:pt x="5247828" y="162347"/>
                  <a:pt x="5247828" y="164083"/>
                </a:cubicBezTo>
                <a:cubicBezTo>
                  <a:pt x="5246960" y="165820"/>
                  <a:pt x="5246526" y="167122"/>
                  <a:pt x="5246526" y="167990"/>
                </a:cubicBezTo>
                <a:cubicBezTo>
                  <a:pt x="5245658" y="181881"/>
                  <a:pt x="5242619" y="194469"/>
                  <a:pt x="5237410" y="205755"/>
                </a:cubicBezTo>
                <a:cubicBezTo>
                  <a:pt x="5283423" y="232668"/>
                  <a:pt x="5332474" y="252636"/>
                  <a:pt x="5384564" y="265659"/>
                </a:cubicBezTo>
                <a:cubicBezTo>
                  <a:pt x="5388905" y="267395"/>
                  <a:pt x="5391075" y="269131"/>
                  <a:pt x="5391075" y="270868"/>
                </a:cubicBezTo>
                <a:cubicBezTo>
                  <a:pt x="5391943" y="272604"/>
                  <a:pt x="5390207" y="273906"/>
                  <a:pt x="5385866" y="274774"/>
                </a:cubicBezTo>
                <a:cubicBezTo>
                  <a:pt x="5360689" y="281720"/>
                  <a:pt x="5336380" y="287363"/>
                  <a:pt x="5312940" y="291704"/>
                </a:cubicBezTo>
                <a:cubicBezTo>
                  <a:pt x="5305995" y="293440"/>
                  <a:pt x="5300786" y="292572"/>
                  <a:pt x="5297313" y="289099"/>
                </a:cubicBezTo>
                <a:cubicBezTo>
                  <a:pt x="5270400" y="274340"/>
                  <a:pt x="5244355" y="255675"/>
                  <a:pt x="5219178" y="233102"/>
                </a:cubicBezTo>
                <a:cubicBezTo>
                  <a:pt x="5196606" y="256543"/>
                  <a:pt x="5160577" y="270434"/>
                  <a:pt x="5111092" y="274774"/>
                </a:cubicBezTo>
                <a:cubicBezTo>
                  <a:pt x="5105883" y="275643"/>
                  <a:pt x="5103278" y="275643"/>
                  <a:pt x="5103278" y="274774"/>
                </a:cubicBezTo>
                <a:cubicBezTo>
                  <a:pt x="5103278" y="273038"/>
                  <a:pt x="5105449" y="271302"/>
                  <a:pt x="5109790" y="269565"/>
                </a:cubicBezTo>
                <a:cubicBezTo>
                  <a:pt x="5149726" y="255675"/>
                  <a:pt x="5178809" y="237009"/>
                  <a:pt x="5197040" y="213569"/>
                </a:cubicBezTo>
                <a:cubicBezTo>
                  <a:pt x="5189227" y="205755"/>
                  <a:pt x="5182282" y="198810"/>
                  <a:pt x="5176204" y="192733"/>
                </a:cubicBezTo>
                <a:cubicBezTo>
                  <a:pt x="5166655" y="182315"/>
                  <a:pt x="5154066" y="178408"/>
                  <a:pt x="5138439" y="181013"/>
                </a:cubicBezTo>
                <a:cubicBezTo>
                  <a:pt x="5133230" y="181881"/>
                  <a:pt x="5129758" y="180145"/>
                  <a:pt x="5128021" y="175804"/>
                </a:cubicBezTo>
                <a:cubicBezTo>
                  <a:pt x="5127153" y="173199"/>
                  <a:pt x="5127587" y="170595"/>
                  <a:pt x="5129323" y="167990"/>
                </a:cubicBezTo>
                <a:cubicBezTo>
                  <a:pt x="5129323" y="167990"/>
                  <a:pt x="5129758" y="167556"/>
                  <a:pt x="5130626" y="166688"/>
                </a:cubicBezTo>
                <a:cubicBezTo>
                  <a:pt x="5137571" y="162347"/>
                  <a:pt x="5144082" y="160177"/>
                  <a:pt x="5150159" y="160177"/>
                </a:cubicBezTo>
                <a:cubicBezTo>
                  <a:pt x="5157973" y="160177"/>
                  <a:pt x="5164918" y="161479"/>
                  <a:pt x="5170995" y="164083"/>
                </a:cubicBezTo>
                <a:cubicBezTo>
                  <a:pt x="5170127" y="159743"/>
                  <a:pt x="5169259" y="153231"/>
                  <a:pt x="5168391" y="144550"/>
                </a:cubicBezTo>
                <a:cubicBezTo>
                  <a:pt x="5166655" y="135868"/>
                  <a:pt x="5165353" y="129791"/>
                  <a:pt x="5164484" y="126318"/>
                </a:cubicBezTo>
                <a:cubicBezTo>
                  <a:pt x="5161880" y="113296"/>
                  <a:pt x="5157539" y="102444"/>
                  <a:pt x="5151462" y="93762"/>
                </a:cubicBezTo>
                <a:cubicBezTo>
                  <a:pt x="5149726" y="87685"/>
                  <a:pt x="5151028" y="84212"/>
                  <a:pt x="5155368" y="83344"/>
                </a:cubicBezTo>
                <a:cubicBezTo>
                  <a:pt x="5162314" y="83344"/>
                  <a:pt x="5170562" y="85515"/>
                  <a:pt x="5180111" y="89855"/>
                </a:cubicBezTo>
                <a:cubicBezTo>
                  <a:pt x="5181847" y="89855"/>
                  <a:pt x="5184886" y="89422"/>
                  <a:pt x="5189227" y="88553"/>
                </a:cubicBezTo>
                <a:cubicBezTo>
                  <a:pt x="5192700" y="87685"/>
                  <a:pt x="5201815" y="86383"/>
                  <a:pt x="5216574" y="84646"/>
                </a:cubicBezTo>
                <a:lnTo>
                  <a:pt x="5216574" y="76833"/>
                </a:lnTo>
                <a:cubicBezTo>
                  <a:pt x="5216574" y="54261"/>
                  <a:pt x="5213101" y="36897"/>
                  <a:pt x="5206156" y="24743"/>
                </a:cubicBezTo>
                <a:cubicBezTo>
                  <a:pt x="5201815" y="16062"/>
                  <a:pt x="5203551" y="11287"/>
                  <a:pt x="5211365" y="10418"/>
                </a:cubicBezTo>
                <a:close/>
                <a:moveTo>
                  <a:pt x="7314092" y="9442"/>
                </a:moveTo>
                <a:cubicBezTo>
                  <a:pt x="7316914" y="9659"/>
                  <a:pt x="7319193" y="10418"/>
                  <a:pt x="7320929" y="11721"/>
                </a:cubicBezTo>
                <a:cubicBezTo>
                  <a:pt x="7331347" y="16930"/>
                  <a:pt x="7338726" y="23875"/>
                  <a:pt x="7343067" y="32557"/>
                </a:cubicBezTo>
                <a:cubicBezTo>
                  <a:pt x="7346540" y="38634"/>
                  <a:pt x="7346540" y="44277"/>
                  <a:pt x="7343067" y="49486"/>
                </a:cubicBezTo>
                <a:cubicBezTo>
                  <a:pt x="7343067" y="50354"/>
                  <a:pt x="7341765" y="53393"/>
                  <a:pt x="7339160" y="58602"/>
                </a:cubicBezTo>
                <a:cubicBezTo>
                  <a:pt x="7337424" y="63811"/>
                  <a:pt x="7336122" y="66849"/>
                  <a:pt x="7335254" y="67717"/>
                </a:cubicBezTo>
                <a:cubicBezTo>
                  <a:pt x="7332649" y="77267"/>
                  <a:pt x="7330044" y="87251"/>
                  <a:pt x="7327440" y="97669"/>
                </a:cubicBezTo>
                <a:cubicBezTo>
                  <a:pt x="7324836" y="107219"/>
                  <a:pt x="7319193" y="115032"/>
                  <a:pt x="7310511" y="121109"/>
                </a:cubicBezTo>
                <a:cubicBezTo>
                  <a:pt x="7304434" y="124582"/>
                  <a:pt x="7299659" y="123280"/>
                  <a:pt x="7296186" y="117203"/>
                </a:cubicBezTo>
                <a:cubicBezTo>
                  <a:pt x="7295318" y="114598"/>
                  <a:pt x="7294016" y="111994"/>
                  <a:pt x="7292280" y="109389"/>
                </a:cubicBezTo>
                <a:cubicBezTo>
                  <a:pt x="7280126" y="109389"/>
                  <a:pt x="7268839" y="110257"/>
                  <a:pt x="7258421" y="111994"/>
                </a:cubicBezTo>
                <a:cubicBezTo>
                  <a:pt x="7257553" y="111994"/>
                  <a:pt x="7256251" y="111994"/>
                  <a:pt x="7254514" y="111994"/>
                </a:cubicBezTo>
                <a:cubicBezTo>
                  <a:pt x="7254514" y="113730"/>
                  <a:pt x="7254080" y="115466"/>
                  <a:pt x="7253212" y="117203"/>
                </a:cubicBezTo>
                <a:cubicBezTo>
                  <a:pt x="7253212" y="118939"/>
                  <a:pt x="7253212" y="119807"/>
                  <a:pt x="7253212" y="119807"/>
                </a:cubicBezTo>
                <a:cubicBezTo>
                  <a:pt x="7249740" y="125016"/>
                  <a:pt x="7245398" y="126318"/>
                  <a:pt x="7240190" y="123714"/>
                </a:cubicBezTo>
                <a:cubicBezTo>
                  <a:pt x="7240190" y="123714"/>
                  <a:pt x="7239322" y="123280"/>
                  <a:pt x="7237585" y="122412"/>
                </a:cubicBezTo>
                <a:cubicBezTo>
                  <a:pt x="7236717" y="122412"/>
                  <a:pt x="7234547" y="121109"/>
                  <a:pt x="7231074" y="118505"/>
                </a:cubicBezTo>
                <a:cubicBezTo>
                  <a:pt x="7229338" y="115900"/>
                  <a:pt x="7227602" y="106785"/>
                  <a:pt x="7225865" y="91158"/>
                </a:cubicBezTo>
                <a:cubicBezTo>
                  <a:pt x="7224997" y="80740"/>
                  <a:pt x="7222392" y="67283"/>
                  <a:pt x="7218052" y="50788"/>
                </a:cubicBezTo>
                <a:cubicBezTo>
                  <a:pt x="7216316" y="43843"/>
                  <a:pt x="7214144" y="37766"/>
                  <a:pt x="7211540" y="32557"/>
                </a:cubicBezTo>
                <a:cubicBezTo>
                  <a:pt x="7210672" y="31688"/>
                  <a:pt x="7210238" y="31254"/>
                  <a:pt x="7210238" y="31254"/>
                </a:cubicBezTo>
                <a:cubicBezTo>
                  <a:pt x="7209370" y="28650"/>
                  <a:pt x="7209370" y="26479"/>
                  <a:pt x="7210238" y="24743"/>
                </a:cubicBezTo>
                <a:cubicBezTo>
                  <a:pt x="7210238" y="23875"/>
                  <a:pt x="7210238" y="23007"/>
                  <a:pt x="7210238" y="22139"/>
                </a:cubicBezTo>
                <a:cubicBezTo>
                  <a:pt x="7211974" y="19534"/>
                  <a:pt x="7215014" y="18232"/>
                  <a:pt x="7219354" y="18232"/>
                </a:cubicBezTo>
                <a:cubicBezTo>
                  <a:pt x="7221090" y="18232"/>
                  <a:pt x="7223694" y="18666"/>
                  <a:pt x="7227167" y="19534"/>
                </a:cubicBezTo>
                <a:cubicBezTo>
                  <a:pt x="7228904" y="20402"/>
                  <a:pt x="7230206" y="20836"/>
                  <a:pt x="7231074" y="20836"/>
                </a:cubicBezTo>
                <a:cubicBezTo>
                  <a:pt x="7231942" y="20836"/>
                  <a:pt x="7232810" y="21270"/>
                  <a:pt x="7233678" y="22139"/>
                </a:cubicBezTo>
                <a:cubicBezTo>
                  <a:pt x="7235415" y="22139"/>
                  <a:pt x="7236283" y="22573"/>
                  <a:pt x="7236283" y="23441"/>
                </a:cubicBezTo>
                <a:cubicBezTo>
                  <a:pt x="7238888" y="23441"/>
                  <a:pt x="7243228" y="23007"/>
                  <a:pt x="7249306" y="22139"/>
                </a:cubicBezTo>
                <a:cubicBezTo>
                  <a:pt x="7251042" y="21270"/>
                  <a:pt x="7252778" y="20836"/>
                  <a:pt x="7254514" y="20836"/>
                </a:cubicBezTo>
                <a:cubicBezTo>
                  <a:pt x="7264064" y="19968"/>
                  <a:pt x="7280560" y="16495"/>
                  <a:pt x="7304000" y="10418"/>
                </a:cubicBezTo>
                <a:cubicBezTo>
                  <a:pt x="7307906" y="9550"/>
                  <a:pt x="7311270" y="9225"/>
                  <a:pt x="7314092" y="9442"/>
                </a:cubicBezTo>
                <a:close/>
                <a:moveTo>
                  <a:pt x="4608993" y="9442"/>
                </a:moveTo>
                <a:cubicBezTo>
                  <a:pt x="4611814" y="9659"/>
                  <a:pt x="4614093" y="10418"/>
                  <a:pt x="4615829" y="11721"/>
                </a:cubicBezTo>
                <a:cubicBezTo>
                  <a:pt x="4626247" y="16930"/>
                  <a:pt x="4633627" y="23875"/>
                  <a:pt x="4637968" y="32557"/>
                </a:cubicBezTo>
                <a:cubicBezTo>
                  <a:pt x="4641440" y="38634"/>
                  <a:pt x="4641440" y="44277"/>
                  <a:pt x="4637968" y="49486"/>
                </a:cubicBezTo>
                <a:cubicBezTo>
                  <a:pt x="4637968" y="50354"/>
                  <a:pt x="4636665" y="53393"/>
                  <a:pt x="4634061" y="58602"/>
                </a:cubicBezTo>
                <a:cubicBezTo>
                  <a:pt x="4632325" y="63811"/>
                  <a:pt x="4631022" y="66849"/>
                  <a:pt x="4630154" y="67717"/>
                </a:cubicBezTo>
                <a:cubicBezTo>
                  <a:pt x="4627550" y="77267"/>
                  <a:pt x="4624945" y="87251"/>
                  <a:pt x="4622341" y="97669"/>
                </a:cubicBezTo>
                <a:cubicBezTo>
                  <a:pt x="4619736" y="107219"/>
                  <a:pt x="4614093" y="115032"/>
                  <a:pt x="4605411" y="121109"/>
                </a:cubicBezTo>
                <a:cubicBezTo>
                  <a:pt x="4599334" y="124582"/>
                  <a:pt x="4594559" y="123280"/>
                  <a:pt x="4591087" y="117203"/>
                </a:cubicBezTo>
                <a:cubicBezTo>
                  <a:pt x="4590219" y="114598"/>
                  <a:pt x="4588917" y="111994"/>
                  <a:pt x="4587180" y="109389"/>
                </a:cubicBezTo>
                <a:cubicBezTo>
                  <a:pt x="4575026" y="109389"/>
                  <a:pt x="4563740" y="110257"/>
                  <a:pt x="4553322" y="111994"/>
                </a:cubicBezTo>
                <a:cubicBezTo>
                  <a:pt x="4552453" y="111994"/>
                  <a:pt x="4551151" y="111994"/>
                  <a:pt x="4549415" y="111994"/>
                </a:cubicBezTo>
                <a:cubicBezTo>
                  <a:pt x="4549415" y="113730"/>
                  <a:pt x="4548981" y="115466"/>
                  <a:pt x="4548113" y="117203"/>
                </a:cubicBezTo>
                <a:cubicBezTo>
                  <a:pt x="4548113" y="118939"/>
                  <a:pt x="4548113" y="119807"/>
                  <a:pt x="4548113" y="119807"/>
                </a:cubicBezTo>
                <a:cubicBezTo>
                  <a:pt x="4544640" y="125016"/>
                  <a:pt x="4540299" y="126318"/>
                  <a:pt x="4535090" y="123714"/>
                </a:cubicBezTo>
                <a:cubicBezTo>
                  <a:pt x="4535090" y="123714"/>
                  <a:pt x="4534222" y="123280"/>
                  <a:pt x="4532486" y="122412"/>
                </a:cubicBezTo>
                <a:cubicBezTo>
                  <a:pt x="4531618" y="122412"/>
                  <a:pt x="4529447" y="121109"/>
                  <a:pt x="4525974" y="118505"/>
                </a:cubicBezTo>
                <a:cubicBezTo>
                  <a:pt x="4524238" y="115900"/>
                  <a:pt x="4522502" y="106785"/>
                  <a:pt x="4520765" y="91158"/>
                </a:cubicBezTo>
                <a:cubicBezTo>
                  <a:pt x="4519897" y="80740"/>
                  <a:pt x="4517293" y="67283"/>
                  <a:pt x="4512952" y="50788"/>
                </a:cubicBezTo>
                <a:cubicBezTo>
                  <a:pt x="4511216" y="43843"/>
                  <a:pt x="4509045" y="37766"/>
                  <a:pt x="4506441" y="32557"/>
                </a:cubicBezTo>
                <a:cubicBezTo>
                  <a:pt x="4505572" y="31688"/>
                  <a:pt x="4505139" y="31254"/>
                  <a:pt x="4505139" y="31254"/>
                </a:cubicBezTo>
                <a:cubicBezTo>
                  <a:pt x="4504270" y="28650"/>
                  <a:pt x="4504270" y="26479"/>
                  <a:pt x="4505139" y="24743"/>
                </a:cubicBezTo>
                <a:cubicBezTo>
                  <a:pt x="4505139" y="23875"/>
                  <a:pt x="4505139" y="23007"/>
                  <a:pt x="4505139" y="22139"/>
                </a:cubicBezTo>
                <a:cubicBezTo>
                  <a:pt x="4506875" y="19534"/>
                  <a:pt x="4509914" y="18232"/>
                  <a:pt x="4514254" y="18232"/>
                </a:cubicBezTo>
                <a:cubicBezTo>
                  <a:pt x="4515991" y="18232"/>
                  <a:pt x="4518595" y="18666"/>
                  <a:pt x="4522068" y="19534"/>
                </a:cubicBezTo>
                <a:cubicBezTo>
                  <a:pt x="4523804" y="20402"/>
                  <a:pt x="4525106" y="20836"/>
                  <a:pt x="4525974" y="20836"/>
                </a:cubicBezTo>
                <a:cubicBezTo>
                  <a:pt x="4526843" y="20836"/>
                  <a:pt x="4527711" y="21270"/>
                  <a:pt x="4528579" y="22139"/>
                </a:cubicBezTo>
                <a:cubicBezTo>
                  <a:pt x="4530315" y="22139"/>
                  <a:pt x="4531183" y="22573"/>
                  <a:pt x="4531183" y="23441"/>
                </a:cubicBezTo>
                <a:cubicBezTo>
                  <a:pt x="4533788" y="23441"/>
                  <a:pt x="4538129" y="23007"/>
                  <a:pt x="4544206" y="22139"/>
                </a:cubicBezTo>
                <a:cubicBezTo>
                  <a:pt x="4545942" y="21270"/>
                  <a:pt x="4547679" y="20836"/>
                  <a:pt x="4549415" y="20836"/>
                </a:cubicBezTo>
                <a:cubicBezTo>
                  <a:pt x="4558965" y="19968"/>
                  <a:pt x="4575460" y="16495"/>
                  <a:pt x="4598900" y="10418"/>
                </a:cubicBezTo>
                <a:cubicBezTo>
                  <a:pt x="4602807" y="9550"/>
                  <a:pt x="4606171" y="9225"/>
                  <a:pt x="4608993" y="9442"/>
                </a:cubicBezTo>
                <a:close/>
                <a:moveTo>
                  <a:pt x="1206700" y="7814"/>
                </a:moveTo>
                <a:cubicBezTo>
                  <a:pt x="1220592" y="11287"/>
                  <a:pt x="1232312" y="16930"/>
                  <a:pt x="1241861" y="24743"/>
                </a:cubicBezTo>
                <a:cubicBezTo>
                  <a:pt x="1245334" y="29084"/>
                  <a:pt x="1245768" y="33859"/>
                  <a:pt x="1243164" y="39068"/>
                </a:cubicBezTo>
                <a:cubicBezTo>
                  <a:pt x="1242296" y="41672"/>
                  <a:pt x="1240558" y="52090"/>
                  <a:pt x="1237954" y="70322"/>
                </a:cubicBezTo>
                <a:cubicBezTo>
                  <a:pt x="1244033" y="69453"/>
                  <a:pt x="1249241" y="67717"/>
                  <a:pt x="1253581" y="65113"/>
                </a:cubicBezTo>
                <a:cubicBezTo>
                  <a:pt x="1260527" y="63376"/>
                  <a:pt x="1266169" y="63811"/>
                  <a:pt x="1270511" y="66415"/>
                </a:cubicBezTo>
                <a:cubicBezTo>
                  <a:pt x="1273116" y="67283"/>
                  <a:pt x="1275720" y="69888"/>
                  <a:pt x="1278324" y="74228"/>
                </a:cubicBezTo>
                <a:cubicBezTo>
                  <a:pt x="1279192" y="75097"/>
                  <a:pt x="1280060" y="75965"/>
                  <a:pt x="1280929" y="76833"/>
                </a:cubicBezTo>
                <a:cubicBezTo>
                  <a:pt x="1284402" y="84646"/>
                  <a:pt x="1283099" y="88987"/>
                  <a:pt x="1277022" y="89855"/>
                </a:cubicBezTo>
                <a:cubicBezTo>
                  <a:pt x="1269208" y="92460"/>
                  <a:pt x="1257489" y="95064"/>
                  <a:pt x="1241861" y="97669"/>
                </a:cubicBezTo>
                <a:cubicBezTo>
                  <a:pt x="1239257" y="98537"/>
                  <a:pt x="1237520" y="98971"/>
                  <a:pt x="1236652" y="98971"/>
                </a:cubicBezTo>
                <a:cubicBezTo>
                  <a:pt x="1235784" y="106785"/>
                  <a:pt x="1235350" y="113730"/>
                  <a:pt x="1235350" y="119807"/>
                </a:cubicBezTo>
                <a:cubicBezTo>
                  <a:pt x="1239691" y="118071"/>
                  <a:pt x="1243598" y="117203"/>
                  <a:pt x="1247071" y="117203"/>
                </a:cubicBezTo>
                <a:cubicBezTo>
                  <a:pt x="1249675" y="116334"/>
                  <a:pt x="1253148" y="115466"/>
                  <a:pt x="1257489" y="114598"/>
                </a:cubicBezTo>
                <a:cubicBezTo>
                  <a:pt x="1271378" y="112862"/>
                  <a:pt x="1280060" y="111125"/>
                  <a:pt x="1283534" y="109389"/>
                </a:cubicBezTo>
                <a:cubicBezTo>
                  <a:pt x="1289610" y="107653"/>
                  <a:pt x="1295253" y="108087"/>
                  <a:pt x="1300462" y="110691"/>
                </a:cubicBezTo>
                <a:cubicBezTo>
                  <a:pt x="1310012" y="115032"/>
                  <a:pt x="1317825" y="121109"/>
                  <a:pt x="1323903" y="128923"/>
                </a:cubicBezTo>
                <a:cubicBezTo>
                  <a:pt x="1325638" y="137604"/>
                  <a:pt x="1323034" y="141511"/>
                  <a:pt x="1316090" y="140643"/>
                </a:cubicBezTo>
                <a:cubicBezTo>
                  <a:pt x="1314354" y="140643"/>
                  <a:pt x="1311314" y="140643"/>
                  <a:pt x="1306974" y="140643"/>
                </a:cubicBezTo>
                <a:cubicBezTo>
                  <a:pt x="1289610" y="139775"/>
                  <a:pt x="1270076" y="140209"/>
                  <a:pt x="1248372" y="141945"/>
                </a:cubicBezTo>
                <a:cubicBezTo>
                  <a:pt x="1257054" y="148022"/>
                  <a:pt x="1260527" y="153231"/>
                  <a:pt x="1258790" y="157572"/>
                </a:cubicBezTo>
                <a:cubicBezTo>
                  <a:pt x="1258790" y="159309"/>
                  <a:pt x="1258790" y="160177"/>
                  <a:pt x="1258790" y="160177"/>
                </a:cubicBezTo>
                <a:cubicBezTo>
                  <a:pt x="1266603" y="159309"/>
                  <a:pt x="1273550" y="157572"/>
                  <a:pt x="1279627" y="154968"/>
                </a:cubicBezTo>
                <a:cubicBezTo>
                  <a:pt x="1285704" y="153231"/>
                  <a:pt x="1290912" y="154534"/>
                  <a:pt x="1295253" y="158874"/>
                </a:cubicBezTo>
                <a:cubicBezTo>
                  <a:pt x="1300462" y="162347"/>
                  <a:pt x="1304804" y="165820"/>
                  <a:pt x="1308276" y="169292"/>
                </a:cubicBezTo>
                <a:cubicBezTo>
                  <a:pt x="1312617" y="177106"/>
                  <a:pt x="1310445" y="181881"/>
                  <a:pt x="1301765" y="183617"/>
                </a:cubicBezTo>
                <a:cubicBezTo>
                  <a:pt x="1288742" y="183617"/>
                  <a:pt x="1273983" y="184051"/>
                  <a:pt x="1257489" y="184919"/>
                </a:cubicBezTo>
                <a:lnTo>
                  <a:pt x="1257489" y="201849"/>
                </a:lnTo>
                <a:cubicBezTo>
                  <a:pt x="1257489" y="216607"/>
                  <a:pt x="1257923" y="231366"/>
                  <a:pt x="1258790" y="246125"/>
                </a:cubicBezTo>
                <a:cubicBezTo>
                  <a:pt x="1259658" y="268697"/>
                  <a:pt x="1250977" y="284758"/>
                  <a:pt x="1232745" y="294308"/>
                </a:cubicBezTo>
                <a:cubicBezTo>
                  <a:pt x="1224932" y="297781"/>
                  <a:pt x="1218855" y="296479"/>
                  <a:pt x="1214514" y="290401"/>
                </a:cubicBezTo>
                <a:cubicBezTo>
                  <a:pt x="1207568" y="273038"/>
                  <a:pt x="1197585" y="259582"/>
                  <a:pt x="1184563" y="250032"/>
                </a:cubicBezTo>
                <a:cubicBezTo>
                  <a:pt x="1182826" y="248295"/>
                  <a:pt x="1181958" y="246993"/>
                  <a:pt x="1181958" y="246125"/>
                </a:cubicBezTo>
                <a:cubicBezTo>
                  <a:pt x="1181958" y="245257"/>
                  <a:pt x="1183261" y="245257"/>
                  <a:pt x="1185866" y="246125"/>
                </a:cubicBezTo>
                <a:cubicBezTo>
                  <a:pt x="1188470" y="246125"/>
                  <a:pt x="1192809" y="246559"/>
                  <a:pt x="1198887" y="247427"/>
                </a:cubicBezTo>
                <a:cubicBezTo>
                  <a:pt x="1208436" y="248295"/>
                  <a:pt x="1214948" y="249163"/>
                  <a:pt x="1218422" y="250032"/>
                </a:cubicBezTo>
                <a:cubicBezTo>
                  <a:pt x="1221893" y="250900"/>
                  <a:pt x="1224064" y="249598"/>
                  <a:pt x="1224932" y="246125"/>
                </a:cubicBezTo>
                <a:lnTo>
                  <a:pt x="1224932" y="187524"/>
                </a:lnTo>
                <a:cubicBezTo>
                  <a:pt x="1198887" y="190996"/>
                  <a:pt x="1181524" y="194035"/>
                  <a:pt x="1172842" y="196640"/>
                </a:cubicBezTo>
                <a:cubicBezTo>
                  <a:pt x="1186733" y="198376"/>
                  <a:pt x="1195414" y="200980"/>
                  <a:pt x="1198887" y="204453"/>
                </a:cubicBezTo>
                <a:cubicBezTo>
                  <a:pt x="1209305" y="213135"/>
                  <a:pt x="1211042" y="223119"/>
                  <a:pt x="1204096" y="234405"/>
                </a:cubicBezTo>
                <a:cubicBezTo>
                  <a:pt x="1199755" y="238746"/>
                  <a:pt x="1195414" y="239614"/>
                  <a:pt x="1191074" y="237009"/>
                </a:cubicBezTo>
                <a:cubicBezTo>
                  <a:pt x="1182392" y="230932"/>
                  <a:pt x="1174145" y="218778"/>
                  <a:pt x="1166331" y="200546"/>
                </a:cubicBezTo>
                <a:cubicBezTo>
                  <a:pt x="1165463" y="200546"/>
                  <a:pt x="1165028" y="199678"/>
                  <a:pt x="1165028" y="197942"/>
                </a:cubicBezTo>
                <a:cubicBezTo>
                  <a:pt x="1161556" y="197942"/>
                  <a:pt x="1158084" y="197508"/>
                  <a:pt x="1154611" y="196640"/>
                </a:cubicBezTo>
                <a:cubicBezTo>
                  <a:pt x="1153742" y="195771"/>
                  <a:pt x="1152875" y="194903"/>
                  <a:pt x="1152006" y="194035"/>
                </a:cubicBezTo>
                <a:cubicBezTo>
                  <a:pt x="1145928" y="189694"/>
                  <a:pt x="1142023" y="186222"/>
                  <a:pt x="1140286" y="183617"/>
                </a:cubicBezTo>
                <a:cubicBezTo>
                  <a:pt x="1137682" y="181013"/>
                  <a:pt x="1136814" y="179276"/>
                  <a:pt x="1137682" y="178408"/>
                </a:cubicBezTo>
                <a:cubicBezTo>
                  <a:pt x="1138550" y="176672"/>
                  <a:pt x="1140286" y="175804"/>
                  <a:pt x="1142890" y="175804"/>
                </a:cubicBezTo>
                <a:cubicBezTo>
                  <a:pt x="1158517" y="174067"/>
                  <a:pt x="1172842" y="171897"/>
                  <a:pt x="1185866" y="169292"/>
                </a:cubicBezTo>
                <a:cubicBezTo>
                  <a:pt x="1191942" y="168424"/>
                  <a:pt x="1200623" y="167556"/>
                  <a:pt x="1211910" y="166688"/>
                </a:cubicBezTo>
                <a:cubicBezTo>
                  <a:pt x="1217988" y="165820"/>
                  <a:pt x="1222327" y="165386"/>
                  <a:pt x="1224932" y="165386"/>
                </a:cubicBezTo>
                <a:cubicBezTo>
                  <a:pt x="1224064" y="156704"/>
                  <a:pt x="1222761" y="150193"/>
                  <a:pt x="1221026" y="145852"/>
                </a:cubicBezTo>
                <a:cubicBezTo>
                  <a:pt x="1214948" y="146286"/>
                  <a:pt x="1207353" y="147154"/>
                  <a:pt x="1198236" y="148456"/>
                </a:cubicBezTo>
                <a:lnTo>
                  <a:pt x="1170903" y="152919"/>
                </a:lnTo>
                <a:lnTo>
                  <a:pt x="1161122" y="154968"/>
                </a:lnTo>
                <a:cubicBezTo>
                  <a:pt x="1154177" y="156704"/>
                  <a:pt x="1148533" y="156270"/>
                  <a:pt x="1144193" y="153666"/>
                </a:cubicBezTo>
                <a:cubicBezTo>
                  <a:pt x="1140720" y="151061"/>
                  <a:pt x="1136814" y="148022"/>
                  <a:pt x="1132473" y="144550"/>
                </a:cubicBezTo>
                <a:cubicBezTo>
                  <a:pt x="1131604" y="145418"/>
                  <a:pt x="1130302" y="146720"/>
                  <a:pt x="1128566" y="148456"/>
                </a:cubicBezTo>
                <a:cubicBezTo>
                  <a:pt x="1126830" y="151061"/>
                  <a:pt x="1125528" y="152797"/>
                  <a:pt x="1124659" y="153666"/>
                </a:cubicBezTo>
                <a:cubicBezTo>
                  <a:pt x="1124659" y="187524"/>
                  <a:pt x="1124659" y="216607"/>
                  <a:pt x="1124659" y="240916"/>
                </a:cubicBezTo>
                <a:cubicBezTo>
                  <a:pt x="1127264" y="259147"/>
                  <a:pt x="1120752" y="273038"/>
                  <a:pt x="1105126" y="282588"/>
                </a:cubicBezTo>
                <a:cubicBezTo>
                  <a:pt x="1098180" y="286061"/>
                  <a:pt x="1092103" y="283022"/>
                  <a:pt x="1086895" y="273472"/>
                </a:cubicBezTo>
                <a:cubicBezTo>
                  <a:pt x="1078212" y="257845"/>
                  <a:pt x="1068229" y="245691"/>
                  <a:pt x="1056942" y="237009"/>
                </a:cubicBezTo>
                <a:cubicBezTo>
                  <a:pt x="1054338" y="236141"/>
                  <a:pt x="1053470" y="235273"/>
                  <a:pt x="1054338" y="234405"/>
                </a:cubicBezTo>
                <a:cubicBezTo>
                  <a:pt x="1055207" y="232668"/>
                  <a:pt x="1056942" y="232234"/>
                  <a:pt x="1059546" y="233102"/>
                </a:cubicBezTo>
                <a:cubicBezTo>
                  <a:pt x="1063019" y="233102"/>
                  <a:pt x="1070399" y="233971"/>
                  <a:pt x="1081684" y="235707"/>
                </a:cubicBezTo>
                <a:cubicBezTo>
                  <a:pt x="1084290" y="236575"/>
                  <a:pt x="1086027" y="237009"/>
                  <a:pt x="1086895" y="237009"/>
                </a:cubicBezTo>
                <a:cubicBezTo>
                  <a:pt x="1091234" y="236141"/>
                  <a:pt x="1093405" y="234405"/>
                  <a:pt x="1093405" y="231800"/>
                </a:cubicBezTo>
                <a:cubicBezTo>
                  <a:pt x="1093405" y="216173"/>
                  <a:pt x="1093405" y="201414"/>
                  <a:pt x="1093405" y="187524"/>
                </a:cubicBezTo>
                <a:cubicBezTo>
                  <a:pt x="1089932" y="191865"/>
                  <a:pt x="1085158" y="197508"/>
                  <a:pt x="1079080" y="204453"/>
                </a:cubicBezTo>
                <a:cubicBezTo>
                  <a:pt x="1075608" y="208794"/>
                  <a:pt x="1073003" y="211832"/>
                  <a:pt x="1071267" y="213569"/>
                </a:cubicBezTo>
                <a:cubicBezTo>
                  <a:pt x="1066926" y="216173"/>
                  <a:pt x="1063019" y="217042"/>
                  <a:pt x="1059546" y="216173"/>
                </a:cubicBezTo>
                <a:cubicBezTo>
                  <a:pt x="1047392" y="210964"/>
                  <a:pt x="1039145" y="203151"/>
                  <a:pt x="1034804" y="192733"/>
                </a:cubicBezTo>
                <a:cubicBezTo>
                  <a:pt x="1033936" y="186656"/>
                  <a:pt x="1035672" y="182749"/>
                  <a:pt x="1040013" y="181013"/>
                </a:cubicBezTo>
                <a:cubicBezTo>
                  <a:pt x="1046090" y="179276"/>
                  <a:pt x="1053905" y="175804"/>
                  <a:pt x="1063454" y="170595"/>
                </a:cubicBezTo>
                <a:cubicBezTo>
                  <a:pt x="1073003" y="165386"/>
                  <a:pt x="1082988" y="159309"/>
                  <a:pt x="1093405" y="152363"/>
                </a:cubicBezTo>
                <a:cubicBezTo>
                  <a:pt x="1094274" y="143682"/>
                  <a:pt x="1094709" y="134132"/>
                  <a:pt x="1094709" y="123714"/>
                </a:cubicBezTo>
                <a:cubicBezTo>
                  <a:pt x="1092971" y="123714"/>
                  <a:pt x="1090367" y="124582"/>
                  <a:pt x="1086895" y="126318"/>
                </a:cubicBezTo>
                <a:cubicBezTo>
                  <a:pt x="1083422" y="127186"/>
                  <a:pt x="1080817" y="128055"/>
                  <a:pt x="1079080" y="128923"/>
                </a:cubicBezTo>
                <a:cubicBezTo>
                  <a:pt x="1073871" y="130659"/>
                  <a:pt x="1069097" y="130225"/>
                  <a:pt x="1064756" y="127620"/>
                </a:cubicBezTo>
                <a:cubicBezTo>
                  <a:pt x="1056942" y="123280"/>
                  <a:pt x="1051733" y="118939"/>
                  <a:pt x="1049128" y="114598"/>
                </a:cubicBezTo>
                <a:cubicBezTo>
                  <a:pt x="1045656" y="107653"/>
                  <a:pt x="1046958" y="103746"/>
                  <a:pt x="1053035" y="102878"/>
                </a:cubicBezTo>
                <a:cubicBezTo>
                  <a:pt x="1053905" y="102878"/>
                  <a:pt x="1056942" y="102444"/>
                  <a:pt x="1062151" y="101576"/>
                </a:cubicBezTo>
                <a:cubicBezTo>
                  <a:pt x="1076910" y="98971"/>
                  <a:pt x="1087763" y="96801"/>
                  <a:pt x="1094709" y="95064"/>
                </a:cubicBezTo>
                <a:lnTo>
                  <a:pt x="1094709" y="85949"/>
                </a:lnTo>
                <a:cubicBezTo>
                  <a:pt x="1094709" y="48618"/>
                  <a:pt x="1092537" y="28216"/>
                  <a:pt x="1088196" y="24743"/>
                </a:cubicBezTo>
                <a:cubicBezTo>
                  <a:pt x="1086460" y="21270"/>
                  <a:pt x="1086895" y="18232"/>
                  <a:pt x="1089498" y="15627"/>
                </a:cubicBezTo>
                <a:cubicBezTo>
                  <a:pt x="1092103" y="13891"/>
                  <a:pt x="1095576" y="13891"/>
                  <a:pt x="1099917" y="15627"/>
                </a:cubicBezTo>
                <a:cubicBezTo>
                  <a:pt x="1110335" y="19100"/>
                  <a:pt x="1120752" y="26479"/>
                  <a:pt x="1131171" y="37766"/>
                </a:cubicBezTo>
                <a:cubicBezTo>
                  <a:pt x="1133775" y="42106"/>
                  <a:pt x="1134643" y="46881"/>
                  <a:pt x="1133775" y="52090"/>
                </a:cubicBezTo>
                <a:cubicBezTo>
                  <a:pt x="1129435" y="59904"/>
                  <a:pt x="1126830" y="71624"/>
                  <a:pt x="1125962" y="87251"/>
                </a:cubicBezTo>
                <a:cubicBezTo>
                  <a:pt x="1127698" y="87251"/>
                  <a:pt x="1128566" y="86817"/>
                  <a:pt x="1128566" y="85949"/>
                </a:cubicBezTo>
                <a:cubicBezTo>
                  <a:pt x="1136379" y="83344"/>
                  <a:pt x="1143324" y="83344"/>
                  <a:pt x="1149402" y="85949"/>
                </a:cubicBezTo>
                <a:cubicBezTo>
                  <a:pt x="1153742" y="87685"/>
                  <a:pt x="1157216" y="91592"/>
                  <a:pt x="1159820" y="97669"/>
                </a:cubicBezTo>
                <a:cubicBezTo>
                  <a:pt x="1162424" y="105482"/>
                  <a:pt x="1160255" y="109823"/>
                  <a:pt x="1153308" y="110691"/>
                </a:cubicBezTo>
                <a:cubicBezTo>
                  <a:pt x="1152441" y="110691"/>
                  <a:pt x="1150704" y="111125"/>
                  <a:pt x="1148100" y="111994"/>
                </a:cubicBezTo>
                <a:cubicBezTo>
                  <a:pt x="1144627" y="111994"/>
                  <a:pt x="1136814" y="113730"/>
                  <a:pt x="1124659" y="117203"/>
                </a:cubicBezTo>
                <a:lnTo>
                  <a:pt x="1124659" y="126318"/>
                </a:lnTo>
                <a:cubicBezTo>
                  <a:pt x="1124659" y="128923"/>
                  <a:pt x="1124659" y="131961"/>
                  <a:pt x="1124659" y="135434"/>
                </a:cubicBezTo>
                <a:cubicBezTo>
                  <a:pt x="1131604" y="131093"/>
                  <a:pt x="1137682" y="127186"/>
                  <a:pt x="1142890" y="123714"/>
                </a:cubicBezTo>
                <a:cubicBezTo>
                  <a:pt x="1147231" y="121109"/>
                  <a:pt x="1149836" y="120241"/>
                  <a:pt x="1150704" y="121109"/>
                </a:cubicBezTo>
                <a:cubicBezTo>
                  <a:pt x="1151572" y="121978"/>
                  <a:pt x="1150270" y="124582"/>
                  <a:pt x="1146797" y="128923"/>
                </a:cubicBezTo>
                <a:cubicBezTo>
                  <a:pt x="1145928" y="129791"/>
                  <a:pt x="1144627" y="131527"/>
                  <a:pt x="1142890" y="134132"/>
                </a:cubicBezTo>
                <a:cubicBezTo>
                  <a:pt x="1150704" y="132395"/>
                  <a:pt x="1159386" y="131093"/>
                  <a:pt x="1168935" y="130225"/>
                </a:cubicBezTo>
                <a:cubicBezTo>
                  <a:pt x="1172408" y="129357"/>
                  <a:pt x="1177616" y="128489"/>
                  <a:pt x="1184563" y="127620"/>
                </a:cubicBezTo>
                <a:cubicBezTo>
                  <a:pt x="1193244" y="125884"/>
                  <a:pt x="1199755" y="124582"/>
                  <a:pt x="1204096" y="123714"/>
                </a:cubicBezTo>
                <a:cubicBezTo>
                  <a:pt x="1204096" y="116768"/>
                  <a:pt x="1204096" y="110691"/>
                  <a:pt x="1204096" y="105482"/>
                </a:cubicBezTo>
                <a:cubicBezTo>
                  <a:pt x="1202361" y="105482"/>
                  <a:pt x="1199755" y="105482"/>
                  <a:pt x="1196283" y="105482"/>
                </a:cubicBezTo>
                <a:cubicBezTo>
                  <a:pt x="1191942" y="106351"/>
                  <a:pt x="1188904" y="106785"/>
                  <a:pt x="1187167" y="106785"/>
                </a:cubicBezTo>
                <a:cubicBezTo>
                  <a:pt x="1181090" y="108521"/>
                  <a:pt x="1172842" y="103746"/>
                  <a:pt x="1162424" y="92460"/>
                </a:cubicBezTo>
                <a:cubicBezTo>
                  <a:pt x="1158952" y="87251"/>
                  <a:pt x="1160255" y="84212"/>
                  <a:pt x="1166331" y="83344"/>
                </a:cubicBezTo>
                <a:cubicBezTo>
                  <a:pt x="1175880" y="82476"/>
                  <a:pt x="1188470" y="80306"/>
                  <a:pt x="1204096" y="76833"/>
                </a:cubicBezTo>
                <a:cubicBezTo>
                  <a:pt x="1204096" y="75097"/>
                  <a:pt x="1204530" y="72492"/>
                  <a:pt x="1205398" y="69020"/>
                </a:cubicBezTo>
                <a:cubicBezTo>
                  <a:pt x="1205398" y="66415"/>
                  <a:pt x="1205398" y="64245"/>
                  <a:pt x="1205398" y="62508"/>
                </a:cubicBezTo>
                <a:cubicBezTo>
                  <a:pt x="1205398" y="42540"/>
                  <a:pt x="1202795" y="27348"/>
                  <a:pt x="1197585" y="16930"/>
                </a:cubicBezTo>
                <a:cubicBezTo>
                  <a:pt x="1194981" y="10852"/>
                  <a:pt x="1198019" y="7814"/>
                  <a:pt x="1206700" y="7814"/>
                </a:cubicBezTo>
                <a:close/>
                <a:moveTo>
                  <a:pt x="8256110" y="3907"/>
                </a:moveTo>
                <a:cubicBezTo>
                  <a:pt x="8257412" y="3473"/>
                  <a:pt x="8258931" y="3473"/>
                  <a:pt x="8260668" y="3907"/>
                </a:cubicBezTo>
                <a:cubicBezTo>
                  <a:pt x="8278030" y="5643"/>
                  <a:pt x="8291921" y="11721"/>
                  <a:pt x="8302339" y="22139"/>
                </a:cubicBezTo>
                <a:cubicBezTo>
                  <a:pt x="8304944" y="24743"/>
                  <a:pt x="8305378" y="28650"/>
                  <a:pt x="8303642" y="33859"/>
                </a:cubicBezTo>
                <a:cubicBezTo>
                  <a:pt x="8301905" y="36463"/>
                  <a:pt x="8300603" y="42975"/>
                  <a:pt x="8299735" y="53393"/>
                </a:cubicBezTo>
                <a:cubicBezTo>
                  <a:pt x="8298866" y="55997"/>
                  <a:pt x="8298433" y="57733"/>
                  <a:pt x="8298433" y="58602"/>
                </a:cubicBezTo>
                <a:cubicBezTo>
                  <a:pt x="8298433" y="69888"/>
                  <a:pt x="8297998" y="78135"/>
                  <a:pt x="8297130" y="83344"/>
                </a:cubicBezTo>
                <a:cubicBezTo>
                  <a:pt x="8305812" y="72926"/>
                  <a:pt x="8312757" y="61206"/>
                  <a:pt x="8317966" y="48184"/>
                </a:cubicBezTo>
                <a:cubicBezTo>
                  <a:pt x="8322307" y="41238"/>
                  <a:pt x="8324478" y="33859"/>
                  <a:pt x="8324478" y="26045"/>
                </a:cubicBezTo>
                <a:cubicBezTo>
                  <a:pt x="8324478" y="20836"/>
                  <a:pt x="8327516" y="18666"/>
                  <a:pt x="8333593" y="19534"/>
                </a:cubicBezTo>
                <a:cubicBezTo>
                  <a:pt x="8345747" y="23007"/>
                  <a:pt x="8357033" y="29084"/>
                  <a:pt x="8367451" y="37766"/>
                </a:cubicBezTo>
                <a:cubicBezTo>
                  <a:pt x="8370924" y="41238"/>
                  <a:pt x="8370924" y="45145"/>
                  <a:pt x="8367451" y="49486"/>
                </a:cubicBezTo>
                <a:cubicBezTo>
                  <a:pt x="8351824" y="61640"/>
                  <a:pt x="8334027" y="74228"/>
                  <a:pt x="8314060" y="87251"/>
                </a:cubicBezTo>
                <a:cubicBezTo>
                  <a:pt x="8316664" y="86383"/>
                  <a:pt x="8320571" y="85515"/>
                  <a:pt x="8325780" y="84646"/>
                </a:cubicBezTo>
                <a:cubicBezTo>
                  <a:pt x="8330120" y="83778"/>
                  <a:pt x="8333593" y="83344"/>
                  <a:pt x="8336197" y="83344"/>
                </a:cubicBezTo>
                <a:cubicBezTo>
                  <a:pt x="8346615" y="81608"/>
                  <a:pt x="8357033" y="79003"/>
                  <a:pt x="8367451" y="75531"/>
                </a:cubicBezTo>
                <a:cubicBezTo>
                  <a:pt x="8374397" y="73795"/>
                  <a:pt x="8380474" y="75097"/>
                  <a:pt x="8385682" y="79437"/>
                </a:cubicBezTo>
                <a:cubicBezTo>
                  <a:pt x="8396100" y="85515"/>
                  <a:pt x="8405216" y="93328"/>
                  <a:pt x="8413030" y="102878"/>
                </a:cubicBezTo>
                <a:cubicBezTo>
                  <a:pt x="8417371" y="109823"/>
                  <a:pt x="8416068" y="114164"/>
                  <a:pt x="8409123" y="115900"/>
                </a:cubicBezTo>
                <a:cubicBezTo>
                  <a:pt x="8386551" y="119373"/>
                  <a:pt x="8367017" y="128055"/>
                  <a:pt x="8350522" y="141945"/>
                </a:cubicBezTo>
                <a:cubicBezTo>
                  <a:pt x="8350522" y="142813"/>
                  <a:pt x="8350522" y="143247"/>
                  <a:pt x="8350522" y="143247"/>
                </a:cubicBezTo>
                <a:cubicBezTo>
                  <a:pt x="8353995" y="146720"/>
                  <a:pt x="8353126" y="151495"/>
                  <a:pt x="8347917" y="157572"/>
                </a:cubicBezTo>
                <a:cubicBezTo>
                  <a:pt x="8342708" y="163649"/>
                  <a:pt x="8338368" y="170161"/>
                  <a:pt x="8334895" y="177106"/>
                </a:cubicBezTo>
                <a:cubicBezTo>
                  <a:pt x="8337499" y="178842"/>
                  <a:pt x="8340104" y="182315"/>
                  <a:pt x="8342708" y="187524"/>
                </a:cubicBezTo>
                <a:cubicBezTo>
                  <a:pt x="8344445" y="191865"/>
                  <a:pt x="8342708" y="194469"/>
                  <a:pt x="8337499" y="195338"/>
                </a:cubicBezTo>
                <a:cubicBezTo>
                  <a:pt x="8335763" y="196205"/>
                  <a:pt x="8332725" y="196640"/>
                  <a:pt x="8328384" y="196640"/>
                </a:cubicBezTo>
                <a:cubicBezTo>
                  <a:pt x="8324911" y="197508"/>
                  <a:pt x="8322307" y="197942"/>
                  <a:pt x="8320571" y="197942"/>
                </a:cubicBezTo>
                <a:cubicBezTo>
                  <a:pt x="8325780" y="201414"/>
                  <a:pt x="8329252" y="204453"/>
                  <a:pt x="8330988" y="207058"/>
                </a:cubicBezTo>
                <a:cubicBezTo>
                  <a:pt x="8333593" y="210530"/>
                  <a:pt x="8333593" y="214437"/>
                  <a:pt x="8330988" y="218778"/>
                </a:cubicBezTo>
                <a:cubicBezTo>
                  <a:pt x="8325780" y="226591"/>
                  <a:pt x="8323175" y="235707"/>
                  <a:pt x="8323175" y="246125"/>
                </a:cubicBezTo>
                <a:cubicBezTo>
                  <a:pt x="8323175" y="256543"/>
                  <a:pt x="8327950" y="262186"/>
                  <a:pt x="8337499" y="263054"/>
                </a:cubicBezTo>
                <a:cubicBezTo>
                  <a:pt x="8355731" y="263054"/>
                  <a:pt x="8367451" y="262186"/>
                  <a:pt x="8372660" y="260450"/>
                </a:cubicBezTo>
                <a:cubicBezTo>
                  <a:pt x="8378738" y="257845"/>
                  <a:pt x="8383947" y="249163"/>
                  <a:pt x="8388287" y="234405"/>
                </a:cubicBezTo>
                <a:cubicBezTo>
                  <a:pt x="8390891" y="226591"/>
                  <a:pt x="8393062" y="218778"/>
                  <a:pt x="8394798" y="210964"/>
                </a:cubicBezTo>
                <a:cubicBezTo>
                  <a:pt x="8396535" y="206623"/>
                  <a:pt x="8397837" y="204453"/>
                  <a:pt x="8398705" y="204453"/>
                </a:cubicBezTo>
                <a:cubicBezTo>
                  <a:pt x="8399574" y="204453"/>
                  <a:pt x="8400441" y="206189"/>
                  <a:pt x="8401309" y="209662"/>
                </a:cubicBezTo>
                <a:cubicBezTo>
                  <a:pt x="8404782" y="223553"/>
                  <a:pt x="8411294" y="237443"/>
                  <a:pt x="8420843" y="251334"/>
                </a:cubicBezTo>
                <a:cubicBezTo>
                  <a:pt x="8423448" y="254807"/>
                  <a:pt x="8425184" y="258713"/>
                  <a:pt x="8426052" y="263054"/>
                </a:cubicBezTo>
                <a:cubicBezTo>
                  <a:pt x="8426052" y="267395"/>
                  <a:pt x="8424750" y="271302"/>
                  <a:pt x="8422145" y="274774"/>
                </a:cubicBezTo>
                <a:cubicBezTo>
                  <a:pt x="8411727" y="289533"/>
                  <a:pt x="8390891" y="297781"/>
                  <a:pt x="8359638" y="299517"/>
                </a:cubicBezTo>
                <a:cubicBezTo>
                  <a:pt x="8330988" y="302121"/>
                  <a:pt x="8312323" y="297781"/>
                  <a:pt x="8303642" y="286495"/>
                </a:cubicBezTo>
                <a:cubicBezTo>
                  <a:pt x="8294092" y="276077"/>
                  <a:pt x="8289750" y="262186"/>
                  <a:pt x="8290619" y="244823"/>
                </a:cubicBezTo>
                <a:cubicBezTo>
                  <a:pt x="8290619" y="237877"/>
                  <a:pt x="8290619" y="231366"/>
                  <a:pt x="8290619" y="225289"/>
                </a:cubicBezTo>
                <a:cubicBezTo>
                  <a:pt x="8290619" y="227894"/>
                  <a:pt x="8289750" y="229630"/>
                  <a:pt x="8288014" y="230498"/>
                </a:cubicBezTo>
                <a:cubicBezTo>
                  <a:pt x="8286278" y="231366"/>
                  <a:pt x="8283240" y="234405"/>
                  <a:pt x="8278899" y="239614"/>
                </a:cubicBezTo>
                <a:cubicBezTo>
                  <a:pt x="8276294" y="243086"/>
                  <a:pt x="8274124" y="245691"/>
                  <a:pt x="8272388" y="247427"/>
                </a:cubicBezTo>
                <a:cubicBezTo>
                  <a:pt x="8259365" y="261318"/>
                  <a:pt x="8245474" y="272170"/>
                  <a:pt x="8230716" y="279983"/>
                </a:cubicBezTo>
                <a:cubicBezTo>
                  <a:pt x="8212484" y="292138"/>
                  <a:pt x="8192950" y="298649"/>
                  <a:pt x="8172114" y="299517"/>
                </a:cubicBezTo>
                <a:cubicBezTo>
                  <a:pt x="8166906" y="300385"/>
                  <a:pt x="8164301" y="300385"/>
                  <a:pt x="8164301" y="299517"/>
                </a:cubicBezTo>
                <a:cubicBezTo>
                  <a:pt x="8164301" y="298649"/>
                  <a:pt x="8166472" y="296912"/>
                  <a:pt x="8170812" y="294308"/>
                </a:cubicBezTo>
                <a:cubicBezTo>
                  <a:pt x="8200330" y="277813"/>
                  <a:pt x="8223336" y="256977"/>
                  <a:pt x="8239832" y="231800"/>
                </a:cubicBezTo>
                <a:cubicBezTo>
                  <a:pt x="8244172" y="226591"/>
                  <a:pt x="8247645" y="220948"/>
                  <a:pt x="8250250" y="214871"/>
                </a:cubicBezTo>
                <a:cubicBezTo>
                  <a:pt x="8250250" y="214871"/>
                  <a:pt x="8249815" y="214871"/>
                  <a:pt x="8248947" y="214871"/>
                </a:cubicBezTo>
                <a:cubicBezTo>
                  <a:pt x="8240265" y="209662"/>
                  <a:pt x="8235056" y="204019"/>
                  <a:pt x="8233320" y="197942"/>
                </a:cubicBezTo>
                <a:cubicBezTo>
                  <a:pt x="8232452" y="181447"/>
                  <a:pt x="8228112" y="163649"/>
                  <a:pt x="8220298" y="144550"/>
                </a:cubicBezTo>
                <a:cubicBezTo>
                  <a:pt x="8218562" y="141077"/>
                  <a:pt x="8218127" y="138907"/>
                  <a:pt x="8218996" y="138039"/>
                </a:cubicBezTo>
                <a:cubicBezTo>
                  <a:pt x="8219864" y="137170"/>
                  <a:pt x="8222468" y="136736"/>
                  <a:pt x="8226809" y="136736"/>
                </a:cubicBezTo>
                <a:cubicBezTo>
                  <a:pt x="8227677" y="136736"/>
                  <a:pt x="8229414" y="137170"/>
                  <a:pt x="8232018" y="138039"/>
                </a:cubicBezTo>
                <a:cubicBezTo>
                  <a:pt x="8236358" y="138907"/>
                  <a:pt x="8239397" y="139775"/>
                  <a:pt x="8241134" y="140643"/>
                </a:cubicBezTo>
                <a:cubicBezTo>
                  <a:pt x="8245474" y="139775"/>
                  <a:pt x="8252420" y="138039"/>
                  <a:pt x="8261970" y="135434"/>
                </a:cubicBezTo>
                <a:cubicBezTo>
                  <a:pt x="8270651" y="133698"/>
                  <a:pt x="8277162" y="132395"/>
                  <a:pt x="8281504" y="131527"/>
                </a:cubicBezTo>
                <a:cubicBezTo>
                  <a:pt x="8283240" y="130659"/>
                  <a:pt x="8285844" y="129791"/>
                  <a:pt x="8289317" y="128923"/>
                </a:cubicBezTo>
                <a:cubicBezTo>
                  <a:pt x="8299735" y="126318"/>
                  <a:pt x="8307114" y="124148"/>
                  <a:pt x="8311455" y="122412"/>
                </a:cubicBezTo>
                <a:cubicBezTo>
                  <a:pt x="8315795" y="120675"/>
                  <a:pt x="8320571" y="120675"/>
                  <a:pt x="8325780" y="122412"/>
                </a:cubicBezTo>
                <a:cubicBezTo>
                  <a:pt x="8334461" y="126752"/>
                  <a:pt x="8340538" y="130659"/>
                  <a:pt x="8344011" y="134132"/>
                </a:cubicBezTo>
                <a:cubicBezTo>
                  <a:pt x="8344011" y="133264"/>
                  <a:pt x="8344445" y="131961"/>
                  <a:pt x="8345313" y="130225"/>
                </a:cubicBezTo>
                <a:cubicBezTo>
                  <a:pt x="8348786" y="121543"/>
                  <a:pt x="8350956" y="115900"/>
                  <a:pt x="8351824" y="113296"/>
                </a:cubicBezTo>
                <a:cubicBezTo>
                  <a:pt x="8352693" y="110691"/>
                  <a:pt x="8352693" y="109389"/>
                  <a:pt x="8351824" y="109389"/>
                </a:cubicBezTo>
                <a:cubicBezTo>
                  <a:pt x="8351824" y="108521"/>
                  <a:pt x="8350522" y="108087"/>
                  <a:pt x="8347917" y="108087"/>
                </a:cubicBezTo>
                <a:cubicBezTo>
                  <a:pt x="8287146" y="115900"/>
                  <a:pt x="8242436" y="123280"/>
                  <a:pt x="8213786" y="130225"/>
                </a:cubicBezTo>
                <a:cubicBezTo>
                  <a:pt x="8214654" y="139775"/>
                  <a:pt x="8215089" y="148456"/>
                  <a:pt x="8215089" y="156270"/>
                </a:cubicBezTo>
                <a:cubicBezTo>
                  <a:pt x="8211616" y="171897"/>
                  <a:pt x="8204236" y="180579"/>
                  <a:pt x="8192950" y="182315"/>
                </a:cubicBezTo>
                <a:cubicBezTo>
                  <a:pt x="8172114" y="173633"/>
                  <a:pt x="8166472" y="158006"/>
                  <a:pt x="8176022" y="135434"/>
                </a:cubicBezTo>
                <a:cubicBezTo>
                  <a:pt x="8187308" y="121543"/>
                  <a:pt x="8193818" y="108087"/>
                  <a:pt x="8195555" y="95064"/>
                </a:cubicBezTo>
                <a:cubicBezTo>
                  <a:pt x="8195555" y="91592"/>
                  <a:pt x="8196423" y="89855"/>
                  <a:pt x="8198160" y="89855"/>
                </a:cubicBezTo>
                <a:cubicBezTo>
                  <a:pt x="8199896" y="89855"/>
                  <a:pt x="8201632" y="91158"/>
                  <a:pt x="8203368" y="93762"/>
                </a:cubicBezTo>
                <a:cubicBezTo>
                  <a:pt x="8203368" y="93762"/>
                  <a:pt x="8203802" y="94196"/>
                  <a:pt x="8204671" y="95064"/>
                </a:cubicBezTo>
                <a:cubicBezTo>
                  <a:pt x="8205539" y="96801"/>
                  <a:pt x="8206841" y="100273"/>
                  <a:pt x="8208578" y="105482"/>
                </a:cubicBezTo>
                <a:cubicBezTo>
                  <a:pt x="8228545" y="102878"/>
                  <a:pt x="8247645" y="99405"/>
                  <a:pt x="8265876" y="95064"/>
                </a:cubicBezTo>
                <a:cubicBezTo>
                  <a:pt x="8265876" y="73360"/>
                  <a:pt x="8265442" y="58602"/>
                  <a:pt x="8264574" y="50788"/>
                </a:cubicBezTo>
                <a:cubicBezTo>
                  <a:pt x="8263706" y="38634"/>
                  <a:pt x="8260233" y="26479"/>
                  <a:pt x="8254156" y="14325"/>
                </a:cubicBezTo>
                <a:cubicBezTo>
                  <a:pt x="8252420" y="10852"/>
                  <a:pt x="8251986" y="8248"/>
                  <a:pt x="8252854" y="6512"/>
                </a:cubicBezTo>
                <a:cubicBezTo>
                  <a:pt x="8253722" y="5209"/>
                  <a:pt x="8254808" y="4341"/>
                  <a:pt x="8256110" y="3907"/>
                </a:cubicBezTo>
                <a:close/>
                <a:moveTo>
                  <a:pt x="2844849" y="0"/>
                </a:moveTo>
                <a:cubicBezTo>
                  <a:pt x="2865685" y="1737"/>
                  <a:pt x="2882180" y="10418"/>
                  <a:pt x="2894334" y="26045"/>
                </a:cubicBezTo>
                <a:cubicBezTo>
                  <a:pt x="2896939" y="32123"/>
                  <a:pt x="2896939" y="37766"/>
                  <a:pt x="2894334" y="42975"/>
                </a:cubicBezTo>
                <a:cubicBezTo>
                  <a:pt x="2891730" y="52524"/>
                  <a:pt x="2890428" y="62942"/>
                  <a:pt x="2890428" y="74228"/>
                </a:cubicBezTo>
                <a:lnTo>
                  <a:pt x="2890428" y="76833"/>
                </a:lnTo>
                <a:cubicBezTo>
                  <a:pt x="2905186" y="75097"/>
                  <a:pt x="2918209" y="73795"/>
                  <a:pt x="2929495" y="72926"/>
                </a:cubicBezTo>
                <a:cubicBezTo>
                  <a:pt x="2936440" y="72058"/>
                  <a:pt x="2942517" y="70322"/>
                  <a:pt x="2947726" y="67717"/>
                </a:cubicBezTo>
                <a:cubicBezTo>
                  <a:pt x="2954672" y="64245"/>
                  <a:pt x="2961183" y="65113"/>
                  <a:pt x="2967260" y="70322"/>
                </a:cubicBezTo>
                <a:cubicBezTo>
                  <a:pt x="2975074" y="76399"/>
                  <a:pt x="2982453" y="84646"/>
                  <a:pt x="2989398" y="95064"/>
                </a:cubicBezTo>
                <a:cubicBezTo>
                  <a:pt x="2992871" y="100273"/>
                  <a:pt x="2992003" y="105916"/>
                  <a:pt x="2986794" y="111994"/>
                </a:cubicBezTo>
                <a:cubicBezTo>
                  <a:pt x="2976376" y="122412"/>
                  <a:pt x="2968562" y="134566"/>
                  <a:pt x="2963353" y="148456"/>
                </a:cubicBezTo>
                <a:cubicBezTo>
                  <a:pt x="2965958" y="150193"/>
                  <a:pt x="2967694" y="152363"/>
                  <a:pt x="2968562" y="154968"/>
                </a:cubicBezTo>
                <a:cubicBezTo>
                  <a:pt x="2971167" y="158440"/>
                  <a:pt x="2971601" y="161479"/>
                  <a:pt x="2969865" y="164083"/>
                </a:cubicBezTo>
                <a:cubicBezTo>
                  <a:pt x="2968128" y="166688"/>
                  <a:pt x="2964656" y="167990"/>
                  <a:pt x="2959447" y="167990"/>
                </a:cubicBezTo>
                <a:cubicBezTo>
                  <a:pt x="2941215" y="166254"/>
                  <a:pt x="2917775" y="166254"/>
                  <a:pt x="2889125" y="167990"/>
                </a:cubicBezTo>
                <a:lnTo>
                  <a:pt x="2889125" y="192733"/>
                </a:lnTo>
                <a:cubicBezTo>
                  <a:pt x="2889125" y="237009"/>
                  <a:pt x="2883482" y="271736"/>
                  <a:pt x="2872196" y="296912"/>
                </a:cubicBezTo>
                <a:cubicBezTo>
                  <a:pt x="2870460" y="300385"/>
                  <a:pt x="2869158" y="302121"/>
                  <a:pt x="2868289" y="302121"/>
                </a:cubicBezTo>
                <a:cubicBezTo>
                  <a:pt x="2867421" y="302121"/>
                  <a:pt x="2866119" y="300819"/>
                  <a:pt x="2864383" y="298215"/>
                </a:cubicBezTo>
                <a:cubicBezTo>
                  <a:pt x="2855701" y="282588"/>
                  <a:pt x="2851360" y="255675"/>
                  <a:pt x="2851360" y="217475"/>
                </a:cubicBezTo>
                <a:cubicBezTo>
                  <a:pt x="2851360" y="212267"/>
                  <a:pt x="2851360" y="204453"/>
                  <a:pt x="2851360" y="194035"/>
                </a:cubicBezTo>
                <a:cubicBezTo>
                  <a:pt x="2850492" y="183617"/>
                  <a:pt x="2850058" y="175804"/>
                  <a:pt x="2850058" y="170595"/>
                </a:cubicBezTo>
                <a:cubicBezTo>
                  <a:pt x="2834431" y="171463"/>
                  <a:pt x="2820975" y="172765"/>
                  <a:pt x="2809688" y="174501"/>
                </a:cubicBezTo>
                <a:cubicBezTo>
                  <a:pt x="2808820" y="185788"/>
                  <a:pt x="2804913" y="191431"/>
                  <a:pt x="2797968" y="191431"/>
                </a:cubicBezTo>
                <a:cubicBezTo>
                  <a:pt x="2787550" y="192299"/>
                  <a:pt x="2781039" y="184485"/>
                  <a:pt x="2778434" y="167990"/>
                </a:cubicBezTo>
                <a:cubicBezTo>
                  <a:pt x="2775830" y="129791"/>
                  <a:pt x="2771055" y="105048"/>
                  <a:pt x="2764110" y="93762"/>
                </a:cubicBezTo>
                <a:cubicBezTo>
                  <a:pt x="2761505" y="90289"/>
                  <a:pt x="2761071" y="87251"/>
                  <a:pt x="2762808" y="84646"/>
                </a:cubicBezTo>
                <a:cubicBezTo>
                  <a:pt x="2764544" y="82042"/>
                  <a:pt x="2767583" y="81174"/>
                  <a:pt x="2771923" y="82042"/>
                </a:cubicBezTo>
                <a:cubicBezTo>
                  <a:pt x="2776264" y="82042"/>
                  <a:pt x="2784946" y="84212"/>
                  <a:pt x="2797968" y="88553"/>
                </a:cubicBezTo>
                <a:cubicBezTo>
                  <a:pt x="2816200" y="85949"/>
                  <a:pt x="2818370" y="85515"/>
                  <a:pt x="2804479" y="87251"/>
                </a:cubicBezTo>
                <a:cubicBezTo>
                  <a:pt x="2818370" y="85515"/>
                  <a:pt x="2833563" y="83778"/>
                  <a:pt x="2850058" y="82042"/>
                </a:cubicBezTo>
                <a:lnTo>
                  <a:pt x="2850058" y="57299"/>
                </a:lnTo>
                <a:cubicBezTo>
                  <a:pt x="2850926" y="39068"/>
                  <a:pt x="2847020" y="23007"/>
                  <a:pt x="2838338" y="9116"/>
                </a:cubicBezTo>
                <a:cubicBezTo>
                  <a:pt x="2835733" y="3039"/>
                  <a:pt x="2837904" y="0"/>
                  <a:pt x="2844849" y="0"/>
                </a:cubicBezTo>
                <a:close/>
              </a:path>
            </a:pathLst>
          </a:custGeom>
          <a:gradFill>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just">
              <a:lnSpc>
                <a:spcPct val="150000"/>
              </a:lnSpc>
              <a:defRPr sz="2400">
                <a:solidFill>
                  <a:schemeClr val="bg1"/>
                </a:soli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61021" y="0"/>
            <a:ext cx="13314043" cy="6858000"/>
            <a:chOff x="-561021" y="0"/>
            <a:chExt cx="13314043" cy="6858000"/>
          </a:xfrm>
        </p:grpSpPr>
        <p:pic>
          <p:nvPicPr>
            <p:cNvPr id="3" name="图片 2"/>
            <p:cNvPicPr>
              <a:picLocks noChangeAspect="1"/>
            </p:cNvPicPr>
            <p:nvPr/>
          </p:nvPicPr>
          <p:blipFill>
            <a:blip r:embed="rId2" cstate="print"/>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4" name="平行四边形 3"/>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平行四边形 4"/>
            <p:cNvSpPr/>
            <p:nvPr/>
          </p:nvSpPr>
          <p:spPr>
            <a:xfrm>
              <a:off x="11241022"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6" name="直接连接符 5"/>
          <p:cNvCxnSpPr/>
          <p:nvPr/>
        </p:nvCxnSpPr>
        <p:spPr>
          <a:xfrm>
            <a:off x="2495550" y="1631007"/>
            <a:ext cx="0" cy="3960000"/>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2946055" y="2143125"/>
            <a:ext cx="7560000" cy="643568"/>
            <a:chOff x="4657061" y="1344030"/>
            <a:chExt cx="7560000" cy="643568"/>
          </a:xfrm>
        </p:grpSpPr>
        <p:sp>
          <p:nvSpPr>
            <p:cNvPr id="8" name="文本框 7"/>
            <p:cNvSpPr txBox="1"/>
            <p:nvPr/>
          </p:nvSpPr>
          <p:spPr>
            <a:xfrm>
              <a:off x="4684272" y="1344030"/>
              <a:ext cx="666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一、为什么必须坚持以人民为中心</a:t>
              </a:r>
            </a:p>
          </p:txBody>
        </p:sp>
        <p:cxnSp>
          <p:nvCxnSpPr>
            <p:cNvPr id="9" name="直接连接符 8"/>
            <p:cNvCxnSpPr/>
            <p:nvPr/>
          </p:nvCxnSpPr>
          <p:spPr>
            <a:xfrm>
              <a:off x="4657061" y="1987598"/>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0" name="组合 9"/>
          <p:cNvGrpSpPr/>
          <p:nvPr/>
        </p:nvGrpSpPr>
        <p:grpSpPr>
          <a:xfrm>
            <a:off x="2935260" y="3123567"/>
            <a:ext cx="8322310" cy="610548"/>
            <a:chOff x="4657061" y="2818464"/>
            <a:chExt cx="8322310" cy="610548"/>
          </a:xfrm>
        </p:grpSpPr>
        <p:sp>
          <p:nvSpPr>
            <p:cNvPr id="11" name="文本框 10"/>
            <p:cNvSpPr txBox="1"/>
            <p:nvPr/>
          </p:nvSpPr>
          <p:spPr>
            <a:xfrm>
              <a:off x="4684366" y="2818464"/>
              <a:ext cx="8295005"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二、</a:t>
              </a:r>
              <a:r>
                <a:rPr lang="zh-CN" altLang="en-US" dirty="0">
                  <a:solidFill>
                    <a:schemeClr val="bg1"/>
                  </a:solidFill>
                  <a:effectLst>
                    <a:outerShdw blurRad="38100" dist="38100" dir="2700000" algn="tl">
                      <a:srgbClr val="000000">
                        <a:alpha val="43137"/>
                      </a:srgbClr>
                    </a:outerShdw>
                  </a:effectLst>
                  <a:sym typeface="+mn-ea"/>
                </a:rPr>
                <a:t>如何理解不断实现人民对美好生活的向往</a:t>
              </a:r>
            </a:p>
          </p:txBody>
        </p:sp>
        <p:cxnSp>
          <p:nvCxnSpPr>
            <p:cNvPr id="12" name="直接连接符 11"/>
            <p:cNvCxnSpPr/>
            <p:nvPr/>
          </p:nvCxnSpPr>
          <p:spPr>
            <a:xfrm>
              <a:off x="4657061" y="3429012"/>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2946055" y="4101707"/>
            <a:ext cx="8127209" cy="724213"/>
            <a:chOff x="4657061" y="3431838"/>
            <a:chExt cx="8127209" cy="724213"/>
          </a:xfrm>
        </p:grpSpPr>
        <p:sp>
          <p:nvSpPr>
            <p:cNvPr id="14" name="文本框 13"/>
            <p:cNvSpPr txBox="1"/>
            <p:nvPr/>
          </p:nvSpPr>
          <p:spPr>
            <a:xfrm>
              <a:off x="4684270" y="3431838"/>
              <a:ext cx="810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三、</a:t>
              </a:r>
              <a:r>
                <a:rPr lang="zh-CN" altLang="en-US" dirty="0">
                  <a:solidFill>
                    <a:schemeClr val="bg1"/>
                  </a:solidFill>
                  <a:effectLst>
                    <a:outerShdw blurRad="38100" dist="38100" dir="2700000" algn="tl">
                      <a:srgbClr val="000000">
                        <a:alpha val="43137"/>
                      </a:srgbClr>
                    </a:outerShdw>
                  </a:effectLst>
                  <a:sym typeface="+mn-ea"/>
                </a:rPr>
                <a:t>怎样</a:t>
              </a:r>
              <a:r>
                <a:rPr lang="zh-CN" altLang="en-US" dirty="0">
                  <a:solidFill>
                    <a:schemeClr val="bg1"/>
                  </a:solidFill>
                  <a:effectLst>
                    <a:outerShdw blurRad="38100" dist="38100" dir="2700000" algn="tl">
                      <a:srgbClr val="000000">
                        <a:alpha val="43137"/>
                      </a:srgbClr>
                    </a:outerShdw>
                  </a:effectLst>
                </a:rPr>
                <a:t>实现人的全面发展、全体人民共同富裕</a:t>
              </a:r>
            </a:p>
          </p:txBody>
        </p:sp>
        <p:cxnSp>
          <p:nvCxnSpPr>
            <p:cNvPr id="15" name="直接连接符 14"/>
            <p:cNvCxnSpPr/>
            <p:nvPr/>
          </p:nvCxnSpPr>
          <p:spPr>
            <a:xfrm>
              <a:off x="4657061" y="4156051"/>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
        <p:nvSpPr>
          <p:cNvPr id="17" name="文本框 16">
            <a:extLst>
              <a:ext uri="{FF2B5EF4-FFF2-40B4-BE49-F238E27FC236}">
                <a16:creationId xmlns:a16="http://schemas.microsoft.com/office/drawing/2014/main" id="{21B3C9F3-708D-41CE-8F47-5A5735AF50C5}"/>
              </a:ext>
            </a:extLst>
          </p:cNvPr>
          <p:cNvSpPr txBox="1"/>
          <p:nvPr/>
        </p:nvSpPr>
        <p:spPr>
          <a:xfrm>
            <a:off x="1538465" y="2264073"/>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cstate="print">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2570798" y="2592000"/>
            <a:ext cx="7050405" cy="64516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一、为什么必须坚持以人民为中心</a:t>
            </a:r>
          </a:p>
        </p:txBody>
      </p:sp>
      <p:cxnSp>
        <p:nvCxnSpPr>
          <p:cNvPr id="8" name="直接连接符 7"/>
          <p:cNvCxnSpPr/>
          <p:nvPr/>
        </p:nvCxnSpPr>
        <p:spPr>
          <a:xfrm>
            <a:off x="1416000" y="345458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122170" y="3672000"/>
            <a:ext cx="7947660" cy="4603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人民是决定党和国家前途命运的根本力量</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1656000" y="899460"/>
            <a:ext cx="16200000" cy="5112635"/>
            <a:chOff x="-1656000" y="560041"/>
            <a:chExt cx="16200000" cy="5112635"/>
          </a:xfrm>
        </p:grpSpPr>
        <p:sp>
          <p:nvSpPr>
            <p:cNvPr id="17" name="平行四边形 16"/>
            <p:cNvSpPr/>
            <p:nvPr/>
          </p:nvSpPr>
          <p:spPr>
            <a:xfrm>
              <a:off x="-1656000" y="4160676"/>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立方体 17"/>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19" name="组合 18"/>
            <p:cNvGrpSpPr/>
            <p:nvPr/>
          </p:nvGrpSpPr>
          <p:grpSpPr>
            <a:xfrm>
              <a:off x="0" y="1764000"/>
              <a:ext cx="1800000" cy="624176"/>
              <a:chOff x="11762383" y="4254174"/>
              <a:chExt cx="1800000" cy="624176"/>
            </a:xfrm>
          </p:grpSpPr>
          <p:sp>
            <p:nvSpPr>
              <p:cNvPr id="21" name="矩形 20"/>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2" name="矩形 21"/>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矩形 22"/>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20" name="立方体 19"/>
            <p:cNvSpPr/>
            <p:nvPr/>
          </p:nvSpPr>
          <p:spPr>
            <a:xfrm>
              <a:off x="876000" y="930240"/>
              <a:ext cx="10440000" cy="4320000"/>
            </a:xfrm>
            <a:prstGeom prst="cube">
              <a:avLst>
                <a:gd name="adj" fmla="val 1590"/>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24" name="组合 23"/>
          <p:cNvGrpSpPr/>
          <p:nvPr/>
        </p:nvGrpSpPr>
        <p:grpSpPr>
          <a:xfrm>
            <a:off x="1854150" y="1712064"/>
            <a:ext cx="9365113" cy="568907"/>
            <a:chOff x="1416000" y="1780152"/>
            <a:chExt cx="9365113" cy="568907"/>
          </a:xfrm>
        </p:grpSpPr>
        <p:cxnSp>
          <p:nvCxnSpPr>
            <p:cNvPr id="25" name="直接连接符 2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6" name="文本框 25"/>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（一）人民是创造历史的动力</a:t>
              </a:r>
            </a:p>
          </p:txBody>
        </p:sp>
      </p:grpSp>
      <p:grpSp>
        <p:nvGrpSpPr>
          <p:cNvPr id="27" name="组合 26"/>
          <p:cNvGrpSpPr/>
          <p:nvPr/>
        </p:nvGrpSpPr>
        <p:grpSpPr>
          <a:xfrm>
            <a:off x="1854150" y="2624064"/>
            <a:ext cx="9365113" cy="568907"/>
            <a:chOff x="1416000" y="1780152"/>
            <a:chExt cx="9365113" cy="568907"/>
          </a:xfrm>
        </p:grpSpPr>
        <p:cxnSp>
          <p:nvCxnSpPr>
            <p:cNvPr id="28" name="直接连接符 2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9" name="文本框 28"/>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（二）江山就是人民、人民就是江山</a:t>
              </a:r>
            </a:p>
          </p:txBody>
        </p:sp>
      </p:grpSp>
      <p:grpSp>
        <p:nvGrpSpPr>
          <p:cNvPr id="30" name="组合 29"/>
          <p:cNvGrpSpPr/>
          <p:nvPr/>
        </p:nvGrpSpPr>
        <p:grpSpPr>
          <a:xfrm>
            <a:off x="1854150" y="3536064"/>
            <a:ext cx="9365113" cy="568907"/>
            <a:chOff x="1416000" y="1780152"/>
            <a:chExt cx="9365113" cy="568907"/>
          </a:xfrm>
        </p:grpSpPr>
        <p:cxnSp>
          <p:nvCxnSpPr>
            <p:cNvPr id="31" name="直接连接符 3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32" name="文本框 3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（三）党依靠人民创造历史伟业</a:t>
              </a:r>
            </a:p>
          </p:txBody>
        </p:sp>
      </p:grpSp>
      <p:grpSp>
        <p:nvGrpSpPr>
          <p:cNvPr id="2" name="组合 1"/>
          <p:cNvGrpSpPr/>
          <p:nvPr/>
        </p:nvGrpSpPr>
        <p:grpSpPr>
          <a:xfrm>
            <a:off x="1843355" y="4498724"/>
            <a:ext cx="9365113" cy="568907"/>
            <a:chOff x="1416000" y="1780152"/>
            <a:chExt cx="9365113" cy="568907"/>
          </a:xfrm>
        </p:grpSpPr>
        <p:cxnSp>
          <p:nvCxnSpPr>
            <p:cNvPr id="3" name="直接连接符 2"/>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（四）人民是党的工作的最高裁决者和最终评判者</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4861"/>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（一）人民是创造历史的动力</a:t>
            </a:r>
          </a:p>
        </p:txBody>
      </p:sp>
      <p:grpSp>
        <p:nvGrpSpPr>
          <p:cNvPr id="4" name="组合 3"/>
          <p:cNvGrpSpPr/>
          <p:nvPr/>
        </p:nvGrpSpPr>
        <p:grpSpPr>
          <a:xfrm>
            <a:off x="949488" y="2002875"/>
            <a:ext cx="10293024" cy="3638085"/>
            <a:chOff x="949488" y="1941754"/>
            <a:chExt cx="10293024" cy="3638085"/>
          </a:xfrm>
        </p:grpSpPr>
        <p:grpSp>
          <p:nvGrpSpPr>
            <p:cNvPr id="5" name="组合 4"/>
            <p:cNvGrpSpPr/>
            <p:nvPr/>
          </p:nvGrpSpPr>
          <p:grpSpPr>
            <a:xfrm>
              <a:off x="949488" y="1941754"/>
              <a:ext cx="10293024" cy="3638085"/>
              <a:chOff x="1064709" y="1638633"/>
              <a:chExt cx="10293024" cy="3638085"/>
            </a:xfrm>
          </p:grpSpPr>
          <p:sp>
            <p:nvSpPr>
              <p:cNvPr id="7" name="图文框 6"/>
              <p:cNvSpPr/>
              <p:nvPr/>
            </p:nvSpPr>
            <p:spPr>
              <a:xfrm>
                <a:off x="1064709" y="1638633"/>
                <a:ext cx="10080000" cy="3420000"/>
              </a:xfrm>
              <a:prstGeom prst="frame">
                <a:avLst>
                  <a:gd name="adj1" fmla="val 3465"/>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8" name="组合 7"/>
              <p:cNvGrpSpPr/>
              <p:nvPr/>
            </p:nvGrpSpPr>
            <p:grpSpPr>
              <a:xfrm>
                <a:off x="1277733" y="1856718"/>
                <a:ext cx="10080000" cy="3420000"/>
                <a:chOff x="1277733" y="1856718"/>
                <a:chExt cx="10080000" cy="3420000"/>
              </a:xfrm>
            </p:grpSpPr>
            <p:sp>
              <p:nvSpPr>
                <p:cNvPr id="9" name="矩形 8"/>
                <p:cNvSpPr/>
                <p:nvPr/>
              </p:nvSpPr>
              <p:spPr>
                <a:xfrm>
                  <a:off x="1277733" y="1856718"/>
                  <a:ext cx="10080000" cy="342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016718"/>
                  <a:ext cx="7380000" cy="1260000"/>
                </a:xfrm>
                <a:prstGeom prst="rect">
                  <a:avLst/>
                </a:prstGeom>
              </p:spPr>
            </p:pic>
          </p:grpSp>
        </p:grpSp>
        <p:sp>
          <p:nvSpPr>
            <p:cNvPr id="6" name="矩形 5"/>
            <p:cNvSpPr/>
            <p:nvPr/>
          </p:nvSpPr>
          <p:spPr>
            <a:xfrm>
              <a:off x="1956000" y="2609839"/>
              <a:ext cx="8280000" cy="2445385"/>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人民是历史的创造者，是决定党和国家前途命运的根本力量。我们党来自人民、植根人民、服务人民，一旦脱离群众，就会失去生命力。</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0"/>
                </a:spcBef>
                <a:spcAft>
                  <a:spcPts val="0"/>
                </a:spcAft>
                <a:buClrTx/>
                <a:buSzTx/>
                <a:buFontTx/>
                <a:buNone/>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习近平在纪念周恩来同志诞辰</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120</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周年座谈会上的讲话</a:t>
              </a: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2018</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3</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rot="5400000">
            <a:off x="-859348" y="2764482"/>
            <a:ext cx="4594789" cy="1592210"/>
          </a:xfrm>
          <a:prstGeom prst="rect">
            <a:avLst/>
          </a:prstGeom>
          <a:solidFill>
            <a:srgbClr val="FFFDEB"/>
          </a:solidFill>
          <a:ln>
            <a:noFill/>
          </a:ln>
          <a:effectLst>
            <a:outerShdw blurRad="50800" dist="38100" dir="2700000" algn="tl"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1147831" y="1951698"/>
            <a:ext cx="482854" cy="3130701"/>
            <a:chOff x="921587" y="1951698"/>
            <a:chExt cx="482854" cy="3130701"/>
          </a:xfrm>
        </p:grpSpPr>
        <p:sp>
          <p:nvSpPr>
            <p:cNvPr id="2" name="矩形 1"/>
            <p:cNvSpPr/>
            <p:nvPr/>
          </p:nvSpPr>
          <p:spPr>
            <a:xfrm>
              <a:off x="921587" y="1951698"/>
              <a:ext cx="482854" cy="461480"/>
            </a:xfrm>
            <a:prstGeom prst="rect">
              <a:avLst/>
            </a:prstGeom>
            <a:solidFill>
              <a:srgbClr val="FEFFF7"/>
            </a:solidFill>
            <a:ln>
              <a:solidFill>
                <a:srgbClr val="9E040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文本框 45"/>
            <p:cNvSpPr txBox="1"/>
            <p:nvPr/>
          </p:nvSpPr>
          <p:spPr>
            <a:xfrm>
              <a:off x="997186" y="2017023"/>
              <a:ext cx="338958" cy="317891"/>
            </a:xfrm>
            <a:custGeom>
              <a:avLst/>
              <a:gdLst/>
              <a:ahLst/>
              <a:cxnLst/>
              <a:rect l="l" t="t" r="r" b="b"/>
              <a:pathLst>
                <a:path w="246627" h="246375">
                  <a:moveTo>
                    <a:pt x="211969" y="0"/>
                  </a:moveTo>
                  <a:cubicBezTo>
                    <a:pt x="220675" y="1340"/>
                    <a:pt x="232061" y="9376"/>
                    <a:pt x="246125" y="24110"/>
                  </a:cubicBezTo>
                  <a:cubicBezTo>
                    <a:pt x="247464" y="28798"/>
                    <a:pt x="246125" y="31812"/>
                    <a:pt x="242106" y="33152"/>
                  </a:cubicBezTo>
                  <a:cubicBezTo>
                    <a:pt x="222015" y="31812"/>
                    <a:pt x="199579" y="31143"/>
                    <a:pt x="174799" y="31143"/>
                  </a:cubicBezTo>
                  <a:lnTo>
                    <a:pt x="77354" y="31143"/>
                  </a:lnTo>
                  <a:cubicBezTo>
                    <a:pt x="77354" y="31143"/>
                    <a:pt x="77354" y="31477"/>
                    <a:pt x="77354" y="32147"/>
                  </a:cubicBezTo>
                  <a:cubicBezTo>
                    <a:pt x="76684" y="32147"/>
                    <a:pt x="76349" y="32482"/>
                    <a:pt x="76349" y="33152"/>
                  </a:cubicBezTo>
                  <a:cubicBezTo>
                    <a:pt x="75010" y="33821"/>
                    <a:pt x="74340" y="36500"/>
                    <a:pt x="74340" y="41188"/>
                  </a:cubicBezTo>
                  <a:lnTo>
                    <a:pt x="74340" y="73335"/>
                  </a:lnTo>
                  <a:cubicBezTo>
                    <a:pt x="74340" y="76684"/>
                    <a:pt x="74005" y="81372"/>
                    <a:pt x="73335" y="87400"/>
                  </a:cubicBezTo>
                  <a:cubicBezTo>
                    <a:pt x="73335" y="92757"/>
                    <a:pt x="73335" y="96776"/>
                    <a:pt x="73335" y="99455"/>
                  </a:cubicBezTo>
                  <a:cubicBezTo>
                    <a:pt x="82042" y="100124"/>
                    <a:pt x="91418" y="100459"/>
                    <a:pt x="101464" y="100459"/>
                  </a:cubicBezTo>
                  <a:lnTo>
                    <a:pt x="111510" y="100459"/>
                  </a:lnTo>
                  <a:cubicBezTo>
                    <a:pt x="111510" y="96441"/>
                    <a:pt x="111510" y="92757"/>
                    <a:pt x="111510" y="89409"/>
                  </a:cubicBezTo>
                  <a:cubicBezTo>
                    <a:pt x="112180" y="72666"/>
                    <a:pt x="111510" y="58266"/>
                    <a:pt x="109501" y="46211"/>
                  </a:cubicBezTo>
                  <a:cubicBezTo>
                    <a:pt x="108161" y="42193"/>
                    <a:pt x="108161" y="39849"/>
                    <a:pt x="109501" y="39179"/>
                  </a:cubicBezTo>
                  <a:cubicBezTo>
                    <a:pt x="110170" y="37840"/>
                    <a:pt x="112849" y="37170"/>
                    <a:pt x="117537" y="37170"/>
                  </a:cubicBezTo>
                  <a:cubicBezTo>
                    <a:pt x="130262" y="37170"/>
                    <a:pt x="142987" y="38175"/>
                    <a:pt x="155712" y="40184"/>
                  </a:cubicBezTo>
                  <a:cubicBezTo>
                    <a:pt x="162409" y="42193"/>
                    <a:pt x="163414" y="46211"/>
                    <a:pt x="158726" y="52239"/>
                  </a:cubicBezTo>
                  <a:cubicBezTo>
                    <a:pt x="154707" y="53578"/>
                    <a:pt x="153033" y="56257"/>
                    <a:pt x="153703" y="60276"/>
                  </a:cubicBezTo>
                  <a:cubicBezTo>
                    <a:pt x="153703" y="74340"/>
                    <a:pt x="153703" y="87734"/>
                    <a:pt x="153703" y="100459"/>
                  </a:cubicBezTo>
                  <a:lnTo>
                    <a:pt x="182836" y="100459"/>
                  </a:lnTo>
                  <a:cubicBezTo>
                    <a:pt x="189533" y="89744"/>
                    <a:pt x="195560" y="84051"/>
                    <a:pt x="200918" y="83381"/>
                  </a:cubicBezTo>
                  <a:cubicBezTo>
                    <a:pt x="212973" y="86060"/>
                    <a:pt x="225028" y="92757"/>
                    <a:pt x="237084" y="103473"/>
                  </a:cubicBezTo>
                  <a:cubicBezTo>
                    <a:pt x="241102" y="108161"/>
                    <a:pt x="240432" y="111845"/>
                    <a:pt x="235074" y="114523"/>
                  </a:cubicBezTo>
                  <a:cubicBezTo>
                    <a:pt x="231726" y="115863"/>
                    <a:pt x="230051" y="118542"/>
                    <a:pt x="230051" y="122560"/>
                  </a:cubicBezTo>
                  <a:cubicBezTo>
                    <a:pt x="227373" y="159395"/>
                    <a:pt x="224359" y="188528"/>
                    <a:pt x="221010" y="209960"/>
                  </a:cubicBezTo>
                  <a:cubicBezTo>
                    <a:pt x="219671" y="227372"/>
                    <a:pt x="205941" y="239093"/>
                    <a:pt x="179822" y="245120"/>
                  </a:cubicBezTo>
                  <a:cubicBezTo>
                    <a:pt x="171115" y="247799"/>
                    <a:pt x="166093" y="245790"/>
                    <a:pt x="164753" y="239093"/>
                  </a:cubicBezTo>
                  <a:cubicBezTo>
                    <a:pt x="162744" y="227707"/>
                    <a:pt x="153703" y="220005"/>
                    <a:pt x="137629" y="215987"/>
                  </a:cubicBezTo>
                  <a:cubicBezTo>
                    <a:pt x="134281" y="215987"/>
                    <a:pt x="132606" y="214982"/>
                    <a:pt x="132606" y="212973"/>
                  </a:cubicBezTo>
                  <a:cubicBezTo>
                    <a:pt x="132606" y="210964"/>
                    <a:pt x="134950" y="209960"/>
                    <a:pt x="139638" y="209960"/>
                  </a:cubicBezTo>
                  <a:cubicBezTo>
                    <a:pt x="165088" y="212638"/>
                    <a:pt x="178148" y="207281"/>
                    <a:pt x="178817" y="193886"/>
                  </a:cubicBezTo>
                  <a:cubicBezTo>
                    <a:pt x="182836" y="167767"/>
                    <a:pt x="185515" y="138969"/>
                    <a:pt x="186854" y="107491"/>
                  </a:cubicBezTo>
                  <a:lnTo>
                    <a:pt x="152698" y="107491"/>
                  </a:lnTo>
                  <a:cubicBezTo>
                    <a:pt x="153368" y="179822"/>
                    <a:pt x="115528" y="225363"/>
                    <a:pt x="39179" y="244116"/>
                  </a:cubicBezTo>
                  <a:cubicBezTo>
                    <a:pt x="35831" y="244785"/>
                    <a:pt x="33822" y="244450"/>
                    <a:pt x="33152" y="243111"/>
                  </a:cubicBezTo>
                  <a:cubicBezTo>
                    <a:pt x="31812" y="241772"/>
                    <a:pt x="32482" y="240097"/>
                    <a:pt x="35161" y="238088"/>
                  </a:cubicBezTo>
                  <a:cubicBezTo>
                    <a:pt x="85390" y="205271"/>
                    <a:pt x="110505" y="161739"/>
                    <a:pt x="110505" y="107491"/>
                  </a:cubicBezTo>
                  <a:lnTo>
                    <a:pt x="93427" y="107491"/>
                  </a:lnTo>
                  <a:cubicBezTo>
                    <a:pt x="86060" y="107491"/>
                    <a:pt x="79363" y="108161"/>
                    <a:pt x="73335" y="109501"/>
                  </a:cubicBezTo>
                  <a:cubicBezTo>
                    <a:pt x="71996" y="172455"/>
                    <a:pt x="49895" y="217327"/>
                    <a:pt x="7032" y="244116"/>
                  </a:cubicBezTo>
                  <a:cubicBezTo>
                    <a:pt x="4354" y="246125"/>
                    <a:pt x="2344" y="246794"/>
                    <a:pt x="1005" y="246125"/>
                  </a:cubicBezTo>
                  <a:cubicBezTo>
                    <a:pt x="-335" y="244785"/>
                    <a:pt x="-335" y="242441"/>
                    <a:pt x="1005" y="239093"/>
                  </a:cubicBezTo>
                  <a:cubicBezTo>
                    <a:pt x="22436" y="200918"/>
                    <a:pt x="33152" y="156716"/>
                    <a:pt x="33152" y="106487"/>
                  </a:cubicBezTo>
                  <a:lnTo>
                    <a:pt x="33152" y="63289"/>
                  </a:lnTo>
                  <a:cubicBezTo>
                    <a:pt x="33152" y="51904"/>
                    <a:pt x="32147" y="37170"/>
                    <a:pt x="30138" y="19087"/>
                  </a:cubicBezTo>
                  <a:cubicBezTo>
                    <a:pt x="28799" y="15069"/>
                    <a:pt x="28799" y="12390"/>
                    <a:pt x="30138" y="11051"/>
                  </a:cubicBezTo>
                  <a:cubicBezTo>
                    <a:pt x="31477" y="9711"/>
                    <a:pt x="33822" y="9376"/>
                    <a:pt x="37170" y="10046"/>
                  </a:cubicBezTo>
                  <a:cubicBezTo>
                    <a:pt x="48556" y="12055"/>
                    <a:pt x="60945" y="15404"/>
                    <a:pt x="74340" y="20092"/>
                  </a:cubicBezTo>
                  <a:cubicBezTo>
                    <a:pt x="74340" y="20092"/>
                    <a:pt x="74675" y="20427"/>
                    <a:pt x="75345" y="21097"/>
                  </a:cubicBezTo>
                  <a:cubicBezTo>
                    <a:pt x="76014" y="21097"/>
                    <a:pt x="77019" y="22101"/>
                    <a:pt x="78358" y="24110"/>
                  </a:cubicBezTo>
                  <a:lnTo>
                    <a:pt x="190872" y="24110"/>
                  </a:lnTo>
                  <a:cubicBezTo>
                    <a:pt x="200249" y="8037"/>
                    <a:pt x="207281" y="0"/>
                    <a:pt x="211969" y="0"/>
                  </a:cubicBezTo>
                  <a:close/>
                </a:path>
              </a:pathLst>
            </a:custGeom>
            <a:solidFill>
              <a:srgbClr val="9E040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2000" spc="600" dirty="0">
                <a:solidFill>
                  <a:srgbClr val="9E0406"/>
                </a:solidFill>
                <a:latin typeface="方正粗宋简体" panose="03000509000000000000" pitchFamily="65" charset="-122"/>
                <a:ea typeface="方正粗宋简体" panose="03000509000000000000" pitchFamily="65" charset="-122"/>
              </a:endParaRPr>
            </a:p>
          </p:txBody>
        </p:sp>
        <p:sp>
          <p:nvSpPr>
            <p:cNvPr id="31" name="矩形 30"/>
            <p:cNvSpPr/>
            <p:nvPr/>
          </p:nvSpPr>
          <p:spPr>
            <a:xfrm>
              <a:off x="921587" y="2485542"/>
              <a:ext cx="482854" cy="461480"/>
            </a:xfrm>
            <a:prstGeom prst="rect">
              <a:avLst/>
            </a:prstGeom>
            <a:solidFill>
              <a:srgbClr val="FEFFF7"/>
            </a:solidFill>
            <a:ln>
              <a:solidFill>
                <a:srgbClr val="9E040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6" name="文本框 55"/>
            <p:cNvSpPr txBox="1"/>
            <p:nvPr/>
          </p:nvSpPr>
          <p:spPr>
            <a:xfrm>
              <a:off x="1005472" y="2552164"/>
              <a:ext cx="338542" cy="321779"/>
            </a:xfrm>
            <a:custGeom>
              <a:avLst/>
              <a:gdLst/>
              <a:ahLst/>
              <a:cxnLst/>
              <a:rect l="l" t="t" r="r" b="b"/>
              <a:pathLst>
                <a:path w="246325" h="249389">
                  <a:moveTo>
                    <a:pt x="67307" y="129592"/>
                  </a:moveTo>
                  <a:lnTo>
                    <a:pt x="67307" y="131601"/>
                  </a:lnTo>
                  <a:cubicBezTo>
                    <a:pt x="67977" y="136289"/>
                    <a:pt x="66303" y="139638"/>
                    <a:pt x="62284" y="141647"/>
                  </a:cubicBezTo>
                  <a:cubicBezTo>
                    <a:pt x="73000" y="151693"/>
                    <a:pt x="83381" y="160064"/>
                    <a:pt x="93427" y="166762"/>
                  </a:cubicBezTo>
                  <a:cubicBezTo>
                    <a:pt x="97445" y="156046"/>
                    <a:pt x="99789" y="143656"/>
                    <a:pt x="100459" y="129592"/>
                  </a:cubicBezTo>
                  <a:close/>
                  <a:moveTo>
                    <a:pt x="143656" y="64294"/>
                  </a:moveTo>
                  <a:cubicBezTo>
                    <a:pt x="143656" y="85055"/>
                    <a:pt x="143321" y="100124"/>
                    <a:pt x="142652" y="109500"/>
                  </a:cubicBezTo>
                  <a:cubicBezTo>
                    <a:pt x="142652" y="113518"/>
                    <a:pt x="142652" y="117537"/>
                    <a:pt x="142652" y="121555"/>
                  </a:cubicBezTo>
                  <a:lnTo>
                    <a:pt x="179821" y="121555"/>
                  </a:lnTo>
                  <a:lnTo>
                    <a:pt x="179821" y="64294"/>
                  </a:lnTo>
                  <a:close/>
                  <a:moveTo>
                    <a:pt x="69317" y="64294"/>
                  </a:moveTo>
                  <a:cubicBezTo>
                    <a:pt x="67977" y="64963"/>
                    <a:pt x="67307" y="66972"/>
                    <a:pt x="67307" y="70321"/>
                  </a:cubicBezTo>
                  <a:lnTo>
                    <a:pt x="67307" y="121555"/>
                  </a:lnTo>
                  <a:lnTo>
                    <a:pt x="101463" y="121555"/>
                  </a:lnTo>
                  <a:cubicBezTo>
                    <a:pt x="101463" y="118207"/>
                    <a:pt x="101463" y="115193"/>
                    <a:pt x="101463" y="112514"/>
                  </a:cubicBezTo>
                  <a:cubicBezTo>
                    <a:pt x="102133" y="103807"/>
                    <a:pt x="102468" y="87734"/>
                    <a:pt x="102468" y="64294"/>
                  </a:cubicBezTo>
                  <a:close/>
                  <a:moveTo>
                    <a:pt x="104477" y="0"/>
                  </a:moveTo>
                  <a:cubicBezTo>
                    <a:pt x="105817" y="0"/>
                    <a:pt x="108161" y="335"/>
                    <a:pt x="111509" y="1004"/>
                  </a:cubicBezTo>
                  <a:cubicBezTo>
                    <a:pt x="129592" y="3014"/>
                    <a:pt x="142317" y="5023"/>
                    <a:pt x="149684" y="7032"/>
                  </a:cubicBezTo>
                  <a:cubicBezTo>
                    <a:pt x="153032" y="7702"/>
                    <a:pt x="155042" y="9376"/>
                    <a:pt x="155711" y="12055"/>
                  </a:cubicBezTo>
                  <a:cubicBezTo>
                    <a:pt x="155711" y="14734"/>
                    <a:pt x="154037" y="16743"/>
                    <a:pt x="150688" y="18082"/>
                  </a:cubicBezTo>
                  <a:cubicBezTo>
                    <a:pt x="146000" y="20092"/>
                    <a:pt x="143656" y="24445"/>
                    <a:pt x="143656" y="31142"/>
                  </a:cubicBezTo>
                  <a:lnTo>
                    <a:pt x="143656" y="56257"/>
                  </a:lnTo>
                  <a:lnTo>
                    <a:pt x="175803" y="56257"/>
                  </a:lnTo>
                  <a:cubicBezTo>
                    <a:pt x="184510" y="44202"/>
                    <a:pt x="189867" y="38174"/>
                    <a:pt x="191877" y="38174"/>
                  </a:cubicBezTo>
                  <a:cubicBezTo>
                    <a:pt x="205941" y="43532"/>
                    <a:pt x="217996" y="51904"/>
                    <a:pt x="228042" y="63289"/>
                  </a:cubicBezTo>
                  <a:cubicBezTo>
                    <a:pt x="228711" y="65968"/>
                    <a:pt x="227037" y="68647"/>
                    <a:pt x="223019" y="71326"/>
                  </a:cubicBezTo>
                  <a:cubicBezTo>
                    <a:pt x="219670" y="71995"/>
                    <a:pt x="218331" y="74674"/>
                    <a:pt x="219000" y="79362"/>
                  </a:cubicBezTo>
                  <a:cubicBezTo>
                    <a:pt x="219000" y="104812"/>
                    <a:pt x="219335" y="119881"/>
                    <a:pt x="220005" y="124569"/>
                  </a:cubicBezTo>
                  <a:cubicBezTo>
                    <a:pt x="221345" y="132606"/>
                    <a:pt x="219000" y="137964"/>
                    <a:pt x="212973" y="140642"/>
                  </a:cubicBezTo>
                  <a:cubicBezTo>
                    <a:pt x="206276" y="142652"/>
                    <a:pt x="198909" y="144326"/>
                    <a:pt x="190872" y="145665"/>
                  </a:cubicBezTo>
                  <a:cubicBezTo>
                    <a:pt x="182835" y="146335"/>
                    <a:pt x="179152" y="143656"/>
                    <a:pt x="179821" y="137629"/>
                  </a:cubicBezTo>
                  <a:lnTo>
                    <a:pt x="179821" y="129592"/>
                  </a:lnTo>
                  <a:lnTo>
                    <a:pt x="141647" y="129592"/>
                  </a:lnTo>
                  <a:cubicBezTo>
                    <a:pt x="139638" y="152363"/>
                    <a:pt x="135620" y="171115"/>
                    <a:pt x="129592" y="185849"/>
                  </a:cubicBezTo>
                  <a:cubicBezTo>
                    <a:pt x="161739" y="199243"/>
                    <a:pt x="198574" y="203932"/>
                    <a:pt x="240097" y="199913"/>
                  </a:cubicBezTo>
                  <a:cubicBezTo>
                    <a:pt x="243445" y="199913"/>
                    <a:pt x="245455" y="201253"/>
                    <a:pt x="246124" y="203932"/>
                  </a:cubicBezTo>
                  <a:cubicBezTo>
                    <a:pt x="246794" y="205941"/>
                    <a:pt x="245790" y="207950"/>
                    <a:pt x="243111" y="209959"/>
                  </a:cubicBezTo>
                  <a:cubicBezTo>
                    <a:pt x="231056" y="217996"/>
                    <a:pt x="224023" y="228042"/>
                    <a:pt x="222014" y="240097"/>
                  </a:cubicBezTo>
                  <a:cubicBezTo>
                    <a:pt x="222014" y="246124"/>
                    <a:pt x="217996" y="248468"/>
                    <a:pt x="209959" y="247129"/>
                  </a:cubicBezTo>
                  <a:cubicBezTo>
                    <a:pt x="163748" y="243780"/>
                    <a:pt x="129592" y="233065"/>
                    <a:pt x="107491" y="214982"/>
                  </a:cubicBezTo>
                  <a:cubicBezTo>
                    <a:pt x="90078" y="229716"/>
                    <a:pt x="56592" y="241101"/>
                    <a:pt x="7032" y="249138"/>
                  </a:cubicBezTo>
                  <a:cubicBezTo>
                    <a:pt x="3014" y="249808"/>
                    <a:pt x="670" y="249138"/>
                    <a:pt x="0" y="247129"/>
                  </a:cubicBezTo>
                  <a:cubicBezTo>
                    <a:pt x="0" y="245120"/>
                    <a:pt x="1674" y="243445"/>
                    <a:pt x="5023" y="242106"/>
                  </a:cubicBezTo>
                  <a:cubicBezTo>
                    <a:pt x="45206" y="226033"/>
                    <a:pt x="71326" y="208955"/>
                    <a:pt x="83381" y="190872"/>
                  </a:cubicBezTo>
                  <a:cubicBezTo>
                    <a:pt x="73335" y="178147"/>
                    <a:pt x="64294" y="162409"/>
                    <a:pt x="56257" y="143656"/>
                  </a:cubicBezTo>
                  <a:cubicBezTo>
                    <a:pt x="49560" y="145665"/>
                    <a:pt x="42528" y="146670"/>
                    <a:pt x="35161" y="146670"/>
                  </a:cubicBezTo>
                  <a:cubicBezTo>
                    <a:pt x="26454" y="146670"/>
                    <a:pt x="23105" y="142986"/>
                    <a:pt x="25115" y="135619"/>
                  </a:cubicBezTo>
                  <a:cubicBezTo>
                    <a:pt x="27124" y="124234"/>
                    <a:pt x="28128" y="108830"/>
                    <a:pt x="28128" y="89408"/>
                  </a:cubicBezTo>
                  <a:cubicBezTo>
                    <a:pt x="28128" y="74674"/>
                    <a:pt x="27459" y="61615"/>
                    <a:pt x="26119" y="50229"/>
                  </a:cubicBezTo>
                  <a:cubicBezTo>
                    <a:pt x="25450" y="46881"/>
                    <a:pt x="25784" y="44872"/>
                    <a:pt x="27124" y="44202"/>
                  </a:cubicBezTo>
                  <a:cubicBezTo>
                    <a:pt x="27794" y="43532"/>
                    <a:pt x="30138" y="43532"/>
                    <a:pt x="34156" y="44202"/>
                  </a:cubicBezTo>
                  <a:cubicBezTo>
                    <a:pt x="38174" y="44872"/>
                    <a:pt x="47216" y="47216"/>
                    <a:pt x="61280" y="51234"/>
                  </a:cubicBezTo>
                  <a:cubicBezTo>
                    <a:pt x="65968" y="51904"/>
                    <a:pt x="68982" y="52573"/>
                    <a:pt x="70321" y="53243"/>
                  </a:cubicBezTo>
                  <a:cubicBezTo>
                    <a:pt x="71661" y="53913"/>
                    <a:pt x="72330" y="54917"/>
                    <a:pt x="72330" y="56257"/>
                  </a:cubicBezTo>
                  <a:lnTo>
                    <a:pt x="102468" y="56257"/>
                  </a:lnTo>
                  <a:cubicBezTo>
                    <a:pt x="102468" y="50229"/>
                    <a:pt x="102468" y="43867"/>
                    <a:pt x="102468" y="37170"/>
                  </a:cubicBezTo>
                  <a:cubicBezTo>
                    <a:pt x="102468" y="35160"/>
                    <a:pt x="102133" y="30138"/>
                    <a:pt x="101463" y="22101"/>
                  </a:cubicBezTo>
                  <a:cubicBezTo>
                    <a:pt x="100794" y="14734"/>
                    <a:pt x="100124" y="10046"/>
                    <a:pt x="99454" y="8037"/>
                  </a:cubicBezTo>
                  <a:cubicBezTo>
                    <a:pt x="98115" y="4688"/>
                    <a:pt x="97780" y="2344"/>
                    <a:pt x="98450" y="1004"/>
                  </a:cubicBezTo>
                  <a:cubicBezTo>
                    <a:pt x="99119" y="335"/>
                    <a:pt x="101129" y="0"/>
                    <a:pt x="104477" y="0"/>
                  </a:cubicBezTo>
                  <a:close/>
                </a:path>
              </a:pathLst>
            </a:custGeom>
            <a:solidFill>
              <a:srgbClr val="9E040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2000" spc="600" dirty="0">
                <a:solidFill>
                  <a:srgbClr val="9E0406"/>
                </a:solidFill>
                <a:latin typeface="方正粗宋简体" panose="03000509000000000000" pitchFamily="65" charset="-122"/>
                <a:ea typeface="方正粗宋简体" panose="03000509000000000000" pitchFamily="65" charset="-122"/>
              </a:endParaRPr>
            </a:p>
          </p:txBody>
        </p:sp>
        <p:sp>
          <p:nvSpPr>
            <p:cNvPr id="34" name="矩形 33"/>
            <p:cNvSpPr/>
            <p:nvPr/>
          </p:nvSpPr>
          <p:spPr>
            <a:xfrm>
              <a:off x="921587" y="3019387"/>
              <a:ext cx="482854" cy="461480"/>
            </a:xfrm>
            <a:prstGeom prst="rect">
              <a:avLst/>
            </a:prstGeom>
            <a:solidFill>
              <a:srgbClr val="FEFFF7"/>
            </a:solidFill>
            <a:ln>
              <a:solidFill>
                <a:srgbClr val="9E040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文本框 57"/>
            <p:cNvSpPr txBox="1"/>
            <p:nvPr/>
          </p:nvSpPr>
          <p:spPr>
            <a:xfrm>
              <a:off x="1001981" y="3084240"/>
              <a:ext cx="339624" cy="324779"/>
            </a:xfrm>
            <a:custGeom>
              <a:avLst/>
              <a:gdLst/>
              <a:ahLst/>
              <a:cxnLst/>
              <a:rect l="l" t="t" r="r" b="b"/>
              <a:pathLst>
                <a:path w="247112" h="251714">
                  <a:moveTo>
                    <a:pt x="138161" y="170142"/>
                  </a:moveTo>
                  <a:lnTo>
                    <a:pt x="138161" y="216353"/>
                  </a:lnTo>
                  <a:lnTo>
                    <a:pt x="156243" y="216353"/>
                  </a:lnTo>
                  <a:lnTo>
                    <a:pt x="156243" y="170142"/>
                  </a:lnTo>
                  <a:close/>
                  <a:moveTo>
                    <a:pt x="138161" y="119913"/>
                  </a:moveTo>
                  <a:lnTo>
                    <a:pt x="138161" y="162105"/>
                  </a:lnTo>
                  <a:lnTo>
                    <a:pt x="156243" y="162105"/>
                  </a:lnTo>
                  <a:lnTo>
                    <a:pt x="156243" y="119913"/>
                  </a:lnTo>
                  <a:close/>
                  <a:moveTo>
                    <a:pt x="139165" y="69683"/>
                  </a:moveTo>
                  <a:cubicBezTo>
                    <a:pt x="138495" y="71692"/>
                    <a:pt x="138161" y="74706"/>
                    <a:pt x="138161" y="78724"/>
                  </a:cubicBezTo>
                  <a:lnTo>
                    <a:pt x="138161" y="111876"/>
                  </a:lnTo>
                  <a:lnTo>
                    <a:pt x="156243" y="111876"/>
                  </a:lnTo>
                  <a:lnTo>
                    <a:pt x="156243" y="69683"/>
                  </a:lnTo>
                  <a:close/>
                  <a:moveTo>
                    <a:pt x="39711" y="54614"/>
                  </a:moveTo>
                  <a:lnTo>
                    <a:pt x="39711" y="156078"/>
                  </a:lnTo>
                  <a:lnTo>
                    <a:pt x="51766" y="156078"/>
                  </a:lnTo>
                  <a:lnTo>
                    <a:pt x="51766" y="54614"/>
                  </a:lnTo>
                  <a:close/>
                  <a:moveTo>
                    <a:pt x="119073" y="366"/>
                  </a:moveTo>
                  <a:cubicBezTo>
                    <a:pt x="123092" y="1706"/>
                    <a:pt x="131128" y="4050"/>
                    <a:pt x="143183" y="7398"/>
                  </a:cubicBezTo>
                  <a:cubicBezTo>
                    <a:pt x="149211" y="8738"/>
                    <a:pt x="153229" y="9742"/>
                    <a:pt x="155239" y="10412"/>
                  </a:cubicBezTo>
                  <a:cubicBezTo>
                    <a:pt x="160596" y="13761"/>
                    <a:pt x="160261" y="17444"/>
                    <a:pt x="154234" y="21463"/>
                  </a:cubicBezTo>
                  <a:cubicBezTo>
                    <a:pt x="149546" y="22802"/>
                    <a:pt x="146532" y="25146"/>
                    <a:pt x="145193" y="28495"/>
                  </a:cubicBezTo>
                  <a:cubicBezTo>
                    <a:pt x="144523" y="30504"/>
                    <a:pt x="143518" y="33183"/>
                    <a:pt x="142179" y="36531"/>
                  </a:cubicBezTo>
                  <a:cubicBezTo>
                    <a:pt x="137491" y="47917"/>
                    <a:pt x="133472" y="56623"/>
                    <a:pt x="130124" y="62651"/>
                  </a:cubicBezTo>
                  <a:lnTo>
                    <a:pt x="171312" y="62651"/>
                  </a:lnTo>
                  <a:cubicBezTo>
                    <a:pt x="167294" y="58632"/>
                    <a:pt x="165284" y="53610"/>
                    <a:pt x="165284" y="47582"/>
                  </a:cubicBezTo>
                  <a:cubicBezTo>
                    <a:pt x="163945" y="40215"/>
                    <a:pt x="161601" y="34187"/>
                    <a:pt x="158252" y="29499"/>
                  </a:cubicBezTo>
                  <a:cubicBezTo>
                    <a:pt x="156243" y="27490"/>
                    <a:pt x="155573" y="25816"/>
                    <a:pt x="156243" y="24476"/>
                  </a:cubicBezTo>
                  <a:cubicBezTo>
                    <a:pt x="156913" y="23137"/>
                    <a:pt x="158587" y="22467"/>
                    <a:pt x="161266" y="22467"/>
                  </a:cubicBezTo>
                  <a:cubicBezTo>
                    <a:pt x="180018" y="23137"/>
                    <a:pt x="192743" y="28830"/>
                    <a:pt x="199440" y="39545"/>
                  </a:cubicBezTo>
                  <a:cubicBezTo>
                    <a:pt x="201450" y="49591"/>
                    <a:pt x="197766" y="57293"/>
                    <a:pt x="188390" y="62651"/>
                  </a:cubicBezTo>
                  <a:lnTo>
                    <a:pt x="199440" y="62651"/>
                  </a:lnTo>
                  <a:cubicBezTo>
                    <a:pt x="206807" y="49256"/>
                    <a:pt x="211830" y="42559"/>
                    <a:pt x="214509" y="42559"/>
                  </a:cubicBezTo>
                  <a:cubicBezTo>
                    <a:pt x="221207" y="43898"/>
                    <a:pt x="229913" y="50261"/>
                    <a:pt x="240629" y="61646"/>
                  </a:cubicBezTo>
                  <a:cubicBezTo>
                    <a:pt x="243308" y="66334"/>
                    <a:pt x="242303" y="69013"/>
                    <a:pt x="237615" y="69683"/>
                  </a:cubicBezTo>
                  <a:lnTo>
                    <a:pt x="199440" y="69683"/>
                  </a:lnTo>
                  <a:cubicBezTo>
                    <a:pt x="199440" y="71692"/>
                    <a:pt x="198436" y="73366"/>
                    <a:pt x="196427" y="74706"/>
                  </a:cubicBezTo>
                  <a:cubicBezTo>
                    <a:pt x="193748" y="75376"/>
                    <a:pt x="192408" y="77385"/>
                    <a:pt x="192408" y="80734"/>
                  </a:cubicBezTo>
                  <a:lnTo>
                    <a:pt x="192408" y="111876"/>
                  </a:lnTo>
                  <a:lnTo>
                    <a:pt x="196427" y="111876"/>
                  </a:lnTo>
                  <a:cubicBezTo>
                    <a:pt x="203124" y="99151"/>
                    <a:pt x="207477" y="93458"/>
                    <a:pt x="209486" y="94798"/>
                  </a:cubicBezTo>
                  <a:cubicBezTo>
                    <a:pt x="219532" y="97477"/>
                    <a:pt x="228239" y="103169"/>
                    <a:pt x="235606" y="111876"/>
                  </a:cubicBezTo>
                  <a:cubicBezTo>
                    <a:pt x="237615" y="113885"/>
                    <a:pt x="238285" y="115559"/>
                    <a:pt x="237615" y="116899"/>
                  </a:cubicBezTo>
                  <a:cubicBezTo>
                    <a:pt x="236945" y="118908"/>
                    <a:pt x="235271" y="119913"/>
                    <a:pt x="232592" y="119913"/>
                  </a:cubicBezTo>
                  <a:lnTo>
                    <a:pt x="192408" y="119913"/>
                  </a:lnTo>
                  <a:lnTo>
                    <a:pt x="192408" y="162105"/>
                  </a:lnTo>
                  <a:lnTo>
                    <a:pt x="197431" y="162105"/>
                  </a:lnTo>
                  <a:cubicBezTo>
                    <a:pt x="204129" y="150050"/>
                    <a:pt x="208482" y="144023"/>
                    <a:pt x="210491" y="144023"/>
                  </a:cubicBezTo>
                  <a:cubicBezTo>
                    <a:pt x="217188" y="145362"/>
                    <a:pt x="225560" y="151390"/>
                    <a:pt x="235606" y="162105"/>
                  </a:cubicBezTo>
                  <a:cubicBezTo>
                    <a:pt x="238285" y="166793"/>
                    <a:pt x="237280" y="169472"/>
                    <a:pt x="232592" y="170142"/>
                  </a:cubicBezTo>
                  <a:lnTo>
                    <a:pt x="192408" y="170142"/>
                  </a:lnTo>
                  <a:lnTo>
                    <a:pt x="192408" y="216353"/>
                  </a:lnTo>
                  <a:lnTo>
                    <a:pt x="200445" y="216353"/>
                  </a:lnTo>
                  <a:cubicBezTo>
                    <a:pt x="207812" y="202959"/>
                    <a:pt x="212835" y="196261"/>
                    <a:pt x="215514" y="196261"/>
                  </a:cubicBezTo>
                  <a:cubicBezTo>
                    <a:pt x="222211" y="197601"/>
                    <a:pt x="232257" y="204298"/>
                    <a:pt x="245652" y="216353"/>
                  </a:cubicBezTo>
                  <a:cubicBezTo>
                    <a:pt x="246991" y="218027"/>
                    <a:pt x="247410" y="219367"/>
                    <a:pt x="246907" y="220371"/>
                  </a:cubicBezTo>
                  <a:cubicBezTo>
                    <a:pt x="246405" y="221376"/>
                    <a:pt x="244982" y="222046"/>
                    <a:pt x="242638" y="222381"/>
                  </a:cubicBezTo>
                  <a:lnTo>
                    <a:pt x="138161" y="222381"/>
                  </a:lnTo>
                  <a:cubicBezTo>
                    <a:pt x="138161" y="228408"/>
                    <a:pt x="138161" y="233096"/>
                    <a:pt x="138161" y="236445"/>
                  </a:cubicBezTo>
                  <a:cubicBezTo>
                    <a:pt x="139500" y="241133"/>
                    <a:pt x="136486" y="244482"/>
                    <a:pt x="129119" y="246491"/>
                  </a:cubicBezTo>
                  <a:cubicBezTo>
                    <a:pt x="121752" y="248500"/>
                    <a:pt x="114720" y="250174"/>
                    <a:pt x="108023" y="251514"/>
                  </a:cubicBezTo>
                  <a:cubicBezTo>
                    <a:pt x="99316" y="252853"/>
                    <a:pt x="95968" y="247495"/>
                    <a:pt x="97977" y="235440"/>
                  </a:cubicBezTo>
                  <a:cubicBezTo>
                    <a:pt x="99986" y="210660"/>
                    <a:pt x="100991" y="189564"/>
                    <a:pt x="100991" y="172151"/>
                  </a:cubicBezTo>
                  <a:lnTo>
                    <a:pt x="100991" y="106853"/>
                  </a:lnTo>
                  <a:cubicBezTo>
                    <a:pt x="99651" y="108192"/>
                    <a:pt x="97977" y="109867"/>
                    <a:pt x="95968" y="111876"/>
                  </a:cubicBezTo>
                  <a:cubicBezTo>
                    <a:pt x="92619" y="115224"/>
                    <a:pt x="89940" y="117903"/>
                    <a:pt x="87931" y="119913"/>
                  </a:cubicBezTo>
                  <a:cubicBezTo>
                    <a:pt x="87931" y="120582"/>
                    <a:pt x="87261" y="120917"/>
                    <a:pt x="85922" y="120917"/>
                  </a:cubicBezTo>
                  <a:lnTo>
                    <a:pt x="85922" y="123931"/>
                  </a:lnTo>
                  <a:cubicBezTo>
                    <a:pt x="85922" y="137995"/>
                    <a:pt x="86592" y="152729"/>
                    <a:pt x="87931" y="168133"/>
                  </a:cubicBezTo>
                  <a:cubicBezTo>
                    <a:pt x="89270" y="174830"/>
                    <a:pt x="87261" y="178514"/>
                    <a:pt x="81903" y="179183"/>
                  </a:cubicBezTo>
                  <a:cubicBezTo>
                    <a:pt x="75876" y="181192"/>
                    <a:pt x="69514" y="182532"/>
                    <a:pt x="62816" y="183202"/>
                  </a:cubicBezTo>
                  <a:cubicBezTo>
                    <a:pt x="54780" y="184541"/>
                    <a:pt x="51096" y="182532"/>
                    <a:pt x="51766" y="177174"/>
                  </a:cubicBezTo>
                  <a:lnTo>
                    <a:pt x="51766" y="164114"/>
                  </a:lnTo>
                  <a:lnTo>
                    <a:pt x="39711" y="164114"/>
                  </a:lnTo>
                  <a:lnTo>
                    <a:pt x="39711" y="172151"/>
                  </a:lnTo>
                  <a:cubicBezTo>
                    <a:pt x="40380" y="184206"/>
                    <a:pt x="37367" y="190234"/>
                    <a:pt x="30669" y="190234"/>
                  </a:cubicBezTo>
                  <a:cubicBezTo>
                    <a:pt x="24642" y="192243"/>
                    <a:pt x="18279" y="193248"/>
                    <a:pt x="11582" y="193248"/>
                  </a:cubicBezTo>
                  <a:cubicBezTo>
                    <a:pt x="2206" y="195257"/>
                    <a:pt x="-1477" y="190904"/>
                    <a:pt x="532" y="180188"/>
                  </a:cubicBezTo>
                  <a:cubicBezTo>
                    <a:pt x="2541" y="166124"/>
                    <a:pt x="3545" y="148041"/>
                    <a:pt x="3545" y="125940"/>
                  </a:cubicBezTo>
                  <a:lnTo>
                    <a:pt x="3545" y="92789"/>
                  </a:lnTo>
                  <a:cubicBezTo>
                    <a:pt x="3545" y="73366"/>
                    <a:pt x="2876" y="55954"/>
                    <a:pt x="1536" y="40550"/>
                  </a:cubicBezTo>
                  <a:cubicBezTo>
                    <a:pt x="197" y="33853"/>
                    <a:pt x="2876" y="31174"/>
                    <a:pt x="9573" y="32513"/>
                  </a:cubicBezTo>
                  <a:cubicBezTo>
                    <a:pt x="11582" y="33183"/>
                    <a:pt x="15266" y="34522"/>
                    <a:pt x="20624" y="36531"/>
                  </a:cubicBezTo>
                  <a:cubicBezTo>
                    <a:pt x="29330" y="39210"/>
                    <a:pt x="35023" y="41220"/>
                    <a:pt x="37702" y="42559"/>
                  </a:cubicBezTo>
                  <a:cubicBezTo>
                    <a:pt x="39711" y="43229"/>
                    <a:pt x="40715" y="44568"/>
                    <a:pt x="40715" y="46577"/>
                  </a:cubicBezTo>
                  <a:lnTo>
                    <a:pt x="48752" y="46577"/>
                  </a:lnTo>
                  <a:cubicBezTo>
                    <a:pt x="48752" y="46577"/>
                    <a:pt x="49087" y="46243"/>
                    <a:pt x="49757" y="45573"/>
                  </a:cubicBezTo>
                  <a:cubicBezTo>
                    <a:pt x="55114" y="36866"/>
                    <a:pt x="59133" y="32848"/>
                    <a:pt x="61812" y="33518"/>
                  </a:cubicBezTo>
                  <a:cubicBezTo>
                    <a:pt x="76546" y="38876"/>
                    <a:pt x="87596" y="45573"/>
                    <a:pt x="94963" y="53610"/>
                  </a:cubicBezTo>
                  <a:cubicBezTo>
                    <a:pt x="95633" y="56958"/>
                    <a:pt x="93959" y="59637"/>
                    <a:pt x="89940" y="61646"/>
                  </a:cubicBezTo>
                  <a:cubicBezTo>
                    <a:pt x="87261" y="63655"/>
                    <a:pt x="85922" y="67339"/>
                    <a:pt x="85922" y="72697"/>
                  </a:cubicBezTo>
                  <a:lnTo>
                    <a:pt x="85922" y="108862"/>
                  </a:lnTo>
                  <a:cubicBezTo>
                    <a:pt x="97977" y="78055"/>
                    <a:pt x="106014" y="44233"/>
                    <a:pt x="110032" y="7398"/>
                  </a:cubicBezTo>
                  <a:cubicBezTo>
                    <a:pt x="111371" y="1371"/>
                    <a:pt x="114385" y="-973"/>
                    <a:pt x="119073" y="366"/>
                  </a:cubicBezTo>
                  <a:close/>
                </a:path>
              </a:pathLst>
            </a:custGeom>
            <a:solidFill>
              <a:srgbClr val="9E040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2000" spc="600" dirty="0">
                <a:solidFill>
                  <a:srgbClr val="9E0406"/>
                </a:solidFill>
                <a:latin typeface="方正粗宋简体" panose="03000509000000000000" pitchFamily="65" charset="-122"/>
                <a:ea typeface="方正粗宋简体" panose="03000509000000000000" pitchFamily="65" charset="-122"/>
              </a:endParaRPr>
            </a:p>
          </p:txBody>
        </p:sp>
        <p:sp>
          <p:nvSpPr>
            <p:cNvPr id="37" name="矩形 36"/>
            <p:cNvSpPr/>
            <p:nvPr/>
          </p:nvSpPr>
          <p:spPr>
            <a:xfrm>
              <a:off x="921587" y="3553231"/>
              <a:ext cx="482854" cy="461480"/>
            </a:xfrm>
            <a:prstGeom prst="rect">
              <a:avLst/>
            </a:prstGeom>
            <a:solidFill>
              <a:srgbClr val="FEFFF7"/>
            </a:solidFill>
            <a:ln>
              <a:solidFill>
                <a:srgbClr val="9E040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0" name="文本框 59"/>
            <p:cNvSpPr txBox="1"/>
            <p:nvPr/>
          </p:nvSpPr>
          <p:spPr>
            <a:xfrm>
              <a:off x="993390" y="3621796"/>
              <a:ext cx="346897" cy="319189"/>
            </a:xfrm>
            <a:custGeom>
              <a:avLst/>
              <a:gdLst/>
              <a:ahLst/>
              <a:cxnLst/>
              <a:rect l="l" t="t" r="r" b="b"/>
              <a:pathLst>
                <a:path w="252404" h="247381">
                  <a:moveTo>
                    <a:pt x="49979" y="45710"/>
                  </a:moveTo>
                  <a:cubicBezTo>
                    <a:pt x="48640" y="47049"/>
                    <a:pt x="47300" y="49728"/>
                    <a:pt x="45961" y="53746"/>
                  </a:cubicBezTo>
                  <a:cubicBezTo>
                    <a:pt x="45291" y="60444"/>
                    <a:pt x="43282" y="67811"/>
                    <a:pt x="39933" y="75847"/>
                  </a:cubicBezTo>
                  <a:lnTo>
                    <a:pt x="50984" y="75847"/>
                  </a:lnTo>
                  <a:lnTo>
                    <a:pt x="50984" y="53746"/>
                  </a:lnTo>
                  <a:cubicBezTo>
                    <a:pt x="50984" y="50398"/>
                    <a:pt x="50649" y="47719"/>
                    <a:pt x="49979" y="45710"/>
                  </a:cubicBezTo>
                  <a:close/>
                  <a:moveTo>
                    <a:pt x="138383" y="503"/>
                  </a:moveTo>
                  <a:cubicBezTo>
                    <a:pt x="140392" y="1173"/>
                    <a:pt x="143071" y="1843"/>
                    <a:pt x="146420" y="2512"/>
                  </a:cubicBezTo>
                  <a:cubicBezTo>
                    <a:pt x="159814" y="5861"/>
                    <a:pt x="169525" y="8540"/>
                    <a:pt x="175553" y="10549"/>
                  </a:cubicBezTo>
                  <a:cubicBezTo>
                    <a:pt x="178232" y="11219"/>
                    <a:pt x="179571" y="12893"/>
                    <a:pt x="179571" y="15572"/>
                  </a:cubicBezTo>
                  <a:cubicBezTo>
                    <a:pt x="178901" y="18251"/>
                    <a:pt x="177227" y="19925"/>
                    <a:pt x="174548" y="20595"/>
                  </a:cubicBezTo>
                  <a:cubicBezTo>
                    <a:pt x="169190" y="22604"/>
                    <a:pt x="164837" y="27962"/>
                    <a:pt x="161489" y="36668"/>
                  </a:cubicBezTo>
                  <a:cubicBezTo>
                    <a:pt x="157470" y="46044"/>
                    <a:pt x="153117" y="54751"/>
                    <a:pt x="148429" y="62788"/>
                  </a:cubicBezTo>
                  <a:lnTo>
                    <a:pt x="202677" y="62788"/>
                  </a:lnTo>
                  <a:cubicBezTo>
                    <a:pt x="207365" y="54751"/>
                    <a:pt x="211718" y="49728"/>
                    <a:pt x="215736" y="47719"/>
                  </a:cubicBezTo>
                  <a:cubicBezTo>
                    <a:pt x="228461" y="51737"/>
                    <a:pt x="240516" y="59439"/>
                    <a:pt x="251902" y="70824"/>
                  </a:cubicBezTo>
                  <a:cubicBezTo>
                    <a:pt x="253241" y="72834"/>
                    <a:pt x="251902" y="75512"/>
                    <a:pt x="247883" y="78861"/>
                  </a:cubicBezTo>
                  <a:cubicBezTo>
                    <a:pt x="245874" y="79531"/>
                    <a:pt x="244535" y="81875"/>
                    <a:pt x="243865" y="85893"/>
                  </a:cubicBezTo>
                  <a:cubicBezTo>
                    <a:pt x="239847" y="138132"/>
                    <a:pt x="235493" y="180660"/>
                    <a:pt x="230805" y="213476"/>
                  </a:cubicBezTo>
                  <a:cubicBezTo>
                    <a:pt x="230136" y="225531"/>
                    <a:pt x="224108" y="234238"/>
                    <a:pt x="212723" y="239595"/>
                  </a:cubicBezTo>
                  <a:cubicBezTo>
                    <a:pt x="204686" y="242944"/>
                    <a:pt x="196984" y="245288"/>
                    <a:pt x="189617" y="246628"/>
                  </a:cubicBezTo>
                  <a:cubicBezTo>
                    <a:pt x="182920" y="248637"/>
                    <a:pt x="178901" y="246628"/>
                    <a:pt x="177562" y="240600"/>
                  </a:cubicBezTo>
                  <a:cubicBezTo>
                    <a:pt x="174213" y="230554"/>
                    <a:pt x="165842" y="222852"/>
                    <a:pt x="152447" y="217494"/>
                  </a:cubicBezTo>
                  <a:cubicBezTo>
                    <a:pt x="148429" y="216825"/>
                    <a:pt x="146755" y="215485"/>
                    <a:pt x="147424" y="213476"/>
                  </a:cubicBezTo>
                  <a:cubicBezTo>
                    <a:pt x="147424" y="212806"/>
                    <a:pt x="149433" y="212472"/>
                    <a:pt x="153452" y="212472"/>
                  </a:cubicBezTo>
                  <a:cubicBezTo>
                    <a:pt x="156800" y="213141"/>
                    <a:pt x="165842" y="213476"/>
                    <a:pt x="180576" y="213476"/>
                  </a:cubicBezTo>
                  <a:cubicBezTo>
                    <a:pt x="189952" y="214146"/>
                    <a:pt x="194975" y="209123"/>
                    <a:pt x="195645" y="198407"/>
                  </a:cubicBezTo>
                  <a:cubicBezTo>
                    <a:pt x="201002" y="157554"/>
                    <a:pt x="205021" y="114691"/>
                    <a:pt x="207700" y="69820"/>
                  </a:cubicBezTo>
                  <a:lnTo>
                    <a:pt x="205690" y="69820"/>
                  </a:lnTo>
                  <a:cubicBezTo>
                    <a:pt x="184929" y="166260"/>
                    <a:pt x="152112" y="220843"/>
                    <a:pt x="107241" y="233568"/>
                  </a:cubicBezTo>
                  <a:cubicBezTo>
                    <a:pt x="103892" y="234907"/>
                    <a:pt x="101883" y="234907"/>
                    <a:pt x="101213" y="233568"/>
                  </a:cubicBezTo>
                  <a:cubicBezTo>
                    <a:pt x="100543" y="232898"/>
                    <a:pt x="101213" y="231559"/>
                    <a:pt x="103222" y="229550"/>
                  </a:cubicBezTo>
                  <a:cubicBezTo>
                    <a:pt x="103892" y="228210"/>
                    <a:pt x="104562" y="227206"/>
                    <a:pt x="105232" y="226536"/>
                  </a:cubicBezTo>
                  <a:cubicBezTo>
                    <a:pt x="128672" y="207114"/>
                    <a:pt x="151777" y="154875"/>
                    <a:pt x="174548" y="69820"/>
                  </a:cubicBezTo>
                  <a:lnTo>
                    <a:pt x="170530" y="69820"/>
                  </a:lnTo>
                  <a:cubicBezTo>
                    <a:pt x="154456" y="132774"/>
                    <a:pt x="129677" y="172288"/>
                    <a:pt x="96190" y="188361"/>
                  </a:cubicBezTo>
                  <a:cubicBezTo>
                    <a:pt x="93511" y="190371"/>
                    <a:pt x="91502" y="190705"/>
                    <a:pt x="90163" y="189366"/>
                  </a:cubicBezTo>
                  <a:cubicBezTo>
                    <a:pt x="90163" y="186687"/>
                    <a:pt x="91502" y="184008"/>
                    <a:pt x="94181" y="181329"/>
                  </a:cubicBezTo>
                  <a:cubicBezTo>
                    <a:pt x="111594" y="156549"/>
                    <a:pt x="125993" y="122393"/>
                    <a:pt x="137378" y="78861"/>
                  </a:cubicBezTo>
                  <a:cubicBezTo>
                    <a:pt x="128672" y="90916"/>
                    <a:pt x="117621" y="101297"/>
                    <a:pt x="104227" y="110003"/>
                  </a:cubicBezTo>
                  <a:cubicBezTo>
                    <a:pt x="102218" y="111343"/>
                    <a:pt x="100543" y="111678"/>
                    <a:pt x="99204" y="111008"/>
                  </a:cubicBezTo>
                  <a:cubicBezTo>
                    <a:pt x="98534" y="109669"/>
                    <a:pt x="98869" y="107659"/>
                    <a:pt x="100209" y="104980"/>
                  </a:cubicBezTo>
                  <a:cubicBezTo>
                    <a:pt x="103557" y="98283"/>
                    <a:pt x="106906" y="90916"/>
                    <a:pt x="110254" y="82879"/>
                  </a:cubicBezTo>
                  <a:lnTo>
                    <a:pt x="88153" y="82879"/>
                  </a:lnTo>
                  <a:lnTo>
                    <a:pt x="88153" y="120049"/>
                  </a:lnTo>
                  <a:cubicBezTo>
                    <a:pt x="94181" y="118040"/>
                    <a:pt x="99874" y="116366"/>
                    <a:pt x="105232" y="115026"/>
                  </a:cubicBezTo>
                  <a:cubicBezTo>
                    <a:pt x="109250" y="113687"/>
                    <a:pt x="111594" y="113687"/>
                    <a:pt x="112264" y="115026"/>
                  </a:cubicBezTo>
                  <a:cubicBezTo>
                    <a:pt x="113603" y="117036"/>
                    <a:pt x="112599" y="119380"/>
                    <a:pt x="109250" y="122058"/>
                  </a:cubicBezTo>
                  <a:cubicBezTo>
                    <a:pt x="107241" y="123398"/>
                    <a:pt x="103892" y="125742"/>
                    <a:pt x="99204" y="129091"/>
                  </a:cubicBezTo>
                  <a:cubicBezTo>
                    <a:pt x="94516" y="132439"/>
                    <a:pt x="90832" y="135118"/>
                    <a:pt x="88153" y="137127"/>
                  </a:cubicBezTo>
                  <a:lnTo>
                    <a:pt x="88153" y="144159"/>
                  </a:lnTo>
                  <a:cubicBezTo>
                    <a:pt x="88153" y="174297"/>
                    <a:pt x="88823" y="200751"/>
                    <a:pt x="90163" y="223522"/>
                  </a:cubicBezTo>
                  <a:cubicBezTo>
                    <a:pt x="92172" y="232898"/>
                    <a:pt x="88823" y="238591"/>
                    <a:pt x="80117" y="240600"/>
                  </a:cubicBezTo>
                  <a:cubicBezTo>
                    <a:pt x="74759" y="242609"/>
                    <a:pt x="68062" y="244284"/>
                    <a:pt x="60025" y="245623"/>
                  </a:cubicBezTo>
                  <a:cubicBezTo>
                    <a:pt x="49309" y="248972"/>
                    <a:pt x="44956" y="242944"/>
                    <a:pt x="46965" y="227540"/>
                  </a:cubicBezTo>
                  <a:cubicBezTo>
                    <a:pt x="48974" y="212137"/>
                    <a:pt x="49979" y="190705"/>
                    <a:pt x="49979" y="163247"/>
                  </a:cubicBezTo>
                  <a:cubicBezTo>
                    <a:pt x="47300" y="165256"/>
                    <a:pt x="43282" y="167600"/>
                    <a:pt x="37924" y="170279"/>
                  </a:cubicBezTo>
                  <a:cubicBezTo>
                    <a:pt x="35245" y="172288"/>
                    <a:pt x="33236" y="173627"/>
                    <a:pt x="31896" y="174297"/>
                  </a:cubicBezTo>
                  <a:cubicBezTo>
                    <a:pt x="28548" y="176306"/>
                    <a:pt x="26204" y="178315"/>
                    <a:pt x="24864" y="180325"/>
                  </a:cubicBezTo>
                  <a:cubicBezTo>
                    <a:pt x="22855" y="183673"/>
                    <a:pt x="20846" y="185013"/>
                    <a:pt x="18837" y="184343"/>
                  </a:cubicBezTo>
                  <a:cubicBezTo>
                    <a:pt x="16828" y="184343"/>
                    <a:pt x="15153" y="182669"/>
                    <a:pt x="13814" y="179320"/>
                  </a:cubicBezTo>
                  <a:cubicBezTo>
                    <a:pt x="12474" y="176641"/>
                    <a:pt x="9795" y="171283"/>
                    <a:pt x="5777" y="163247"/>
                  </a:cubicBezTo>
                  <a:cubicBezTo>
                    <a:pt x="3768" y="157219"/>
                    <a:pt x="2094" y="153201"/>
                    <a:pt x="754" y="151192"/>
                  </a:cubicBezTo>
                  <a:cubicBezTo>
                    <a:pt x="-1255" y="147173"/>
                    <a:pt x="754" y="144494"/>
                    <a:pt x="6782" y="143155"/>
                  </a:cubicBezTo>
                  <a:cubicBezTo>
                    <a:pt x="11470" y="142485"/>
                    <a:pt x="21516" y="139806"/>
                    <a:pt x="36919" y="135118"/>
                  </a:cubicBezTo>
                  <a:cubicBezTo>
                    <a:pt x="42947" y="133109"/>
                    <a:pt x="47635" y="131769"/>
                    <a:pt x="50984" y="131100"/>
                  </a:cubicBezTo>
                  <a:lnTo>
                    <a:pt x="50984" y="82879"/>
                  </a:lnTo>
                  <a:lnTo>
                    <a:pt x="37924" y="82879"/>
                  </a:lnTo>
                  <a:cubicBezTo>
                    <a:pt x="29887" y="104980"/>
                    <a:pt x="20511" y="122058"/>
                    <a:pt x="9795" y="134114"/>
                  </a:cubicBezTo>
                  <a:cubicBezTo>
                    <a:pt x="8456" y="136123"/>
                    <a:pt x="6782" y="136792"/>
                    <a:pt x="4773" y="136123"/>
                  </a:cubicBezTo>
                  <a:cubicBezTo>
                    <a:pt x="3433" y="135453"/>
                    <a:pt x="3098" y="133779"/>
                    <a:pt x="3768" y="131100"/>
                  </a:cubicBezTo>
                  <a:cubicBezTo>
                    <a:pt x="12474" y="101632"/>
                    <a:pt x="16493" y="68815"/>
                    <a:pt x="15823" y="32650"/>
                  </a:cubicBezTo>
                  <a:cubicBezTo>
                    <a:pt x="15823" y="27962"/>
                    <a:pt x="17832" y="26288"/>
                    <a:pt x="21851" y="27627"/>
                  </a:cubicBezTo>
                  <a:cubicBezTo>
                    <a:pt x="24529" y="28297"/>
                    <a:pt x="28883" y="28966"/>
                    <a:pt x="34910" y="29636"/>
                  </a:cubicBezTo>
                  <a:cubicBezTo>
                    <a:pt x="41608" y="30976"/>
                    <a:pt x="46630" y="31980"/>
                    <a:pt x="49979" y="32650"/>
                  </a:cubicBezTo>
                  <a:cubicBezTo>
                    <a:pt x="49979" y="29971"/>
                    <a:pt x="49644" y="26288"/>
                    <a:pt x="48974" y="21599"/>
                  </a:cubicBezTo>
                  <a:cubicBezTo>
                    <a:pt x="48974" y="16242"/>
                    <a:pt x="48640" y="12893"/>
                    <a:pt x="47970" y="11554"/>
                  </a:cubicBezTo>
                  <a:cubicBezTo>
                    <a:pt x="46630" y="4187"/>
                    <a:pt x="49309" y="1173"/>
                    <a:pt x="56007" y="2512"/>
                  </a:cubicBezTo>
                  <a:cubicBezTo>
                    <a:pt x="58016" y="3182"/>
                    <a:pt x="61699" y="3852"/>
                    <a:pt x="67057" y="4521"/>
                  </a:cubicBezTo>
                  <a:cubicBezTo>
                    <a:pt x="79112" y="7200"/>
                    <a:pt x="87149" y="8875"/>
                    <a:pt x="91167" y="9544"/>
                  </a:cubicBezTo>
                  <a:cubicBezTo>
                    <a:pt x="94516" y="10884"/>
                    <a:pt x="96525" y="12893"/>
                    <a:pt x="97195" y="15572"/>
                  </a:cubicBezTo>
                  <a:cubicBezTo>
                    <a:pt x="97195" y="18251"/>
                    <a:pt x="95855" y="20260"/>
                    <a:pt x="93176" y="21599"/>
                  </a:cubicBezTo>
                  <a:cubicBezTo>
                    <a:pt x="89828" y="22939"/>
                    <a:pt x="88153" y="25953"/>
                    <a:pt x="88153" y="30641"/>
                  </a:cubicBezTo>
                  <a:lnTo>
                    <a:pt x="88153" y="63792"/>
                  </a:lnTo>
                  <a:cubicBezTo>
                    <a:pt x="90163" y="61113"/>
                    <a:pt x="92172" y="59774"/>
                    <a:pt x="94181" y="59774"/>
                  </a:cubicBezTo>
                  <a:cubicBezTo>
                    <a:pt x="96190" y="59774"/>
                    <a:pt x="102887" y="63792"/>
                    <a:pt x="114273" y="71829"/>
                  </a:cubicBezTo>
                  <a:cubicBezTo>
                    <a:pt x="118291" y="61113"/>
                    <a:pt x="121640" y="49728"/>
                    <a:pt x="124319" y="37673"/>
                  </a:cubicBezTo>
                  <a:cubicBezTo>
                    <a:pt x="124319" y="36333"/>
                    <a:pt x="124654" y="34659"/>
                    <a:pt x="125323" y="32650"/>
                  </a:cubicBezTo>
                  <a:cubicBezTo>
                    <a:pt x="128002" y="17916"/>
                    <a:pt x="129342" y="8540"/>
                    <a:pt x="129342" y="4521"/>
                  </a:cubicBezTo>
                  <a:cubicBezTo>
                    <a:pt x="129342" y="503"/>
                    <a:pt x="132355" y="-836"/>
                    <a:pt x="138383" y="503"/>
                  </a:cubicBezTo>
                  <a:close/>
                </a:path>
              </a:pathLst>
            </a:custGeom>
            <a:solidFill>
              <a:srgbClr val="9E040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2000" spc="600" dirty="0">
                <a:solidFill>
                  <a:srgbClr val="9E0406"/>
                </a:solidFill>
                <a:latin typeface="方正粗宋简体" panose="03000509000000000000" pitchFamily="65" charset="-122"/>
                <a:ea typeface="方正粗宋简体" panose="03000509000000000000" pitchFamily="65" charset="-122"/>
              </a:endParaRPr>
            </a:p>
          </p:txBody>
        </p:sp>
        <p:sp>
          <p:nvSpPr>
            <p:cNvPr id="40" name="矩形 39"/>
            <p:cNvSpPr/>
            <p:nvPr/>
          </p:nvSpPr>
          <p:spPr>
            <a:xfrm>
              <a:off x="921587" y="4087076"/>
              <a:ext cx="482854" cy="461480"/>
            </a:xfrm>
            <a:prstGeom prst="rect">
              <a:avLst/>
            </a:prstGeom>
            <a:solidFill>
              <a:srgbClr val="FEFFF7"/>
            </a:solidFill>
            <a:ln>
              <a:solidFill>
                <a:srgbClr val="9E040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2" name="文本框 61"/>
            <p:cNvSpPr txBox="1"/>
            <p:nvPr/>
          </p:nvSpPr>
          <p:spPr>
            <a:xfrm>
              <a:off x="993736" y="4156231"/>
              <a:ext cx="347587" cy="297211"/>
            </a:xfrm>
            <a:custGeom>
              <a:avLst/>
              <a:gdLst/>
              <a:ahLst/>
              <a:cxnLst/>
              <a:rect l="l" t="t" r="r" b="b"/>
              <a:pathLst>
                <a:path w="252906" h="230348">
                  <a:moveTo>
                    <a:pt x="205439" y="37216"/>
                  </a:moveTo>
                  <a:cubicBezTo>
                    <a:pt x="214816" y="39225"/>
                    <a:pt x="226536" y="47262"/>
                    <a:pt x="240600" y="61326"/>
                  </a:cubicBezTo>
                  <a:cubicBezTo>
                    <a:pt x="242609" y="64005"/>
                    <a:pt x="243279" y="66349"/>
                    <a:pt x="242609" y="68358"/>
                  </a:cubicBezTo>
                  <a:cubicBezTo>
                    <a:pt x="241270" y="70367"/>
                    <a:pt x="239261" y="71037"/>
                    <a:pt x="236582" y="70367"/>
                  </a:cubicBezTo>
                  <a:cubicBezTo>
                    <a:pt x="231894" y="70367"/>
                    <a:pt x="222518" y="70367"/>
                    <a:pt x="208453" y="70367"/>
                  </a:cubicBezTo>
                  <a:cubicBezTo>
                    <a:pt x="192380" y="69698"/>
                    <a:pt x="181329" y="69363"/>
                    <a:pt x="175302" y="69363"/>
                  </a:cubicBezTo>
                  <a:lnTo>
                    <a:pt x="155210" y="69363"/>
                  </a:lnTo>
                  <a:cubicBezTo>
                    <a:pt x="155210" y="72711"/>
                    <a:pt x="153871" y="75055"/>
                    <a:pt x="151192" y="76395"/>
                  </a:cubicBezTo>
                  <a:cubicBezTo>
                    <a:pt x="148513" y="79074"/>
                    <a:pt x="147173" y="82088"/>
                    <a:pt x="147173" y="85436"/>
                  </a:cubicBezTo>
                  <a:lnTo>
                    <a:pt x="147173" y="135666"/>
                  </a:lnTo>
                  <a:lnTo>
                    <a:pt x="177311" y="135666"/>
                  </a:lnTo>
                  <a:cubicBezTo>
                    <a:pt x="186687" y="121601"/>
                    <a:pt x="193384" y="114234"/>
                    <a:pt x="197403" y="113565"/>
                  </a:cubicBezTo>
                  <a:cubicBezTo>
                    <a:pt x="206779" y="116244"/>
                    <a:pt x="217160" y="123945"/>
                    <a:pt x="228545" y="136670"/>
                  </a:cubicBezTo>
                  <a:cubicBezTo>
                    <a:pt x="231224" y="141358"/>
                    <a:pt x="230219" y="144037"/>
                    <a:pt x="225531" y="144707"/>
                  </a:cubicBezTo>
                  <a:cubicBezTo>
                    <a:pt x="220843" y="144707"/>
                    <a:pt x="211467" y="144707"/>
                    <a:pt x="197403" y="144707"/>
                  </a:cubicBezTo>
                  <a:cubicBezTo>
                    <a:pt x="183339" y="144037"/>
                    <a:pt x="173627" y="143702"/>
                    <a:pt x="168270" y="143702"/>
                  </a:cubicBezTo>
                  <a:lnTo>
                    <a:pt x="147173" y="143702"/>
                  </a:lnTo>
                  <a:lnTo>
                    <a:pt x="147173" y="221056"/>
                  </a:lnTo>
                  <a:lnTo>
                    <a:pt x="194389" y="221056"/>
                  </a:lnTo>
                  <a:cubicBezTo>
                    <a:pt x="205105" y="204982"/>
                    <a:pt x="212137" y="197281"/>
                    <a:pt x="215485" y="197950"/>
                  </a:cubicBezTo>
                  <a:cubicBezTo>
                    <a:pt x="223522" y="198620"/>
                    <a:pt x="235242" y="205987"/>
                    <a:pt x="250646" y="220051"/>
                  </a:cubicBezTo>
                  <a:cubicBezTo>
                    <a:pt x="251651" y="221391"/>
                    <a:pt x="252320" y="222646"/>
                    <a:pt x="252655" y="223818"/>
                  </a:cubicBezTo>
                  <a:cubicBezTo>
                    <a:pt x="252990" y="224990"/>
                    <a:pt x="252990" y="226079"/>
                    <a:pt x="252655" y="227083"/>
                  </a:cubicBezTo>
                  <a:cubicBezTo>
                    <a:pt x="251985" y="229093"/>
                    <a:pt x="249976" y="229762"/>
                    <a:pt x="246628" y="229093"/>
                  </a:cubicBezTo>
                  <a:cubicBezTo>
                    <a:pt x="241940" y="229093"/>
                    <a:pt x="231224" y="228758"/>
                    <a:pt x="214481" y="228088"/>
                  </a:cubicBezTo>
                  <a:cubicBezTo>
                    <a:pt x="199077" y="228088"/>
                    <a:pt x="189366" y="228088"/>
                    <a:pt x="185348" y="228088"/>
                  </a:cubicBezTo>
                  <a:lnTo>
                    <a:pt x="35664" y="228088"/>
                  </a:lnTo>
                  <a:cubicBezTo>
                    <a:pt x="25618" y="228088"/>
                    <a:pt x="17581" y="228758"/>
                    <a:pt x="11554" y="230097"/>
                  </a:cubicBezTo>
                  <a:cubicBezTo>
                    <a:pt x="10214" y="230767"/>
                    <a:pt x="8540" y="230097"/>
                    <a:pt x="6531" y="228088"/>
                  </a:cubicBezTo>
                  <a:cubicBezTo>
                    <a:pt x="6531" y="228088"/>
                    <a:pt x="5861" y="227418"/>
                    <a:pt x="4522" y="226079"/>
                  </a:cubicBezTo>
                  <a:cubicBezTo>
                    <a:pt x="2512" y="223400"/>
                    <a:pt x="1173" y="221726"/>
                    <a:pt x="503" y="221056"/>
                  </a:cubicBezTo>
                  <a:cubicBezTo>
                    <a:pt x="-167" y="219716"/>
                    <a:pt x="-167" y="219047"/>
                    <a:pt x="503" y="219047"/>
                  </a:cubicBezTo>
                  <a:cubicBezTo>
                    <a:pt x="503" y="218377"/>
                    <a:pt x="1173" y="218042"/>
                    <a:pt x="2512" y="218042"/>
                  </a:cubicBezTo>
                  <a:cubicBezTo>
                    <a:pt x="20595" y="220051"/>
                    <a:pt x="33655" y="221056"/>
                    <a:pt x="41691" y="221056"/>
                  </a:cubicBezTo>
                  <a:lnTo>
                    <a:pt x="105985" y="221056"/>
                  </a:lnTo>
                  <a:lnTo>
                    <a:pt x="105985" y="143702"/>
                  </a:lnTo>
                  <a:lnTo>
                    <a:pt x="59774" y="143702"/>
                  </a:lnTo>
                  <a:cubicBezTo>
                    <a:pt x="56425" y="143702"/>
                    <a:pt x="50733" y="144037"/>
                    <a:pt x="42696" y="144707"/>
                  </a:cubicBezTo>
                  <a:cubicBezTo>
                    <a:pt x="38678" y="144707"/>
                    <a:pt x="35999" y="144707"/>
                    <a:pt x="34659" y="144707"/>
                  </a:cubicBezTo>
                  <a:cubicBezTo>
                    <a:pt x="32650" y="144707"/>
                    <a:pt x="31311" y="144372"/>
                    <a:pt x="30641" y="143702"/>
                  </a:cubicBezTo>
                  <a:cubicBezTo>
                    <a:pt x="28632" y="141693"/>
                    <a:pt x="26957" y="139014"/>
                    <a:pt x="25618" y="135666"/>
                  </a:cubicBezTo>
                  <a:cubicBezTo>
                    <a:pt x="24948" y="134326"/>
                    <a:pt x="25618" y="133657"/>
                    <a:pt x="27627" y="133657"/>
                  </a:cubicBezTo>
                  <a:cubicBezTo>
                    <a:pt x="36334" y="134326"/>
                    <a:pt x="48389" y="134996"/>
                    <a:pt x="63792" y="135666"/>
                  </a:cubicBezTo>
                  <a:lnTo>
                    <a:pt x="105985" y="135666"/>
                  </a:lnTo>
                  <a:lnTo>
                    <a:pt x="105985" y="69363"/>
                  </a:lnTo>
                  <a:lnTo>
                    <a:pt x="39682" y="69363"/>
                  </a:lnTo>
                  <a:cubicBezTo>
                    <a:pt x="34324" y="69363"/>
                    <a:pt x="28967" y="70033"/>
                    <a:pt x="23609" y="71372"/>
                  </a:cubicBezTo>
                  <a:cubicBezTo>
                    <a:pt x="22269" y="71372"/>
                    <a:pt x="20595" y="70702"/>
                    <a:pt x="18586" y="69363"/>
                  </a:cubicBezTo>
                  <a:cubicBezTo>
                    <a:pt x="18586" y="69363"/>
                    <a:pt x="17916" y="68693"/>
                    <a:pt x="16577" y="67354"/>
                  </a:cubicBezTo>
                  <a:cubicBezTo>
                    <a:pt x="14567" y="64675"/>
                    <a:pt x="13228" y="63000"/>
                    <a:pt x="12558" y="62331"/>
                  </a:cubicBezTo>
                  <a:cubicBezTo>
                    <a:pt x="11219" y="60321"/>
                    <a:pt x="11889" y="59652"/>
                    <a:pt x="14567" y="60321"/>
                  </a:cubicBezTo>
                  <a:cubicBezTo>
                    <a:pt x="25283" y="61661"/>
                    <a:pt x="35329" y="62331"/>
                    <a:pt x="44705" y="62331"/>
                  </a:cubicBezTo>
                  <a:lnTo>
                    <a:pt x="184343" y="62331"/>
                  </a:lnTo>
                  <a:cubicBezTo>
                    <a:pt x="193719" y="45587"/>
                    <a:pt x="200751" y="37216"/>
                    <a:pt x="205439" y="37216"/>
                  </a:cubicBezTo>
                  <a:close/>
                  <a:moveTo>
                    <a:pt x="96944" y="46"/>
                  </a:moveTo>
                  <a:cubicBezTo>
                    <a:pt x="125072" y="-624"/>
                    <a:pt x="142485" y="6074"/>
                    <a:pt x="149182" y="20138"/>
                  </a:cubicBezTo>
                  <a:cubicBezTo>
                    <a:pt x="150689" y="24156"/>
                    <a:pt x="151506" y="27903"/>
                    <a:pt x="151631" y="31377"/>
                  </a:cubicBezTo>
                  <a:cubicBezTo>
                    <a:pt x="152008" y="41799"/>
                    <a:pt x="146169" y="49773"/>
                    <a:pt x="134114" y="55299"/>
                  </a:cubicBezTo>
                  <a:cubicBezTo>
                    <a:pt x="121389" y="57977"/>
                    <a:pt x="113017" y="52620"/>
                    <a:pt x="108999" y="39225"/>
                  </a:cubicBezTo>
                  <a:cubicBezTo>
                    <a:pt x="106320" y="25161"/>
                    <a:pt x="100962" y="14445"/>
                    <a:pt x="92925" y="7078"/>
                  </a:cubicBezTo>
                  <a:cubicBezTo>
                    <a:pt x="90916" y="5069"/>
                    <a:pt x="90247" y="3395"/>
                    <a:pt x="90916" y="2055"/>
                  </a:cubicBezTo>
                  <a:cubicBezTo>
                    <a:pt x="91586" y="716"/>
                    <a:pt x="93595" y="46"/>
                    <a:pt x="96944" y="46"/>
                  </a:cubicBezTo>
                  <a:close/>
                </a:path>
              </a:pathLst>
            </a:custGeom>
            <a:solidFill>
              <a:srgbClr val="9E040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2000" spc="600" dirty="0">
                <a:solidFill>
                  <a:srgbClr val="9E0406"/>
                </a:solidFill>
                <a:latin typeface="方正粗宋简体" panose="03000509000000000000" pitchFamily="65" charset="-122"/>
                <a:ea typeface="方正粗宋简体" panose="03000509000000000000" pitchFamily="65" charset="-122"/>
              </a:endParaRPr>
            </a:p>
          </p:txBody>
        </p:sp>
        <p:sp>
          <p:nvSpPr>
            <p:cNvPr id="43" name="矩形 42"/>
            <p:cNvSpPr/>
            <p:nvPr/>
          </p:nvSpPr>
          <p:spPr>
            <a:xfrm>
              <a:off x="921587" y="4620919"/>
              <a:ext cx="482854" cy="461480"/>
            </a:xfrm>
            <a:prstGeom prst="rect">
              <a:avLst/>
            </a:prstGeom>
            <a:solidFill>
              <a:srgbClr val="FEFFF7"/>
            </a:solidFill>
            <a:ln>
              <a:solidFill>
                <a:srgbClr val="9E040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4" name="文本框 63"/>
            <p:cNvSpPr txBox="1"/>
            <p:nvPr/>
          </p:nvSpPr>
          <p:spPr>
            <a:xfrm>
              <a:off x="1003863" y="4694885"/>
              <a:ext cx="335909" cy="308648"/>
            </a:xfrm>
            <a:custGeom>
              <a:avLst/>
              <a:gdLst/>
              <a:ahLst/>
              <a:cxnLst/>
              <a:rect l="l" t="t" r="r" b="b"/>
              <a:pathLst>
                <a:path w="244409" h="239212">
                  <a:moveTo>
                    <a:pt x="171953" y="11386"/>
                  </a:moveTo>
                  <a:cubicBezTo>
                    <a:pt x="179990" y="13395"/>
                    <a:pt x="191710" y="17413"/>
                    <a:pt x="207114" y="23441"/>
                  </a:cubicBezTo>
                  <a:cubicBezTo>
                    <a:pt x="213811" y="28129"/>
                    <a:pt x="214146" y="32482"/>
                    <a:pt x="208118" y="36501"/>
                  </a:cubicBezTo>
                  <a:cubicBezTo>
                    <a:pt x="203430" y="37840"/>
                    <a:pt x="200751" y="40854"/>
                    <a:pt x="200082" y="45542"/>
                  </a:cubicBezTo>
                  <a:cubicBezTo>
                    <a:pt x="188696" y="89744"/>
                    <a:pt x="170949" y="126914"/>
                    <a:pt x="146838" y="157051"/>
                  </a:cubicBezTo>
                  <a:cubicBezTo>
                    <a:pt x="171618" y="175134"/>
                    <a:pt x="202091" y="189198"/>
                    <a:pt x="238256" y="199244"/>
                  </a:cubicBezTo>
                  <a:cubicBezTo>
                    <a:pt x="242944" y="200584"/>
                    <a:pt x="244953" y="202258"/>
                    <a:pt x="244284" y="204267"/>
                  </a:cubicBezTo>
                  <a:cubicBezTo>
                    <a:pt x="244953" y="206276"/>
                    <a:pt x="242944" y="207951"/>
                    <a:pt x="238256" y="209290"/>
                  </a:cubicBezTo>
                  <a:cubicBezTo>
                    <a:pt x="222852" y="211969"/>
                    <a:pt x="212137" y="220006"/>
                    <a:pt x="206109" y="233400"/>
                  </a:cubicBezTo>
                  <a:cubicBezTo>
                    <a:pt x="203430" y="239428"/>
                    <a:pt x="199077" y="240767"/>
                    <a:pt x="193050" y="237419"/>
                  </a:cubicBezTo>
                  <a:cubicBezTo>
                    <a:pt x="162912" y="223354"/>
                    <a:pt x="137797" y="206276"/>
                    <a:pt x="117705" y="186185"/>
                  </a:cubicBezTo>
                  <a:cubicBezTo>
                    <a:pt x="88237" y="208286"/>
                    <a:pt x="51402" y="224694"/>
                    <a:pt x="7200" y="235409"/>
                  </a:cubicBezTo>
                  <a:cubicBezTo>
                    <a:pt x="3182" y="236079"/>
                    <a:pt x="838" y="235744"/>
                    <a:pt x="168" y="234405"/>
                  </a:cubicBezTo>
                  <a:cubicBezTo>
                    <a:pt x="-501" y="233065"/>
                    <a:pt x="838" y="231391"/>
                    <a:pt x="4187" y="229382"/>
                  </a:cubicBezTo>
                  <a:cubicBezTo>
                    <a:pt x="44370" y="206611"/>
                    <a:pt x="74843" y="183171"/>
                    <a:pt x="95604" y="159061"/>
                  </a:cubicBezTo>
                  <a:cubicBezTo>
                    <a:pt x="72834" y="123565"/>
                    <a:pt x="59774" y="82042"/>
                    <a:pt x="56425" y="34491"/>
                  </a:cubicBezTo>
                  <a:cubicBezTo>
                    <a:pt x="55756" y="31143"/>
                    <a:pt x="56760" y="29134"/>
                    <a:pt x="59439" y="28464"/>
                  </a:cubicBezTo>
                  <a:cubicBezTo>
                    <a:pt x="60779" y="28464"/>
                    <a:pt x="62118" y="30808"/>
                    <a:pt x="63457" y="35496"/>
                  </a:cubicBezTo>
                  <a:cubicBezTo>
                    <a:pt x="76852" y="75680"/>
                    <a:pt x="94935" y="107492"/>
                    <a:pt x="117705" y="130932"/>
                  </a:cubicBezTo>
                  <a:cubicBezTo>
                    <a:pt x="129760" y="112850"/>
                    <a:pt x="140141" y="92423"/>
                    <a:pt x="148848" y="69652"/>
                  </a:cubicBezTo>
                  <a:cubicBezTo>
                    <a:pt x="154205" y="54248"/>
                    <a:pt x="158224" y="37505"/>
                    <a:pt x="160903" y="19423"/>
                  </a:cubicBezTo>
                  <a:cubicBezTo>
                    <a:pt x="161572" y="11386"/>
                    <a:pt x="165256" y="8707"/>
                    <a:pt x="171953" y="11386"/>
                  </a:cubicBezTo>
                  <a:close/>
                  <a:moveTo>
                    <a:pt x="90581" y="335"/>
                  </a:moveTo>
                  <a:cubicBezTo>
                    <a:pt x="110003" y="1675"/>
                    <a:pt x="124737" y="9377"/>
                    <a:pt x="134783" y="23441"/>
                  </a:cubicBezTo>
                  <a:cubicBezTo>
                    <a:pt x="136960" y="27627"/>
                    <a:pt x="138383" y="31541"/>
                    <a:pt x="139053" y="35182"/>
                  </a:cubicBezTo>
                  <a:cubicBezTo>
                    <a:pt x="141062" y="46107"/>
                    <a:pt x="136290" y="54583"/>
                    <a:pt x="124737" y="60611"/>
                  </a:cubicBezTo>
                  <a:cubicBezTo>
                    <a:pt x="109334" y="63959"/>
                    <a:pt x="100292" y="56592"/>
                    <a:pt x="97614" y="38510"/>
                  </a:cubicBezTo>
                  <a:cubicBezTo>
                    <a:pt x="95604" y="25785"/>
                    <a:pt x="91586" y="15069"/>
                    <a:pt x="85558" y="6363"/>
                  </a:cubicBezTo>
                  <a:cubicBezTo>
                    <a:pt x="84219" y="3684"/>
                    <a:pt x="83884" y="2010"/>
                    <a:pt x="84554" y="1340"/>
                  </a:cubicBezTo>
                  <a:cubicBezTo>
                    <a:pt x="85224" y="1"/>
                    <a:pt x="87233" y="-334"/>
                    <a:pt x="90581" y="335"/>
                  </a:cubicBezTo>
                  <a:close/>
                </a:path>
              </a:pathLst>
            </a:custGeom>
            <a:solidFill>
              <a:srgbClr val="9E040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2000" spc="600" dirty="0">
                <a:solidFill>
                  <a:srgbClr val="9E0406"/>
                </a:solidFill>
                <a:latin typeface="方正粗宋简体" panose="03000509000000000000" pitchFamily="65" charset="-122"/>
                <a:ea typeface="方正粗宋简体" panose="03000509000000000000" pitchFamily="65" charset="-122"/>
              </a:endParaRPr>
            </a:p>
          </p:txBody>
        </p:sp>
      </p:grpSp>
      <p:sp>
        <p:nvSpPr>
          <p:cNvPr id="47" name="矩形 46"/>
          <p:cNvSpPr/>
          <p:nvPr/>
        </p:nvSpPr>
        <p:spPr>
          <a:xfrm>
            <a:off x="2022702" y="1028642"/>
            <a:ext cx="9540000" cy="1440181"/>
          </a:xfrm>
          <a:prstGeom prst="rect">
            <a:avLst/>
          </a:prstGeom>
          <a:solidFill>
            <a:schemeClr val="bg1"/>
          </a:solidFill>
          <a:ln>
            <a:noFill/>
          </a:ln>
          <a:effectLst>
            <a:outerShdw blurRad="381000" algn="ctr" rotWithShape="0">
              <a:schemeClr val="tx1">
                <a:lumMod val="75000"/>
                <a:lumOff val="2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8" name="矩形 47"/>
          <p:cNvSpPr/>
          <p:nvPr/>
        </p:nvSpPr>
        <p:spPr>
          <a:xfrm>
            <a:off x="2022702" y="1026960"/>
            <a:ext cx="1953860" cy="1440000"/>
          </a:xfrm>
          <a:prstGeom prst="rect">
            <a:avLst/>
          </a:prstGeom>
          <a:gradFill flip="none" rotWithShape="1">
            <a:gsLst>
              <a:gs pos="0">
                <a:schemeClr val="accent2">
                  <a:lumMod val="40000"/>
                  <a:lumOff val="60000"/>
                </a:schemeClr>
              </a:gs>
              <a:gs pos="46000">
                <a:schemeClr val="accent2">
                  <a:lumMod val="95000"/>
                  <a:lumOff val="5000"/>
                </a:schemeClr>
              </a:gs>
              <a:gs pos="100000">
                <a:srgbClr val="C00000"/>
              </a:gs>
            </a:gsLst>
            <a:path path="circle">
              <a:fillToRect l="50000" t="130000" r="50000" b="-3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9" name="矩形 48"/>
          <p:cNvSpPr/>
          <p:nvPr/>
        </p:nvSpPr>
        <p:spPr>
          <a:xfrm>
            <a:off x="2305176" y="1546880"/>
            <a:ext cx="1388912" cy="400160"/>
          </a:xfrm>
          <a:prstGeom prst="rect">
            <a:avLst/>
          </a:prstGeom>
        </p:spPr>
        <p:txBody>
          <a:bodyPr wrap="square">
            <a:spAutoFit/>
          </a:bodyPr>
          <a:lstStyle/>
          <a:p>
            <a:pPr marL="0" marR="0" lvl="0" indent="0" algn="ctr" defTabSz="914400" rtl="0" eaLnBrk="1" fontAlgn="auto" latinLnBrk="0" hangingPunct="1">
              <a:lnSpc>
                <a:spcPct val="100000"/>
              </a:lnSpc>
              <a:spcBef>
                <a:spcPct val="0"/>
              </a:spcBef>
              <a:spcAft>
                <a:spcPts val="0"/>
              </a:spcAft>
              <a:buClr>
                <a:srgbClr val="C00000"/>
              </a:buClr>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sym typeface="+mn-lt"/>
              </a:rPr>
              <a:t>马克思</a:t>
            </a:r>
          </a:p>
        </p:txBody>
      </p:sp>
      <p:sp>
        <p:nvSpPr>
          <p:cNvPr id="50" name="矩形 49"/>
          <p:cNvSpPr/>
          <p:nvPr/>
        </p:nvSpPr>
        <p:spPr>
          <a:xfrm>
            <a:off x="4169439" y="1083346"/>
            <a:ext cx="7055052" cy="1289905"/>
          </a:xfrm>
          <a:prstGeom prst="rect">
            <a:avLst/>
          </a:prstGeom>
        </p:spPr>
        <p:txBody>
          <a:bodyPr wrap="square">
            <a:spAutoFit/>
          </a:bodyPr>
          <a:lstStyle/>
          <a:p>
            <a:pPr marR="0" lvl="0" indent="0" algn="just" fontAlgn="auto">
              <a:lnSpc>
                <a:spcPct val="150000"/>
              </a:lnSpc>
              <a:spcBef>
                <a:spcPts val="0"/>
              </a:spcBef>
              <a:spcAft>
                <a:spcPts val="0"/>
              </a:spcAft>
              <a:buClrTx/>
              <a:buSzTx/>
              <a:buFontTx/>
              <a:buNone/>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sym typeface="+mn-lt"/>
              </a:rPr>
              <a:t>       人们自己创造自己的历史，但是他们并不是随心所欲地创造， 并不是在他们自己选定的条件下创造，而是在直接碰到的、既定的、从过去承继下来的条件下创造。</a:t>
            </a:r>
          </a:p>
        </p:txBody>
      </p:sp>
      <p:sp>
        <p:nvSpPr>
          <p:cNvPr id="52" name="矩形 51"/>
          <p:cNvSpPr/>
          <p:nvPr/>
        </p:nvSpPr>
        <p:spPr>
          <a:xfrm>
            <a:off x="2022702" y="2540593"/>
            <a:ext cx="9540000" cy="1440000"/>
          </a:xfrm>
          <a:prstGeom prst="rect">
            <a:avLst/>
          </a:prstGeom>
          <a:solidFill>
            <a:schemeClr val="bg1"/>
          </a:solidFill>
          <a:ln>
            <a:noFill/>
          </a:ln>
          <a:effectLst>
            <a:outerShdw blurRad="381000" algn="ctr" rotWithShape="0">
              <a:schemeClr val="tx1">
                <a:lumMod val="75000"/>
                <a:lumOff val="2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3" name="矩形 52"/>
          <p:cNvSpPr/>
          <p:nvPr/>
        </p:nvSpPr>
        <p:spPr>
          <a:xfrm>
            <a:off x="2032232" y="2544034"/>
            <a:ext cx="1944105" cy="1440000"/>
          </a:xfrm>
          <a:prstGeom prst="rect">
            <a:avLst/>
          </a:prstGeom>
          <a:gradFill flip="none" rotWithShape="1">
            <a:gsLst>
              <a:gs pos="0">
                <a:schemeClr val="accent2">
                  <a:lumMod val="40000"/>
                  <a:lumOff val="60000"/>
                </a:schemeClr>
              </a:gs>
              <a:gs pos="46000">
                <a:schemeClr val="accent2">
                  <a:lumMod val="95000"/>
                  <a:lumOff val="5000"/>
                </a:schemeClr>
              </a:gs>
              <a:gs pos="100000">
                <a:srgbClr val="C00000"/>
              </a:gs>
            </a:gsLst>
            <a:path path="circle">
              <a:fillToRect l="50000" t="130000" r="50000" b="-3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4" name="矩形 53"/>
          <p:cNvSpPr/>
          <p:nvPr/>
        </p:nvSpPr>
        <p:spPr>
          <a:xfrm>
            <a:off x="2166115" y="3063971"/>
            <a:ext cx="1676338" cy="400126"/>
          </a:xfrm>
          <a:prstGeom prst="rect">
            <a:avLst/>
          </a:prstGeom>
        </p:spPr>
        <p:txBody>
          <a:bodyPr wrap="square">
            <a:spAutoFit/>
          </a:bodyPr>
          <a:lstStyle/>
          <a:p>
            <a:pPr marL="0" marR="0" lvl="0" indent="0" algn="ctr" defTabSz="914400" rtl="0" eaLnBrk="1" fontAlgn="auto" latinLnBrk="0" hangingPunct="1">
              <a:lnSpc>
                <a:spcPct val="100000"/>
              </a:lnSpc>
              <a:spcBef>
                <a:spcPct val="0"/>
              </a:spcBef>
              <a:spcAft>
                <a:spcPts val="0"/>
              </a:spcAft>
              <a:buClr>
                <a:srgbClr val="C00000"/>
              </a:buClr>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sym typeface="+mn-lt"/>
              </a:rPr>
              <a:t>恩格斯</a:t>
            </a:r>
          </a:p>
        </p:txBody>
      </p:sp>
      <p:sp>
        <p:nvSpPr>
          <p:cNvPr id="55" name="矩形 54"/>
          <p:cNvSpPr/>
          <p:nvPr/>
        </p:nvSpPr>
        <p:spPr>
          <a:xfrm>
            <a:off x="4178531" y="2596979"/>
            <a:ext cx="6781753" cy="1289905"/>
          </a:xfrm>
          <a:prstGeom prst="rect">
            <a:avLst/>
          </a:prstGeom>
        </p:spPr>
        <p:txBody>
          <a:bodyPr wrap="square">
            <a:spAutoFit/>
          </a:bodyPr>
          <a:lstStyle/>
          <a:p>
            <a:pPr algn="just">
              <a:lnSpc>
                <a:spcPct val="150000"/>
              </a:lnSpc>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sym typeface="+mn-lt"/>
              </a:rPr>
              <a:t>       无论历史的结局如何，人们总是通过每一个人追求他自己的、自觉预期的目的来创造他们的历史，而这许多按不同方向活动的愿望及其对外部世界的各种各样作用的合力，就是历史。</a:t>
            </a:r>
          </a:p>
        </p:txBody>
      </p:sp>
      <p:sp>
        <p:nvSpPr>
          <p:cNvPr id="18" name="矩形 17"/>
          <p:cNvSpPr/>
          <p:nvPr/>
        </p:nvSpPr>
        <p:spPr>
          <a:xfrm>
            <a:off x="2022702" y="4055806"/>
            <a:ext cx="9540000" cy="1080001"/>
          </a:xfrm>
          <a:prstGeom prst="rect">
            <a:avLst/>
          </a:prstGeom>
          <a:solidFill>
            <a:schemeClr val="bg1"/>
          </a:solidFill>
          <a:ln>
            <a:noFill/>
          </a:ln>
          <a:effectLst>
            <a:outerShdw blurRad="381000" algn="ctr" rotWithShape="0">
              <a:schemeClr val="tx1">
                <a:lumMod val="75000"/>
                <a:lumOff val="2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9" name="矩形 18"/>
          <p:cNvSpPr/>
          <p:nvPr/>
        </p:nvSpPr>
        <p:spPr>
          <a:xfrm>
            <a:off x="2032388" y="4055804"/>
            <a:ext cx="1953652" cy="1080001"/>
          </a:xfrm>
          <a:prstGeom prst="rect">
            <a:avLst/>
          </a:prstGeom>
          <a:gradFill flip="none" rotWithShape="1">
            <a:gsLst>
              <a:gs pos="0">
                <a:schemeClr val="accent2">
                  <a:lumMod val="40000"/>
                  <a:lumOff val="60000"/>
                </a:schemeClr>
              </a:gs>
              <a:gs pos="46000">
                <a:schemeClr val="accent2">
                  <a:lumMod val="95000"/>
                  <a:lumOff val="5000"/>
                </a:schemeClr>
              </a:gs>
              <a:gs pos="100000">
                <a:srgbClr val="C00000"/>
              </a:gs>
            </a:gsLst>
            <a:path path="circle">
              <a:fillToRect l="50000" t="130000" r="50000" b="-3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0" name="矩形 19"/>
          <p:cNvSpPr/>
          <p:nvPr/>
        </p:nvSpPr>
        <p:spPr>
          <a:xfrm>
            <a:off x="2476359" y="4395690"/>
            <a:ext cx="1065710" cy="400229"/>
          </a:xfrm>
          <a:prstGeom prst="rect">
            <a:avLst/>
          </a:prstGeom>
        </p:spPr>
        <p:txBody>
          <a:bodyPr wrap="square">
            <a:spAutoFit/>
          </a:bodyPr>
          <a:lstStyle/>
          <a:p>
            <a:pPr marL="0" marR="0" lvl="0" indent="0" algn="ctr" defTabSz="914400" rtl="0" eaLnBrk="1" fontAlgn="auto" latinLnBrk="0" hangingPunct="1">
              <a:lnSpc>
                <a:spcPct val="100000"/>
              </a:lnSpc>
              <a:spcBef>
                <a:spcPct val="0"/>
              </a:spcBef>
              <a:spcAft>
                <a:spcPts val="0"/>
              </a:spcAft>
              <a:buClr>
                <a:srgbClr val="C00000"/>
              </a:buClr>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sym typeface="+mn-lt"/>
              </a:rPr>
              <a:t>列宁</a:t>
            </a:r>
          </a:p>
        </p:txBody>
      </p:sp>
      <p:sp>
        <p:nvSpPr>
          <p:cNvPr id="21" name="矩形 20"/>
          <p:cNvSpPr/>
          <p:nvPr/>
        </p:nvSpPr>
        <p:spPr>
          <a:xfrm>
            <a:off x="4178964" y="4139940"/>
            <a:ext cx="6793056" cy="87440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lt"/>
              </a:rPr>
              <a:t>       随着人们历史创造活动的扩大和深入，作为自觉的历史活动家的人民群众在数量上也必定增多起来。</a:t>
            </a:r>
          </a:p>
        </p:txBody>
      </p:sp>
      <p:sp>
        <p:nvSpPr>
          <p:cNvPr id="23" name="矩形 22"/>
          <p:cNvSpPr/>
          <p:nvPr/>
        </p:nvSpPr>
        <p:spPr>
          <a:xfrm>
            <a:off x="2022702" y="5208900"/>
            <a:ext cx="9540000" cy="843175"/>
          </a:xfrm>
          <a:prstGeom prst="rect">
            <a:avLst/>
          </a:prstGeom>
          <a:solidFill>
            <a:schemeClr val="bg1"/>
          </a:solidFill>
          <a:ln>
            <a:noFill/>
          </a:ln>
          <a:effectLst>
            <a:outerShdw blurRad="381000" algn="ctr" rotWithShape="0">
              <a:schemeClr val="tx1">
                <a:lumMod val="75000"/>
                <a:lumOff val="2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3" name="矩形 12"/>
          <p:cNvSpPr/>
          <p:nvPr/>
        </p:nvSpPr>
        <p:spPr>
          <a:xfrm>
            <a:off x="2032388" y="5207577"/>
            <a:ext cx="1953652" cy="845820"/>
          </a:xfrm>
          <a:prstGeom prst="rect">
            <a:avLst/>
          </a:prstGeom>
          <a:gradFill flip="none" rotWithShape="1">
            <a:gsLst>
              <a:gs pos="0">
                <a:schemeClr val="accent2">
                  <a:lumMod val="40000"/>
                  <a:lumOff val="60000"/>
                </a:schemeClr>
              </a:gs>
              <a:gs pos="46000">
                <a:schemeClr val="accent2">
                  <a:lumMod val="95000"/>
                  <a:lumOff val="5000"/>
                </a:schemeClr>
              </a:gs>
              <a:gs pos="100000">
                <a:srgbClr val="C00000"/>
              </a:gs>
            </a:gsLst>
            <a:path path="circle">
              <a:fillToRect l="50000" t="130000" r="50000" b="-3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6" name="矩形 25"/>
          <p:cNvSpPr/>
          <p:nvPr/>
        </p:nvSpPr>
        <p:spPr>
          <a:xfrm>
            <a:off x="2322748" y="5430373"/>
            <a:ext cx="1372932" cy="400228"/>
          </a:xfrm>
          <a:prstGeom prst="rect">
            <a:avLst/>
          </a:prstGeom>
        </p:spPr>
        <p:txBody>
          <a:bodyPr wrap="square">
            <a:spAutoFit/>
          </a:bodyPr>
          <a:lstStyle/>
          <a:p>
            <a:pPr marL="0" marR="0" lvl="0" indent="0" algn="ctr" defTabSz="914400" rtl="0" eaLnBrk="1" fontAlgn="auto" latinLnBrk="0" hangingPunct="1">
              <a:lnSpc>
                <a:spcPct val="100000"/>
              </a:lnSpc>
              <a:spcBef>
                <a:spcPct val="0"/>
              </a:spcBef>
              <a:spcAft>
                <a:spcPts val="0"/>
              </a:spcAft>
              <a:buClr>
                <a:srgbClr val="C00000"/>
              </a:buClr>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sym typeface="+mn-lt"/>
              </a:rPr>
              <a:t>毛泽东</a:t>
            </a:r>
          </a:p>
        </p:txBody>
      </p:sp>
      <p:sp>
        <p:nvSpPr>
          <p:cNvPr id="14" name="矩形 13"/>
          <p:cNvSpPr/>
          <p:nvPr/>
        </p:nvSpPr>
        <p:spPr>
          <a:xfrm>
            <a:off x="4167193" y="5445821"/>
            <a:ext cx="7055052" cy="369332"/>
          </a:xfrm>
          <a:prstGeom prst="rect">
            <a:avLst/>
          </a:prstGeom>
        </p:spPr>
        <p:txBody>
          <a:bodyPr wrap="square">
            <a:spAutoFit/>
          </a:bodyPr>
          <a:lstStyle/>
          <a:p>
            <a:pPr marL="0" marR="0" lvl="0" indent="0" algn="just" defTabSz="914400" rtl="0" eaLnBrk="1" fontAlgn="auto" latinLnBrk="0" hangingPunct="1">
              <a:spcBef>
                <a:spcPts val="0"/>
              </a:spcBef>
              <a:spcAft>
                <a:spcPts val="0"/>
              </a:spcAft>
              <a:buClrTx/>
              <a:buSzTx/>
              <a:buFontTx/>
              <a:buNone/>
              <a:defRPr/>
            </a:pPr>
            <a:r>
              <a:rPr kumimoji="0" lang="zh-CN" altLang="en-US"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lt"/>
              </a:rPr>
              <a:t>       人民，只有人民，才是创造世界历史的动力。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对角圆角矩形 1"/>
          <p:cNvSpPr/>
          <p:nvPr/>
        </p:nvSpPr>
        <p:spPr>
          <a:xfrm flipH="1">
            <a:off x="4746000" y="900000"/>
            <a:ext cx="27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人民是真正的英雄</a:t>
            </a:r>
          </a:p>
        </p:txBody>
      </p:sp>
      <p:pic>
        <p:nvPicPr>
          <p:cNvPr id="20" name="图片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21" name="组合 20"/>
          <p:cNvGrpSpPr/>
          <p:nvPr/>
        </p:nvGrpSpPr>
        <p:grpSpPr>
          <a:xfrm>
            <a:off x="949488" y="1716004"/>
            <a:ext cx="10293024" cy="3998085"/>
            <a:chOff x="949488" y="1941754"/>
            <a:chExt cx="10293024" cy="3998085"/>
          </a:xfrm>
        </p:grpSpPr>
        <p:grpSp>
          <p:nvGrpSpPr>
            <p:cNvPr id="22" name="组合 21"/>
            <p:cNvGrpSpPr/>
            <p:nvPr/>
          </p:nvGrpSpPr>
          <p:grpSpPr>
            <a:xfrm>
              <a:off x="949488" y="1941754"/>
              <a:ext cx="10293024" cy="3998085"/>
              <a:chOff x="1064709" y="1638633"/>
              <a:chExt cx="10293024" cy="3998085"/>
            </a:xfrm>
          </p:grpSpPr>
          <p:sp>
            <p:nvSpPr>
              <p:cNvPr id="24" name="图文框 23"/>
              <p:cNvSpPr/>
              <p:nvPr/>
            </p:nvSpPr>
            <p:spPr>
              <a:xfrm>
                <a:off x="1064709" y="1638633"/>
                <a:ext cx="10080000" cy="3780000"/>
              </a:xfrm>
              <a:prstGeom prst="frame">
                <a:avLst>
                  <a:gd name="adj1" fmla="val 3465"/>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5" name="组合 24"/>
              <p:cNvGrpSpPr/>
              <p:nvPr/>
            </p:nvGrpSpPr>
            <p:grpSpPr>
              <a:xfrm>
                <a:off x="1277733" y="1856718"/>
                <a:ext cx="10080000" cy="3780000"/>
                <a:chOff x="1277733" y="1856718"/>
                <a:chExt cx="10080000" cy="3780000"/>
              </a:xfrm>
            </p:grpSpPr>
            <p:sp>
              <p:nvSpPr>
                <p:cNvPr id="26" name="矩形 25"/>
                <p:cNvSpPr/>
                <p:nvPr/>
              </p:nvSpPr>
              <p:spPr>
                <a:xfrm>
                  <a:off x="1277733" y="1856718"/>
                  <a:ext cx="10080000" cy="378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7" name="图片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376718"/>
                  <a:ext cx="7380000" cy="1260000"/>
                </a:xfrm>
                <a:prstGeom prst="rect">
                  <a:avLst/>
                </a:prstGeom>
              </p:spPr>
            </p:pic>
          </p:grpSp>
        </p:grpSp>
        <p:sp>
          <p:nvSpPr>
            <p:cNvPr id="23" name="矩形 22"/>
            <p:cNvSpPr/>
            <p:nvPr/>
          </p:nvSpPr>
          <p:spPr>
            <a:xfrm>
              <a:off x="1956000" y="2383119"/>
              <a:ext cx="8280000" cy="3057247"/>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人民是真正的英雄。波澜壮阔的中华民族发展史是中国人民书写的</a:t>
              </a:r>
              <a:r>
                <a:rPr lang="zh-CN" altLang="en-US" sz="2200" b="1" dirty="0">
                  <a:solidFill>
                    <a:prstClr val="black"/>
                  </a:solidFill>
                  <a:latin typeface="楷体" panose="02010609060101010101" pitchFamily="49" charset="-122"/>
                  <a:ea typeface="楷体" panose="02010609060101010101" pitchFamily="49" charset="-122"/>
                </a:rPr>
                <a:t>！</a:t>
              </a: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博大精深的中华文明是中国人民创造的</a:t>
              </a:r>
              <a:r>
                <a:rPr lang="zh-CN" altLang="en-US" sz="2200" b="1" dirty="0">
                  <a:solidFill>
                    <a:prstClr val="black"/>
                  </a:solidFill>
                  <a:latin typeface="楷体" panose="02010609060101010101" pitchFamily="49" charset="-122"/>
                  <a:ea typeface="楷体" panose="02010609060101010101" pitchFamily="49" charset="-122"/>
                </a:rPr>
                <a:t>！</a:t>
              </a: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历久弥新的中华民族精神是中国人民培育的</a:t>
              </a:r>
              <a:r>
                <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中华民族迎来了从站起来、富起来到强起来的伟大飞跃是中国人民奋斗出来的</a:t>
              </a:r>
              <a:r>
                <a:rPr lang="zh-CN" altLang="en-US" sz="2200" b="1" dirty="0">
                  <a:solidFill>
                    <a:prstClr val="black"/>
                  </a:solidFill>
                  <a:latin typeface="楷体" panose="02010609060101010101" pitchFamily="49" charset="-122"/>
                  <a:ea typeface="楷体" panose="02010609060101010101" pitchFamily="49" charset="-122"/>
                </a:rPr>
                <a:t>！</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800"/>
                </a:spcBef>
                <a:spcAft>
                  <a:spcPts val="0"/>
                </a:spcAft>
                <a:buClrTx/>
                <a:buSzTx/>
                <a:buFontTx/>
                <a:buNone/>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习近平在第十三届全国人民代表大会第一次会议上的讲话</a:t>
              </a: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2018</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3</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1" y="2099066"/>
            <a:ext cx="12170817" cy="4160709"/>
          </a:xfrm>
          <a:prstGeom prst="rect">
            <a:avLst/>
          </a:prstGeom>
          <a:solidFill>
            <a:schemeClr val="bg1"/>
          </a:solidFill>
          <a:ln>
            <a:noFill/>
          </a:ln>
          <a:effectLst>
            <a:outerShdw blurRad="381000" algn="ctr" rotWithShape="0">
              <a:schemeClr val="tx1">
                <a:lumMod val="75000"/>
                <a:lumOff val="2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 name="矩形 2"/>
          <p:cNvSpPr/>
          <p:nvPr/>
        </p:nvSpPr>
        <p:spPr>
          <a:xfrm>
            <a:off x="800100" y="3931037"/>
            <a:ext cx="10655300" cy="2073475"/>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97300" y="1697981"/>
            <a:ext cx="3659828" cy="2439168"/>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pic>
        <p:nvPicPr>
          <p:cNvPr id="2" name="图片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9450" y="1693932"/>
            <a:ext cx="3671981" cy="2447267"/>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2" name="文本框 21"/>
          <p:cNvSpPr txBox="1"/>
          <p:nvPr/>
        </p:nvSpPr>
        <p:spPr>
          <a:xfrm>
            <a:off x="994522" y="4349917"/>
            <a:ext cx="10202956" cy="1476375"/>
          </a:xfrm>
          <a:prstGeom prst="rect">
            <a:avLst/>
          </a:prstGeom>
          <a:noFill/>
          <a:ln w="9525">
            <a:noFill/>
          </a:ln>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延安红色政权是陕北人民用小米哺育出来的，淮海战役的胜利是人民用小车推出来的，农村改革是小岗村村民“冒死”摁红手印开启的，乡镇企业是人民群众在改革大潮中摸索出来的，新时代数字经济、共享经济、网购经济的新业态新模式是亿万网民推动兴起的。</a:t>
            </a:r>
          </a:p>
        </p:txBody>
      </p:sp>
      <p:sp>
        <p:nvSpPr>
          <p:cNvPr id="14" name="对角圆角矩形 1"/>
          <p:cNvSpPr/>
          <p:nvPr/>
        </p:nvSpPr>
        <p:spPr>
          <a:xfrm flipH="1">
            <a:off x="4161523" y="900000"/>
            <a:ext cx="3868954"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党的历史伟业是人民创造的</a:t>
            </a:r>
          </a:p>
        </p:txBody>
      </p:sp>
      <p:pic>
        <p:nvPicPr>
          <p:cNvPr id="102" name="图片 101"/>
          <p:cNvPicPr/>
          <p:nvPr/>
        </p:nvPicPr>
        <p:blipFill>
          <a:blip r:embed="rId4" cstate="print"/>
          <a:stretch>
            <a:fillRect/>
          </a:stretch>
        </p:blipFill>
        <p:spPr>
          <a:xfrm>
            <a:off x="4100051" y="1697981"/>
            <a:ext cx="4018628" cy="2439168"/>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图片 3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3" name="矩形 32"/>
          <p:cNvSpPr/>
          <p:nvPr/>
        </p:nvSpPr>
        <p:spPr>
          <a:xfrm>
            <a:off x="1783560" y="936000"/>
            <a:ext cx="862488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sym typeface="+mn-ea"/>
              </a:rPr>
              <a:t>（二）江山就是人民、人民就是江山</a:t>
            </a:r>
          </a:p>
        </p:txBody>
      </p:sp>
      <p:grpSp>
        <p:nvGrpSpPr>
          <p:cNvPr id="34" name="组合 33"/>
          <p:cNvGrpSpPr/>
          <p:nvPr/>
        </p:nvGrpSpPr>
        <p:grpSpPr>
          <a:xfrm>
            <a:off x="949488" y="1855238"/>
            <a:ext cx="10293024" cy="3098085"/>
            <a:chOff x="949488" y="1519958"/>
            <a:chExt cx="10293024" cy="3098085"/>
          </a:xfrm>
        </p:grpSpPr>
        <p:grpSp>
          <p:nvGrpSpPr>
            <p:cNvPr id="35" name="组合 34"/>
            <p:cNvGrpSpPr/>
            <p:nvPr/>
          </p:nvGrpSpPr>
          <p:grpSpPr>
            <a:xfrm>
              <a:off x="949488" y="1519958"/>
              <a:ext cx="10293024" cy="3098085"/>
              <a:chOff x="1064709" y="1638633"/>
              <a:chExt cx="10293024" cy="3098085"/>
            </a:xfrm>
          </p:grpSpPr>
          <p:sp>
            <p:nvSpPr>
              <p:cNvPr id="37" name="图文框 36"/>
              <p:cNvSpPr/>
              <p:nvPr/>
            </p:nvSpPr>
            <p:spPr>
              <a:xfrm>
                <a:off x="1064709" y="1638633"/>
                <a:ext cx="10080000" cy="2880000"/>
              </a:xfrm>
              <a:prstGeom prst="frame">
                <a:avLst>
                  <a:gd name="adj1" fmla="val 439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38" name="组合 37"/>
              <p:cNvGrpSpPr/>
              <p:nvPr/>
            </p:nvGrpSpPr>
            <p:grpSpPr>
              <a:xfrm>
                <a:off x="1277733" y="1856718"/>
                <a:ext cx="10080000" cy="2880000"/>
                <a:chOff x="1277733" y="1856718"/>
                <a:chExt cx="10080000" cy="2880000"/>
              </a:xfrm>
            </p:grpSpPr>
            <p:sp>
              <p:nvSpPr>
                <p:cNvPr id="39" name="矩形 38"/>
                <p:cNvSpPr/>
                <p:nvPr/>
              </p:nvSpPr>
              <p:spPr>
                <a:xfrm>
                  <a:off x="1277733" y="1856718"/>
                  <a:ext cx="10080000" cy="288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40" name="图片 3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476718"/>
                  <a:ext cx="7380000" cy="1260000"/>
                </a:xfrm>
                <a:prstGeom prst="rect">
                  <a:avLst/>
                </a:prstGeom>
              </p:spPr>
            </p:pic>
          </p:grpSp>
        </p:grpSp>
        <p:sp>
          <p:nvSpPr>
            <p:cNvPr id="36" name="矩形 35"/>
            <p:cNvSpPr/>
            <p:nvPr/>
          </p:nvSpPr>
          <p:spPr>
            <a:xfrm>
              <a:off x="1869780" y="2073083"/>
              <a:ext cx="8452440" cy="2041585"/>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江山就是人民、人民就是江山，打江山、守江山，守的是人民的心。中国共产党根基在人民、血脉在人民、力量在人民。</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800"/>
                </a:spcBef>
                <a:spcAft>
                  <a:spcPts val="0"/>
                </a:spcAft>
                <a:buClrTx/>
                <a:buSzTx/>
                <a:buFontTx/>
                <a:buNone/>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习近平在庆祝中国共产党成立</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100</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周年大会上的讲话</a:t>
              </a:r>
              <a:endPar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2021</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7</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对角圆角矩形 1"/>
          <p:cNvSpPr/>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我国的政权是人民的政权 </a:t>
            </a:r>
          </a:p>
        </p:txBody>
      </p:sp>
      <p:sp>
        <p:nvSpPr>
          <p:cNvPr id="11" name="矩形 10"/>
          <p:cNvSpPr/>
          <p:nvPr/>
        </p:nvSpPr>
        <p:spPr>
          <a:xfrm>
            <a:off x="21183" y="1632127"/>
            <a:ext cx="12170817" cy="4106737"/>
          </a:xfrm>
          <a:prstGeom prst="rect">
            <a:avLst/>
          </a:prstGeom>
          <a:solidFill>
            <a:schemeClr val="bg1"/>
          </a:solidFill>
          <a:ln>
            <a:noFill/>
          </a:ln>
          <a:effectLst>
            <a:outerShdw blurRad="381000" algn="ctr" rotWithShape="0">
              <a:schemeClr val="tx1">
                <a:lumMod val="75000"/>
                <a:lumOff val="2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11737" t="-119" r="8381" b="403"/>
          <a:stretch>
            <a:fillRect/>
          </a:stretch>
        </p:blipFill>
        <p:spPr>
          <a:xfrm>
            <a:off x="0" y="1875790"/>
            <a:ext cx="6597650" cy="3705860"/>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 name="矩形 1"/>
          <p:cNvSpPr/>
          <p:nvPr/>
        </p:nvSpPr>
        <p:spPr>
          <a:xfrm>
            <a:off x="6725285" y="1789430"/>
            <a:ext cx="5111115" cy="3717925"/>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6993890" y="2023745"/>
            <a:ext cx="4646930" cy="3322955"/>
          </a:xfrm>
          <a:prstGeom prst="rect">
            <a:avLst/>
          </a:prstGeom>
          <a:noFill/>
        </p:spPr>
        <p:txBody>
          <a:bodyPr wrap="square" rtlCol="0">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rPr>
              <a:t>江山就是人民、人民就是江山。</a:t>
            </a:r>
            <a:r>
              <a:rPr lang="zh-CN" altLang="en-US" sz="2000" b="1" dirty="0">
                <a:solidFill>
                  <a:srgbClr val="C00000"/>
                </a:solidFill>
                <a:latin typeface="微软雅黑" panose="020B0503020204020204" pitchFamily="34" charset="-122"/>
                <a:ea typeface="微软雅黑" panose="020B0503020204020204" pitchFamily="34" charset="-122"/>
                <a:sym typeface="+mn-ea"/>
              </a:rPr>
              <a:t>这是由党的性质、宗旨决定的。</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深刻揭示了人民与政权之间的辩证关系，闪耀着历史唯物主义的真理光芒，充分说明我国国体、政体的人民性。人民是中国共产党执政兴国的最大底气，人民是我们党的生命之根、执政之基、力量之源。</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6FEFE"/>
        </a:solidFill>
        <a:effectLst/>
      </p:bgPr>
    </p:bg>
    <p:spTree>
      <p:nvGrpSpPr>
        <p:cNvPr id="1" name=""/>
        <p:cNvGrpSpPr/>
        <p:nvPr/>
      </p:nvGrpSpPr>
      <p:grpSpPr>
        <a:xfrm>
          <a:off x="0" y="0"/>
          <a:ext cx="0" cy="0"/>
          <a:chOff x="0" y="0"/>
          <a:chExt cx="0" cy="0"/>
        </a:xfrm>
      </p:grpSpPr>
      <p:grpSp>
        <p:nvGrpSpPr>
          <p:cNvPr id="10" name="组合 9"/>
          <p:cNvGrpSpPr/>
          <p:nvPr/>
        </p:nvGrpSpPr>
        <p:grpSpPr>
          <a:xfrm>
            <a:off x="0" y="1656000"/>
            <a:ext cx="12191999" cy="4680000"/>
            <a:chOff x="0" y="1723334"/>
            <a:chExt cx="12191999" cy="4680000"/>
          </a:xfrm>
        </p:grpSpPr>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723334"/>
              <a:ext cx="7018595" cy="4680000"/>
            </a:xfrm>
            <a:prstGeom prst="rect">
              <a:avLst/>
            </a:prstGeom>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l="26290"/>
            <a:stretch>
              <a:fillRect/>
            </a:stretch>
          </p:blipFill>
          <p:spPr>
            <a:xfrm flipH="1">
              <a:off x="7018594" y="1723334"/>
              <a:ext cx="5173405" cy="4680000"/>
            </a:xfrm>
            <a:prstGeom prst="rect">
              <a:avLst/>
            </a:prstGeom>
          </p:spPr>
        </p:pic>
      </p:grpSp>
      <p:grpSp>
        <p:nvGrpSpPr>
          <p:cNvPr id="42" name="组合 41" descr="也"/>
          <p:cNvGrpSpPr/>
          <p:nvPr/>
        </p:nvGrpSpPr>
        <p:grpSpPr>
          <a:xfrm>
            <a:off x="1181100" y="4297772"/>
            <a:ext cx="4078154" cy="900000"/>
            <a:chOff x="1314450" y="4240622"/>
            <a:chExt cx="4078154" cy="900000"/>
          </a:xfrm>
        </p:grpSpPr>
        <p:grpSp>
          <p:nvGrpSpPr>
            <p:cNvPr id="62" name="组合 61"/>
            <p:cNvGrpSpPr/>
            <p:nvPr/>
          </p:nvGrpSpPr>
          <p:grpSpPr>
            <a:xfrm>
              <a:off x="1314450" y="4240622"/>
              <a:ext cx="900000" cy="900000"/>
              <a:chOff x="7928149" y="3215473"/>
              <a:chExt cx="540000" cy="540000"/>
            </a:xfrm>
          </p:grpSpPr>
          <p:sp>
            <p:nvSpPr>
              <p:cNvPr id="64" name="矩形 63"/>
              <p:cNvSpPr/>
              <p:nvPr/>
            </p:nvSpPr>
            <p:spPr>
              <a:xfrm>
                <a:off x="7928149" y="3215473"/>
                <a:ext cx="540000" cy="540000"/>
              </a:xfrm>
              <a:prstGeom prst="rect">
                <a:avLst/>
              </a:prstGeom>
              <a:solidFill>
                <a:schemeClr val="bg1"/>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65" name="直接连接符 64"/>
              <p:cNvCxnSpPr>
                <a:stCxn id="64" idx="1"/>
                <a:endCxn id="64" idx="3"/>
              </p:cNvCxnSpPr>
              <p:nvPr/>
            </p:nvCxnSpPr>
            <p:spPr>
              <a:xfrm>
                <a:off x="7928149" y="3485473"/>
                <a:ext cx="540000" cy="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6" name="直接连接符 65"/>
              <p:cNvCxnSpPr>
                <a:stCxn id="64" idx="0"/>
                <a:endCxn id="64" idx="2"/>
              </p:cNvCxnSpPr>
              <p:nvPr/>
            </p:nvCxnSpPr>
            <p:spPr>
              <a:xfrm>
                <a:off x="8198149" y="3215473"/>
                <a:ext cx="0" cy="54000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57" name="组合 56"/>
            <p:cNvGrpSpPr/>
            <p:nvPr/>
          </p:nvGrpSpPr>
          <p:grpSpPr>
            <a:xfrm>
              <a:off x="2373835" y="4240622"/>
              <a:ext cx="900000" cy="900000"/>
              <a:chOff x="7928149" y="3215473"/>
              <a:chExt cx="540000" cy="540000"/>
            </a:xfrm>
          </p:grpSpPr>
          <p:sp>
            <p:nvSpPr>
              <p:cNvPr id="59" name="矩形 58"/>
              <p:cNvSpPr/>
              <p:nvPr/>
            </p:nvSpPr>
            <p:spPr>
              <a:xfrm>
                <a:off x="7928149" y="3215473"/>
                <a:ext cx="540000" cy="540000"/>
              </a:xfrm>
              <a:prstGeom prst="rect">
                <a:avLst/>
              </a:prstGeom>
              <a:solidFill>
                <a:schemeClr val="bg1"/>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60" name="直接连接符 59"/>
              <p:cNvCxnSpPr>
                <a:stCxn id="59" idx="1"/>
                <a:endCxn id="59" idx="3"/>
              </p:cNvCxnSpPr>
              <p:nvPr/>
            </p:nvCxnSpPr>
            <p:spPr>
              <a:xfrm>
                <a:off x="7928149" y="3485473"/>
                <a:ext cx="540000" cy="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 name="直接连接符 60"/>
              <p:cNvCxnSpPr>
                <a:stCxn id="59" idx="0"/>
                <a:endCxn id="59" idx="2"/>
              </p:cNvCxnSpPr>
              <p:nvPr/>
            </p:nvCxnSpPr>
            <p:spPr>
              <a:xfrm>
                <a:off x="8198149" y="3215473"/>
                <a:ext cx="0" cy="54000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52" name="组合 51"/>
            <p:cNvGrpSpPr/>
            <p:nvPr/>
          </p:nvGrpSpPr>
          <p:grpSpPr>
            <a:xfrm>
              <a:off x="3433220" y="4240622"/>
              <a:ext cx="900000" cy="900000"/>
              <a:chOff x="7928149" y="3215473"/>
              <a:chExt cx="540000" cy="540000"/>
            </a:xfrm>
          </p:grpSpPr>
          <p:sp>
            <p:nvSpPr>
              <p:cNvPr id="54" name="矩形 53"/>
              <p:cNvSpPr/>
              <p:nvPr/>
            </p:nvSpPr>
            <p:spPr>
              <a:xfrm>
                <a:off x="7928149" y="3215473"/>
                <a:ext cx="540000" cy="540000"/>
              </a:xfrm>
              <a:prstGeom prst="rect">
                <a:avLst/>
              </a:prstGeom>
              <a:solidFill>
                <a:schemeClr val="bg1"/>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55" name="直接连接符 54"/>
              <p:cNvCxnSpPr>
                <a:stCxn id="54" idx="1"/>
                <a:endCxn id="54" idx="3"/>
              </p:cNvCxnSpPr>
              <p:nvPr/>
            </p:nvCxnSpPr>
            <p:spPr>
              <a:xfrm>
                <a:off x="7928149" y="3485473"/>
                <a:ext cx="540000" cy="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6" name="直接连接符 55"/>
              <p:cNvCxnSpPr>
                <a:stCxn id="54" idx="0"/>
                <a:endCxn id="54" idx="2"/>
              </p:cNvCxnSpPr>
              <p:nvPr/>
            </p:nvCxnSpPr>
            <p:spPr>
              <a:xfrm>
                <a:off x="8198149" y="3215473"/>
                <a:ext cx="0" cy="54000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47" name="组合 46"/>
            <p:cNvGrpSpPr/>
            <p:nvPr/>
          </p:nvGrpSpPr>
          <p:grpSpPr>
            <a:xfrm>
              <a:off x="4492604" y="4240622"/>
              <a:ext cx="900000" cy="900000"/>
              <a:chOff x="7928149" y="3215473"/>
              <a:chExt cx="540000" cy="540000"/>
            </a:xfrm>
          </p:grpSpPr>
          <p:sp>
            <p:nvSpPr>
              <p:cNvPr id="49" name="矩形 48"/>
              <p:cNvSpPr/>
              <p:nvPr/>
            </p:nvSpPr>
            <p:spPr>
              <a:xfrm>
                <a:off x="7928149" y="3215473"/>
                <a:ext cx="540000" cy="540000"/>
              </a:xfrm>
              <a:prstGeom prst="rect">
                <a:avLst/>
              </a:prstGeom>
              <a:solidFill>
                <a:schemeClr val="bg1"/>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50" name="直接连接符 49"/>
              <p:cNvCxnSpPr>
                <a:stCxn id="49" idx="1"/>
                <a:endCxn id="49" idx="3"/>
              </p:cNvCxnSpPr>
              <p:nvPr/>
            </p:nvCxnSpPr>
            <p:spPr>
              <a:xfrm>
                <a:off x="7928149" y="3485473"/>
                <a:ext cx="540000" cy="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1" name="直接连接符 50"/>
              <p:cNvCxnSpPr>
                <a:stCxn id="49" idx="0"/>
                <a:endCxn id="49" idx="2"/>
              </p:cNvCxnSpPr>
              <p:nvPr/>
            </p:nvCxnSpPr>
            <p:spPr>
              <a:xfrm>
                <a:off x="8198149" y="3215473"/>
                <a:ext cx="0" cy="540000"/>
              </a:xfrm>
              <a:prstGeom prst="line">
                <a:avLst/>
              </a:prstGeom>
              <a:ln>
                <a:solidFill>
                  <a:schemeClr val="accent5">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grpSp>
      <p:sp>
        <p:nvSpPr>
          <p:cNvPr id="19" name="对角圆角矩形 1"/>
          <p:cNvSpPr/>
          <p:nvPr/>
        </p:nvSpPr>
        <p:spPr>
          <a:xfrm flipH="1">
            <a:off x="3395434" y="900000"/>
            <a:ext cx="540113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历史是最好的教科书，也是最好的清醒剂</a:t>
            </a:r>
          </a:p>
        </p:txBody>
      </p:sp>
      <p:grpSp>
        <p:nvGrpSpPr>
          <p:cNvPr id="79" name="组合 78"/>
          <p:cNvGrpSpPr/>
          <p:nvPr/>
        </p:nvGrpSpPr>
        <p:grpSpPr>
          <a:xfrm>
            <a:off x="6095999" y="1883608"/>
            <a:ext cx="5173403" cy="3591217"/>
            <a:chOff x="6094603" y="2001341"/>
            <a:chExt cx="5173403" cy="3591217"/>
          </a:xfrm>
        </p:grpSpPr>
        <p:sp>
          <p:nvSpPr>
            <p:cNvPr id="80" name="işlídê"/>
            <p:cNvSpPr/>
            <p:nvPr/>
          </p:nvSpPr>
          <p:spPr>
            <a:xfrm>
              <a:off x="6094603" y="2001341"/>
              <a:ext cx="5173403" cy="3591217"/>
            </a:xfrm>
            <a:prstGeom prst="foldedCorner">
              <a:avLst/>
            </a:prstGeom>
            <a:gradFill>
              <a:gsLst>
                <a:gs pos="0">
                  <a:schemeClr val="bg1"/>
                </a:gs>
                <a:gs pos="50400">
                  <a:srgbClr val="FFFFFF">
                    <a:alpha val="95000"/>
                  </a:srgbClr>
                </a:gs>
                <a:gs pos="100000">
                  <a:schemeClr val="bg1"/>
                </a:gs>
              </a:gsLst>
              <a:lin ang="540000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81" name="文本框 80"/>
            <p:cNvSpPr txBox="1"/>
            <p:nvPr/>
          </p:nvSpPr>
          <p:spPr>
            <a:xfrm>
              <a:off x="6516607" y="2358658"/>
              <a:ext cx="4276600" cy="280794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回顾厚重的革命历史，党领导人民取得革命胜利，是赢得了民心，是亿万人民群众坚定选择站在我们这一边。赢得人民信任、得到人民支持，党就能够克服任何困难。反之，我们将一事无成，甚至走向衰败。</a:t>
              </a:r>
            </a:p>
          </p:txBody>
        </p:sp>
      </p:grpSp>
      <p:grpSp>
        <p:nvGrpSpPr>
          <p:cNvPr id="18" name="组合 17"/>
          <p:cNvGrpSpPr/>
          <p:nvPr/>
        </p:nvGrpSpPr>
        <p:grpSpPr>
          <a:xfrm>
            <a:off x="1181100" y="2259330"/>
            <a:ext cx="899795" cy="899795"/>
            <a:chOff x="1181100" y="2259330"/>
            <a:chExt cx="899795" cy="899795"/>
          </a:xfrm>
        </p:grpSpPr>
        <p:grpSp>
          <p:nvGrpSpPr>
            <p:cNvPr id="37" name="组合 36"/>
            <p:cNvGrpSpPr/>
            <p:nvPr/>
          </p:nvGrpSpPr>
          <p:grpSpPr>
            <a:xfrm>
              <a:off x="1181100" y="2259330"/>
              <a:ext cx="899795" cy="899795"/>
              <a:chOff x="7928149" y="3215473"/>
              <a:chExt cx="540000" cy="540000"/>
            </a:xfrm>
          </p:grpSpPr>
          <p:sp>
            <p:nvSpPr>
              <p:cNvPr id="39" name="矩形 38"/>
              <p:cNvSpPr/>
              <p:nvPr/>
            </p:nvSpPr>
            <p:spPr>
              <a:xfrm>
                <a:off x="7928149" y="3215473"/>
                <a:ext cx="540000" cy="540000"/>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40" name="直接连接符 39"/>
              <p:cNvCxnSpPr>
                <a:stCxn id="39" idx="1"/>
                <a:endCxn id="39" idx="3"/>
              </p:cNvCxnSpPr>
              <p:nvPr/>
            </p:nvCxnSpPr>
            <p:spPr>
              <a:xfrm>
                <a:off x="7928149" y="3485473"/>
                <a:ext cx="540000" cy="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 name="直接连接符 40"/>
              <p:cNvCxnSpPr>
                <a:stCxn id="39" idx="0"/>
                <a:endCxn id="39" idx="2"/>
              </p:cNvCxnSpPr>
              <p:nvPr/>
            </p:nvCxnSpPr>
            <p:spPr>
              <a:xfrm>
                <a:off x="8198149" y="3215473"/>
                <a:ext cx="0" cy="54000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72" name="文本框 71"/>
            <p:cNvSpPr txBox="1"/>
            <p:nvPr/>
          </p:nvSpPr>
          <p:spPr>
            <a:xfrm>
              <a:off x="1335722" y="2436574"/>
              <a:ext cx="590550" cy="545306"/>
            </a:xfrm>
            <a:custGeom>
              <a:avLst/>
              <a:gdLst/>
              <a:ahLst/>
              <a:cxnLst/>
              <a:rect l="l" t="t" r="r" b="b"/>
              <a:pathLst>
                <a:path w="590550" h="545306">
                  <a:moveTo>
                    <a:pt x="173831" y="126206"/>
                  </a:moveTo>
                  <a:lnTo>
                    <a:pt x="247650" y="161925"/>
                  </a:lnTo>
                  <a:cubicBezTo>
                    <a:pt x="252413" y="165100"/>
                    <a:pt x="254794" y="169069"/>
                    <a:pt x="254794" y="173831"/>
                  </a:cubicBezTo>
                  <a:cubicBezTo>
                    <a:pt x="256381" y="180181"/>
                    <a:pt x="248444" y="187325"/>
                    <a:pt x="230981" y="195263"/>
                  </a:cubicBezTo>
                  <a:cubicBezTo>
                    <a:pt x="199231" y="331788"/>
                    <a:pt x="124619" y="435769"/>
                    <a:pt x="7144" y="507206"/>
                  </a:cubicBezTo>
                  <a:lnTo>
                    <a:pt x="0" y="497681"/>
                  </a:lnTo>
                  <a:cubicBezTo>
                    <a:pt x="82550" y="405606"/>
                    <a:pt x="134938" y="300038"/>
                    <a:pt x="157163" y="180975"/>
                  </a:cubicBezTo>
                  <a:lnTo>
                    <a:pt x="14288" y="180975"/>
                  </a:lnTo>
                  <a:lnTo>
                    <a:pt x="14288" y="166688"/>
                  </a:lnTo>
                  <a:lnTo>
                    <a:pt x="147638" y="166688"/>
                  </a:lnTo>
                  <a:close/>
                  <a:moveTo>
                    <a:pt x="259556" y="0"/>
                  </a:moveTo>
                  <a:lnTo>
                    <a:pt x="347663" y="7144"/>
                  </a:lnTo>
                  <a:cubicBezTo>
                    <a:pt x="355600" y="7144"/>
                    <a:pt x="359569" y="9525"/>
                    <a:pt x="359569" y="14288"/>
                  </a:cubicBezTo>
                  <a:cubicBezTo>
                    <a:pt x="359569" y="22225"/>
                    <a:pt x="350044" y="30163"/>
                    <a:pt x="330994" y="38100"/>
                  </a:cubicBezTo>
                  <a:lnTo>
                    <a:pt x="330994" y="80963"/>
                  </a:lnTo>
                  <a:cubicBezTo>
                    <a:pt x="351631" y="142875"/>
                    <a:pt x="374650" y="195263"/>
                    <a:pt x="400050" y="238125"/>
                  </a:cubicBezTo>
                  <a:cubicBezTo>
                    <a:pt x="439738" y="177800"/>
                    <a:pt x="466725" y="126206"/>
                    <a:pt x="481013" y="83344"/>
                  </a:cubicBezTo>
                  <a:lnTo>
                    <a:pt x="561975" y="130969"/>
                  </a:lnTo>
                  <a:cubicBezTo>
                    <a:pt x="566738" y="132556"/>
                    <a:pt x="569119" y="135731"/>
                    <a:pt x="569119" y="140494"/>
                  </a:cubicBezTo>
                  <a:cubicBezTo>
                    <a:pt x="567531" y="150019"/>
                    <a:pt x="555625" y="153988"/>
                    <a:pt x="533400" y="152400"/>
                  </a:cubicBezTo>
                  <a:cubicBezTo>
                    <a:pt x="500063" y="187325"/>
                    <a:pt x="458788" y="220663"/>
                    <a:pt x="409575" y="252413"/>
                  </a:cubicBezTo>
                  <a:cubicBezTo>
                    <a:pt x="447675" y="312738"/>
                    <a:pt x="508000" y="366713"/>
                    <a:pt x="590550" y="414338"/>
                  </a:cubicBezTo>
                  <a:lnTo>
                    <a:pt x="588169" y="421481"/>
                  </a:lnTo>
                  <a:cubicBezTo>
                    <a:pt x="558006" y="423069"/>
                    <a:pt x="531813" y="445294"/>
                    <a:pt x="509588" y="488156"/>
                  </a:cubicBezTo>
                  <a:cubicBezTo>
                    <a:pt x="412750" y="408781"/>
                    <a:pt x="353219" y="292100"/>
                    <a:pt x="330994" y="138113"/>
                  </a:cubicBezTo>
                  <a:lnTo>
                    <a:pt x="330994" y="242888"/>
                  </a:lnTo>
                  <a:cubicBezTo>
                    <a:pt x="330994" y="258763"/>
                    <a:pt x="332581" y="324644"/>
                    <a:pt x="335756" y="440531"/>
                  </a:cubicBezTo>
                  <a:cubicBezTo>
                    <a:pt x="334169" y="427831"/>
                    <a:pt x="334169" y="441325"/>
                    <a:pt x="335756" y="481013"/>
                  </a:cubicBezTo>
                  <a:cubicBezTo>
                    <a:pt x="338931" y="519113"/>
                    <a:pt x="303213" y="540544"/>
                    <a:pt x="228600" y="545306"/>
                  </a:cubicBezTo>
                  <a:cubicBezTo>
                    <a:pt x="231775" y="505619"/>
                    <a:pt x="202406" y="481013"/>
                    <a:pt x="140494" y="471488"/>
                  </a:cubicBezTo>
                  <a:lnTo>
                    <a:pt x="140494" y="464344"/>
                  </a:lnTo>
                  <a:lnTo>
                    <a:pt x="235744" y="469106"/>
                  </a:lnTo>
                  <a:cubicBezTo>
                    <a:pt x="254794" y="469106"/>
                    <a:pt x="264319" y="459581"/>
                    <a:pt x="264319" y="440531"/>
                  </a:cubicBezTo>
                  <a:lnTo>
                    <a:pt x="264319" y="130969"/>
                  </a:lnTo>
                  <a:cubicBezTo>
                    <a:pt x="264319" y="105569"/>
                    <a:pt x="262731" y="61913"/>
                    <a:pt x="259556" y="0"/>
                  </a:cubicBezTo>
                  <a:close/>
                </a:path>
              </a:pathLst>
            </a:custGeom>
            <a:solidFill>
              <a:srgbClr val="AE241B"/>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grpSp>
      <p:sp>
        <p:nvSpPr>
          <p:cNvPr id="75" name="文本框 74"/>
          <p:cNvSpPr txBox="1"/>
          <p:nvPr/>
        </p:nvSpPr>
        <p:spPr>
          <a:xfrm>
            <a:off x="2400219" y="4473928"/>
            <a:ext cx="566803" cy="547688"/>
          </a:xfrm>
          <a:custGeom>
            <a:avLst/>
            <a:gdLst/>
            <a:ahLst/>
            <a:cxnLst/>
            <a:rect l="l" t="t" r="r" b="b"/>
            <a:pathLst>
              <a:path w="566803" h="547688">
                <a:moveTo>
                  <a:pt x="100012" y="321469"/>
                </a:moveTo>
                <a:lnTo>
                  <a:pt x="100012" y="385763"/>
                </a:lnTo>
                <a:lnTo>
                  <a:pt x="195262" y="385763"/>
                </a:lnTo>
                <a:lnTo>
                  <a:pt x="195262" y="321469"/>
                </a:lnTo>
                <a:close/>
                <a:moveTo>
                  <a:pt x="304799" y="266700"/>
                </a:moveTo>
                <a:lnTo>
                  <a:pt x="380999" y="273844"/>
                </a:lnTo>
                <a:cubicBezTo>
                  <a:pt x="388937" y="275432"/>
                  <a:pt x="392906" y="277813"/>
                  <a:pt x="392906" y="280988"/>
                </a:cubicBezTo>
                <a:cubicBezTo>
                  <a:pt x="392906" y="288926"/>
                  <a:pt x="384968" y="296069"/>
                  <a:pt x="369093" y="302419"/>
                </a:cubicBezTo>
                <a:lnTo>
                  <a:pt x="369093" y="378619"/>
                </a:lnTo>
                <a:cubicBezTo>
                  <a:pt x="416718" y="348457"/>
                  <a:pt x="454025" y="315119"/>
                  <a:pt x="481012" y="278607"/>
                </a:cubicBezTo>
                <a:lnTo>
                  <a:pt x="545306" y="323850"/>
                </a:lnTo>
                <a:cubicBezTo>
                  <a:pt x="548481" y="325438"/>
                  <a:pt x="550068" y="328613"/>
                  <a:pt x="550068" y="333375"/>
                </a:cubicBezTo>
                <a:cubicBezTo>
                  <a:pt x="550068" y="344488"/>
                  <a:pt x="539750" y="347663"/>
                  <a:pt x="519112" y="342900"/>
                </a:cubicBezTo>
                <a:cubicBezTo>
                  <a:pt x="479424" y="366713"/>
                  <a:pt x="429418" y="385763"/>
                  <a:pt x="369093" y="400050"/>
                </a:cubicBezTo>
                <a:lnTo>
                  <a:pt x="369093" y="447675"/>
                </a:lnTo>
                <a:cubicBezTo>
                  <a:pt x="369093" y="465138"/>
                  <a:pt x="377824" y="473869"/>
                  <a:pt x="395287" y="473869"/>
                </a:cubicBezTo>
                <a:lnTo>
                  <a:pt x="461962" y="473869"/>
                </a:lnTo>
                <a:cubicBezTo>
                  <a:pt x="482600" y="475457"/>
                  <a:pt x="495299" y="467519"/>
                  <a:pt x="500062" y="450057"/>
                </a:cubicBezTo>
                <a:lnTo>
                  <a:pt x="526256" y="381000"/>
                </a:lnTo>
                <a:lnTo>
                  <a:pt x="535781" y="383382"/>
                </a:lnTo>
                <a:lnTo>
                  <a:pt x="535781" y="445294"/>
                </a:lnTo>
                <a:cubicBezTo>
                  <a:pt x="537368" y="461169"/>
                  <a:pt x="542131" y="470694"/>
                  <a:pt x="550068" y="473869"/>
                </a:cubicBezTo>
                <a:cubicBezTo>
                  <a:pt x="561181" y="483394"/>
                  <a:pt x="566737" y="489744"/>
                  <a:pt x="566737" y="492919"/>
                </a:cubicBezTo>
                <a:cubicBezTo>
                  <a:pt x="568325" y="516732"/>
                  <a:pt x="541337" y="528638"/>
                  <a:pt x="485774" y="528638"/>
                </a:cubicBezTo>
                <a:lnTo>
                  <a:pt x="371474" y="528638"/>
                </a:lnTo>
                <a:cubicBezTo>
                  <a:pt x="327024" y="530225"/>
                  <a:pt x="305593" y="510382"/>
                  <a:pt x="307181" y="469107"/>
                </a:cubicBezTo>
                <a:lnTo>
                  <a:pt x="307181" y="338138"/>
                </a:lnTo>
                <a:cubicBezTo>
                  <a:pt x="307181" y="331788"/>
                  <a:pt x="307181" y="319882"/>
                  <a:pt x="307181" y="302419"/>
                </a:cubicBezTo>
                <a:cubicBezTo>
                  <a:pt x="305593" y="284957"/>
                  <a:pt x="304799" y="273050"/>
                  <a:pt x="304799" y="266700"/>
                </a:cubicBezTo>
                <a:close/>
                <a:moveTo>
                  <a:pt x="100012" y="240507"/>
                </a:moveTo>
                <a:lnTo>
                  <a:pt x="100012" y="304800"/>
                </a:lnTo>
                <a:lnTo>
                  <a:pt x="195262" y="304800"/>
                </a:lnTo>
                <a:lnTo>
                  <a:pt x="195262" y="240507"/>
                </a:lnTo>
                <a:close/>
                <a:moveTo>
                  <a:pt x="304799" y="7144"/>
                </a:moveTo>
                <a:lnTo>
                  <a:pt x="380999" y="14288"/>
                </a:lnTo>
                <a:cubicBezTo>
                  <a:pt x="388937" y="14288"/>
                  <a:pt x="392906" y="16669"/>
                  <a:pt x="392906" y="21432"/>
                </a:cubicBezTo>
                <a:cubicBezTo>
                  <a:pt x="392906" y="29369"/>
                  <a:pt x="384174" y="36513"/>
                  <a:pt x="366712" y="42863"/>
                </a:cubicBezTo>
                <a:lnTo>
                  <a:pt x="366712" y="111919"/>
                </a:lnTo>
                <a:cubicBezTo>
                  <a:pt x="415925" y="83344"/>
                  <a:pt x="452437" y="52388"/>
                  <a:pt x="476249" y="19050"/>
                </a:cubicBezTo>
                <a:lnTo>
                  <a:pt x="542924" y="61913"/>
                </a:lnTo>
                <a:cubicBezTo>
                  <a:pt x="546099" y="65088"/>
                  <a:pt x="547687" y="68263"/>
                  <a:pt x="547687" y="71438"/>
                </a:cubicBezTo>
                <a:cubicBezTo>
                  <a:pt x="546099" y="82550"/>
                  <a:pt x="535781" y="84932"/>
                  <a:pt x="516731" y="78582"/>
                </a:cubicBezTo>
                <a:cubicBezTo>
                  <a:pt x="477043" y="102394"/>
                  <a:pt x="427037" y="120650"/>
                  <a:pt x="366712" y="133350"/>
                </a:cubicBezTo>
                <a:lnTo>
                  <a:pt x="366712" y="157163"/>
                </a:lnTo>
                <a:cubicBezTo>
                  <a:pt x="366712" y="174625"/>
                  <a:pt x="375443" y="183357"/>
                  <a:pt x="392906" y="183357"/>
                </a:cubicBezTo>
                <a:lnTo>
                  <a:pt x="466724" y="183357"/>
                </a:lnTo>
                <a:cubicBezTo>
                  <a:pt x="484187" y="183357"/>
                  <a:pt x="495299" y="177007"/>
                  <a:pt x="500062" y="164307"/>
                </a:cubicBezTo>
                <a:lnTo>
                  <a:pt x="526256" y="102394"/>
                </a:lnTo>
                <a:lnTo>
                  <a:pt x="533399" y="104775"/>
                </a:lnTo>
                <a:lnTo>
                  <a:pt x="535781" y="157163"/>
                </a:lnTo>
                <a:cubicBezTo>
                  <a:pt x="534193" y="171450"/>
                  <a:pt x="538956" y="180975"/>
                  <a:pt x="550068" y="185738"/>
                </a:cubicBezTo>
                <a:cubicBezTo>
                  <a:pt x="559593" y="192088"/>
                  <a:pt x="564356" y="199232"/>
                  <a:pt x="564356" y="207169"/>
                </a:cubicBezTo>
                <a:cubicBezTo>
                  <a:pt x="564356" y="230982"/>
                  <a:pt x="538162" y="242888"/>
                  <a:pt x="485774" y="242888"/>
                </a:cubicBezTo>
                <a:lnTo>
                  <a:pt x="373856" y="242888"/>
                </a:lnTo>
                <a:cubicBezTo>
                  <a:pt x="326231" y="244475"/>
                  <a:pt x="303212" y="221457"/>
                  <a:pt x="304799" y="173832"/>
                </a:cubicBezTo>
                <a:lnTo>
                  <a:pt x="304799" y="69057"/>
                </a:lnTo>
                <a:cubicBezTo>
                  <a:pt x="304799" y="45244"/>
                  <a:pt x="304799" y="24607"/>
                  <a:pt x="304799" y="7144"/>
                </a:cubicBezTo>
                <a:close/>
                <a:moveTo>
                  <a:pt x="90487" y="0"/>
                </a:moveTo>
                <a:lnTo>
                  <a:pt x="176212" y="19050"/>
                </a:lnTo>
                <a:cubicBezTo>
                  <a:pt x="180974" y="20638"/>
                  <a:pt x="183356" y="23019"/>
                  <a:pt x="183356" y="26194"/>
                </a:cubicBezTo>
                <a:cubicBezTo>
                  <a:pt x="184943" y="35719"/>
                  <a:pt x="174625" y="41275"/>
                  <a:pt x="152400" y="42863"/>
                </a:cubicBezTo>
                <a:cubicBezTo>
                  <a:pt x="131762" y="73025"/>
                  <a:pt x="103187" y="104775"/>
                  <a:pt x="66674" y="138113"/>
                </a:cubicBezTo>
                <a:lnTo>
                  <a:pt x="214312" y="128588"/>
                </a:lnTo>
                <a:cubicBezTo>
                  <a:pt x="203199" y="104775"/>
                  <a:pt x="190500" y="81757"/>
                  <a:pt x="176212" y="59532"/>
                </a:cubicBezTo>
                <a:lnTo>
                  <a:pt x="180974" y="54769"/>
                </a:lnTo>
                <a:cubicBezTo>
                  <a:pt x="257174" y="86519"/>
                  <a:pt x="293687" y="119857"/>
                  <a:pt x="290512" y="154782"/>
                </a:cubicBezTo>
                <a:cubicBezTo>
                  <a:pt x="288924" y="178594"/>
                  <a:pt x="276224" y="191294"/>
                  <a:pt x="252412" y="192882"/>
                </a:cubicBezTo>
                <a:cubicBezTo>
                  <a:pt x="239712" y="192882"/>
                  <a:pt x="230981" y="186532"/>
                  <a:pt x="226218" y="173832"/>
                </a:cubicBezTo>
                <a:cubicBezTo>
                  <a:pt x="226218" y="165894"/>
                  <a:pt x="224631" y="158750"/>
                  <a:pt x="221456" y="152400"/>
                </a:cubicBezTo>
                <a:cubicBezTo>
                  <a:pt x="161131" y="169863"/>
                  <a:pt x="100806" y="183357"/>
                  <a:pt x="40481" y="192882"/>
                </a:cubicBezTo>
                <a:cubicBezTo>
                  <a:pt x="40481" y="196057"/>
                  <a:pt x="39687" y="199232"/>
                  <a:pt x="38100" y="202407"/>
                </a:cubicBezTo>
                <a:cubicBezTo>
                  <a:pt x="38100" y="203994"/>
                  <a:pt x="38100" y="205582"/>
                  <a:pt x="38100" y="207169"/>
                </a:cubicBezTo>
                <a:lnTo>
                  <a:pt x="119062" y="226219"/>
                </a:lnTo>
                <a:lnTo>
                  <a:pt x="185737" y="226219"/>
                </a:lnTo>
                <a:lnTo>
                  <a:pt x="207168" y="192882"/>
                </a:lnTo>
                <a:lnTo>
                  <a:pt x="271462" y="219075"/>
                </a:lnTo>
                <a:cubicBezTo>
                  <a:pt x="276224" y="222251"/>
                  <a:pt x="278606" y="226219"/>
                  <a:pt x="278606" y="230982"/>
                </a:cubicBezTo>
                <a:cubicBezTo>
                  <a:pt x="277018" y="238919"/>
                  <a:pt x="269875" y="246857"/>
                  <a:pt x="257174" y="254794"/>
                </a:cubicBezTo>
                <a:lnTo>
                  <a:pt x="257174" y="476250"/>
                </a:lnTo>
                <a:cubicBezTo>
                  <a:pt x="263524" y="517525"/>
                  <a:pt x="234949" y="541338"/>
                  <a:pt x="171449" y="547688"/>
                </a:cubicBezTo>
                <a:cubicBezTo>
                  <a:pt x="174625" y="512763"/>
                  <a:pt x="155574" y="493713"/>
                  <a:pt x="114300" y="490538"/>
                </a:cubicBezTo>
                <a:lnTo>
                  <a:pt x="114300" y="483394"/>
                </a:lnTo>
                <a:lnTo>
                  <a:pt x="173831" y="485775"/>
                </a:lnTo>
                <a:cubicBezTo>
                  <a:pt x="189706" y="487363"/>
                  <a:pt x="196849" y="479425"/>
                  <a:pt x="195262" y="461963"/>
                </a:cubicBezTo>
                <a:lnTo>
                  <a:pt x="195262" y="400050"/>
                </a:lnTo>
                <a:lnTo>
                  <a:pt x="100012" y="400050"/>
                </a:lnTo>
                <a:lnTo>
                  <a:pt x="100012" y="526257"/>
                </a:lnTo>
                <a:cubicBezTo>
                  <a:pt x="101599" y="537369"/>
                  <a:pt x="99218" y="542132"/>
                  <a:pt x="92868" y="540544"/>
                </a:cubicBezTo>
                <a:cubicBezTo>
                  <a:pt x="75406" y="545307"/>
                  <a:pt x="56356" y="547688"/>
                  <a:pt x="35718" y="547688"/>
                </a:cubicBezTo>
                <a:cubicBezTo>
                  <a:pt x="37306" y="493713"/>
                  <a:pt x="38100" y="429419"/>
                  <a:pt x="38100" y="354807"/>
                </a:cubicBezTo>
                <a:lnTo>
                  <a:pt x="38100" y="269082"/>
                </a:lnTo>
                <a:cubicBezTo>
                  <a:pt x="38100" y="237332"/>
                  <a:pt x="37306" y="216694"/>
                  <a:pt x="35718" y="207169"/>
                </a:cubicBezTo>
                <a:cubicBezTo>
                  <a:pt x="34131" y="211932"/>
                  <a:pt x="30956" y="214313"/>
                  <a:pt x="26193" y="214313"/>
                </a:cubicBezTo>
                <a:cubicBezTo>
                  <a:pt x="21431" y="214313"/>
                  <a:pt x="18256" y="210344"/>
                  <a:pt x="16668" y="202407"/>
                </a:cubicBezTo>
                <a:lnTo>
                  <a:pt x="0" y="138113"/>
                </a:lnTo>
                <a:cubicBezTo>
                  <a:pt x="23812" y="136525"/>
                  <a:pt x="38893" y="128588"/>
                  <a:pt x="45243" y="114300"/>
                </a:cubicBezTo>
                <a:cubicBezTo>
                  <a:pt x="69056" y="68263"/>
                  <a:pt x="84137" y="30163"/>
                  <a:pt x="90487" y="0"/>
                </a:cubicBezTo>
                <a:close/>
              </a:path>
            </a:pathLst>
          </a:custGeom>
          <a:solidFill>
            <a:schemeClr val="accent5">
              <a:lumMod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sp>
        <p:nvSpPr>
          <p:cNvPr id="87" name="文本框 86"/>
          <p:cNvSpPr txBox="1"/>
          <p:nvPr/>
        </p:nvSpPr>
        <p:spPr>
          <a:xfrm>
            <a:off x="1341575" y="4471547"/>
            <a:ext cx="566738" cy="552450"/>
          </a:xfrm>
          <a:custGeom>
            <a:avLst/>
            <a:gdLst/>
            <a:ahLst/>
            <a:cxnLst/>
            <a:rect l="l" t="t" r="r" b="b"/>
            <a:pathLst>
              <a:path w="566738" h="552450">
                <a:moveTo>
                  <a:pt x="78582" y="190500"/>
                </a:moveTo>
                <a:lnTo>
                  <a:pt x="164307" y="211931"/>
                </a:lnTo>
                <a:cubicBezTo>
                  <a:pt x="172244" y="213518"/>
                  <a:pt x="176213" y="216693"/>
                  <a:pt x="176213" y="221456"/>
                </a:cubicBezTo>
                <a:cubicBezTo>
                  <a:pt x="176213" y="229393"/>
                  <a:pt x="166688" y="235743"/>
                  <a:pt x="147638" y="240506"/>
                </a:cubicBezTo>
                <a:cubicBezTo>
                  <a:pt x="119063" y="319881"/>
                  <a:pt x="73025" y="387350"/>
                  <a:pt x="9525" y="442912"/>
                </a:cubicBezTo>
                <a:lnTo>
                  <a:pt x="4763" y="435768"/>
                </a:lnTo>
                <a:cubicBezTo>
                  <a:pt x="50800" y="343693"/>
                  <a:pt x="75407" y="261937"/>
                  <a:pt x="78582" y="190500"/>
                </a:cubicBezTo>
                <a:close/>
                <a:moveTo>
                  <a:pt x="419100" y="185737"/>
                </a:moveTo>
                <a:cubicBezTo>
                  <a:pt x="504825" y="250825"/>
                  <a:pt x="547688" y="313531"/>
                  <a:pt x="547688" y="373856"/>
                </a:cubicBezTo>
                <a:cubicBezTo>
                  <a:pt x="546100" y="405606"/>
                  <a:pt x="529432" y="423068"/>
                  <a:pt x="497682" y="426243"/>
                </a:cubicBezTo>
                <a:cubicBezTo>
                  <a:pt x="481807" y="426243"/>
                  <a:pt x="473075" y="415925"/>
                  <a:pt x="471488" y="395287"/>
                </a:cubicBezTo>
                <a:cubicBezTo>
                  <a:pt x="460375" y="311150"/>
                  <a:pt x="440532" y="242887"/>
                  <a:pt x="411957" y="190500"/>
                </a:cubicBezTo>
                <a:close/>
                <a:moveTo>
                  <a:pt x="221457" y="0"/>
                </a:moveTo>
                <a:cubicBezTo>
                  <a:pt x="291307" y="14287"/>
                  <a:pt x="325438" y="35718"/>
                  <a:pt x="323850" y="64293"/>
                </a:cubicBezTo>
                <a:cubicBezTo>
                  <a:pt x="323850" y="84931"/>
                  <a:pt x="313532" y="99218"/>
                  <a:pt x="292894" y="107156"/>
                </a:cubicBezTo>
                <a:lnTo>
                  <a:pt x="452438" y="107156"/>
                </a:lnTo>
                <a:lnTo>
                  <a:pt x="495300" y="52387"/>
                </a:lnTo>
                <a:lnTo>
                  <a:pt x="561975" y="104775"/>
                </a:lnTo>
                <a:cubicBezTo>
                  <a:pt x="565150" y="104775"/>
                  <a:pt x="566738" y="107156"/>
                  <a:pt x="566738" y="111918"/>
                </a:cubicBezTo>
                <a:cubicBezTo>
                  <a:pt x="566738" y="116681"/>
                  <a:pt x="561182" y="119856"/>
                  <a:pt x="550069" y="121443"/>
                </a:cubicBezTo>
                <a:lnTo>
                  <a:pt x="392907" y="121443"/>
                </a:lnTo>
                <a:lnTo>
                  <a:pt x="392907" y="323850"/>
                </a:lnTo>
                <a:cubicBezTo>
                  <a:pt x="392907" y="390525"/>
                  <a:pt x="393700" y="441325"/>
                  <a:pt x="395288" y="476250"/>
                </a:cubicBezTo>
                <a:cubicBezTo>
                  <a:pt x="396875" y="517525"/>
                  <a:pt x="361950" y="541337"/>
                  <a:pt x="290513" y="547687"/>
                </a:cubicBezTo>
                <a:cubicBezTo>
                  <a:pt x="295275" y="511175"/>
                  <a:pt x="265907" y="489743"/>
                  <a:pt x="202407" y="483393"/>
                </a:cubicBezTo>
                <a:lnTo>
                  <a:pt x="202407" y="473868"/>
                </a:lnTo>
                <a:lnTo>
                  <a:pt x="297657" y="478631"/>
                </a:lnTo>
                <a:cubicBezTo>
                  <a:pt x="315119" y="478631"/>
                  <a:pt x="323850" y="469900"/>
                  <a:pt x="323850" y="452437"/>
                </a:cubicBezTo>
                <a:lnTo>
                  <a:pt x="323850" y="121443"/>
                </a:lnTo>
                <a:lnTo>
                  <a:pt x="252413" y="121443"/>
                </a:lnTo>
                <a:lnTo>
                  <a:pt x="252413" y="180975"/>
                </a:lnTo>
                <a:cubicBezTo>
                  <a:pt x="254000" y="293687"/>
                  <a:pt x="237332" y="375443"/>
                  <a:pt x="202407" y="426243"/>
                </a:cubicBezTo>
                <a:cubicBezTo>
                  <a:pt x="172244" y="473868"/>
                  <a:pt x="107950" y="515937"/>
                  <a:pt x="9525" y="552450"/>
                </a:cubicBezTo>
                <a:lnTo>
                  <a:pt x="4763" y="542925"/>
                </a:lnTo>
                <a:cubicBezTo>
                  <a:pt x="77788" y="500062"/>
                  <a:pt x="125413" y="454025"/>
                  <a:pt x="147638" y="404812"/>
                </a:cubicBezTo>
                <a:cubicBezTo>
                  <a:pt x="171450" y="357187"/>
                  <a:pt x="183357" y="283368"/>
                  <a:pt x="183357" y="183356"/>
                </a:cubicBezTo>
                <a:lnTo>
                  <a:pt x="183357" y="121443"/>
                </a:lnTo>
                <a:lnTo>
                  <a:pt x="0" y="121443"/>
                </a:lnTo>
                <a:lnTo>
                  <a:pt x="0" y="107156"/>
                </a:lnTo>
                <a:lnTo>
                  <a:pt x="261938" y="107156"/>
                </a:lnTo>
                <a:cubicBezTo>
                  <a:pt x="252413" y="102393"/>
                  <a:pt x="246857" y="94456"/>
                  <a:pt x="245269" y="83343"/>
                </a:cubicBezTo>
                <a:cubicBezTo>
                  <a:pt x="240507" y="51593"/>
                  <a:pt x="231775" y="25400"/>
                  <a:pt x="219075" y="4762"/>
                </a:cubicBezTo>
                <a:close/>
              </a:path>
            </a:pathLst>
          </a:custGeom>
          <a:solidFill>
            <a:schemeClr val="accent5">
              <a:lumMod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grpSp>
        <p:nvGrpSpPr>
          <p:cNvPr id="15" name="组合 14"/>
          <p:cNvGrpSpPr/>
          <p:nvPr/>
        </p:nvGrpSpPr>
        <p:grpSpPr>
          <a:xfrm>
            <a:off x="3300095" y="2259330"/>
            <a:ext cx="899795" cy="899795"/>
            <a:chOff x="3300095" y="2259330"/>
            <a:chExt cx="899795" cy="899795"/>
          </a:xfrm>
        </p:grpSpPr>
        <p:grpSp>
          <p:nvGrpSpPr>
            <p:cNvPr id="27" name="组合 26"/>
            <p:cNvGrpSpPr/>
            <p:nvPr/>
          </p:nvGrpSpPr>
          <p:grpSpPr>
            <a:xfrm>
              <a:off x="3300095" y="2259330"/>
              <a:ext cx="899795" cy="899795"/>
              <a:chOff x="7928149" y="3215473"/>
              <a:chExt cx="540000" cy="540000"/>
            </a:xfrm>
          </p:grpSpPr>
          <p:sp>
            <p:nvSpPr>
              <p:cNvPr id="29" name="矩形 28"/>
              <p:cNvSpPr/>
              <p:nvPr/>
            </p:nvSpPr>
            <p:spPr>
              <a:xfrm>
                <a:off x="7928149" y="3215473"/>
                <a:ext cx="540000" cy="540000"/>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30" name="直接连接符 29"/>
              <p:cNvCxnSpPr>
                <a:stCxn id="29" idx="1"/>
                <a:endCxn id="29" idx="3"/>
              </p:cNvCxnSpPr>
              <p:nvPr/>
            </p:nvCxnSpPr>
            <p:spPr>
              <a:xfrm>
                <a:off x="7928149" y="3485473"/>
                <a:ext cx="540000" cy="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1" name="直接连接符 30"/>
              <p:cNvCxnSpPr>
                <a:stCxn id="29" idx="0"/>
                <a:endCxn id="29" idx="2"/>
              </p:cNvCxnSpPr>
              <p:nvPr/>
            </p:nvCxnSpPr>
            <p:spPr>
              <a:xfrm>
                <a:off x="8198149" y="3215473"/>
                <a:ext cx="0" cy="54000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78" name="文本框 77"/>
            <p:cNvSpPr txBox="1"/>
            <p:nvPr/>
          </p:nvSpPr>
          <p:spPr>
            <a:xfrm>
              <a:off x="3461861" y="2434193"/>
              <a:ext cx="576263" cy="550068"/>
            </a:xfrm>
            <a:custGeom>
              <a:avLst/>
              <a:gdLst/>
              <a:ahLst/>
              <a:cxnLst/>
              <a:rect l="l" t="t" r="r" b="b"/>
              <a:pathLst>
                <a:path w="576263" h="550068">
                  <a:moveTo>
                    <a:pt x="104775" y="178593"/>
                  </a:moveTo>
                  <a:lnTo>
                    <a:pt x="171450" y="200025"/>
                  </a:lnTo>
                  <a:cubicBezTo>
                    <a:pt x="176213" y="200025"/>
                    <a:pt x="178594" y="202406"/>
                    <a:pt x="178594" y="207168"/>
                  </a:cubicBezTo>
                  <a:cubicBezTo>
                    <a:pt x="177006" y="213518"/>
                    <a:pt x="169069" y="218281"/>
                    <a:pt x="154781" y="221456"/>
                  </a:cubicBezTo>
                  <a:lnTo>
                    <a:pt x="142875" y="240506"/>
                  </a:lnTo>
                  <a:lnTo>
                    <a:pt x="228600" y="240506"/>
                  </a:lnTo>
                  <a:lnTo>
                    <a:pt x="257175" y="202406"/>
                  </a:lnTo>
                  <a:lnTo>
                    <a:pt x="307181" y="240506"/>
                  </a:lnTo>
                  <a:cubicBezTo>
                    <a:pt x="311944" y="242093"/>
                    <a:pt x="313532" y="244475"/>
                    <a:pt x="311944" y="247650"/>
                  </a:cubicBezTo>
                  <a:cubicBezTo>
                    <a:pt x="311944" y="252412"/>
                    <a:pt x="306388" y="254793"/>
                    <a:pt x="295275" y="254793"/>
                  </a:cubicBezTo>
                  <a:lnTo>
                    <a:pt x="135731" y="254793"/>
                  </a:lnTo>
                  <a:lnTo>
                    <a:pt x="85725" y="342900"/>
                  </a:lnTo>
                  <a:lnTo>
                    <a:pt x="147638" y="342900"/>
                  </a:lnTo>
                  <a:cubicBezTo>
                    <a:pt x="147638" y="327025"/>
                    <a:pt x="147638" y="304006"/>
                    <a:pt x="147638" y="273843"/>
                  </a:cubicBezTo>
                  <a:lnTo>
                    <a:pt x="221456" y="280987"/>
                  </a:lnTo>
                  <a:cubicBezTo>
                    <a:pt x="226219" y="280987"/>
                    <a:pt x="228600" y="283368"/>
                    <a:pt x="228600" y="288131"/>
                  </a:cubicBezTo>
                  <a:cubicBezTo>
                    <a:pt x="230188" y="294481"/>
                    <a:pt x="223838" y="300831"/>
                    <a:pt x="209550" y="307181"/>
                  </a:cubicBezTo>
                  <a:lnTo>
                    <a:pt x="209550" y="342900"/>
                  </a:lnTo>
                  <a:lnTo>
                    <a:pt x="223838" y="342900"/>
                  </a:lnTo>
                  <a:lnTo>
                    <a:pt x="250031" y="309562"/>
                  </a:lnTo>
                  <a:lnTo>
                    <a:pt x="297656" y="342900"/>
                  </a:lnTo>
                  <a:cubicBezTo>
                    <a:pt x="300831" y="344487"/>
                    <a:pt x="302419" y="346868"/>
                    <a:pt x="302419" y="350043"/>
                  </a:cubicBezTo>
                  <a:cubicBezTo>
                    <a:pt x="302419" y="354806"/>
                    <a:pt x="296069" y="357187"/>
                    <a:pt x="283369" y="357187"/>
                  </a:cubicBezTo>
                  <a:lnTo>
                    <a:pt x="209550" y="357187"/>
                  </a:lnTo>
                  <a:lnTo>
                    <a:pt x="209550" y="404812"/>
                  </a:lnTo>
                  <a:cubicBezTo>
                    <a:pt x="222250" y="403225"/>
                    <a:pt x="241300" y="400843"/>
                    <a:pt x="266700" y="397668"/>
                  </a:cubicBezTo>
                  <a:cubicBezTo>
                    <a:pt x="288925" y="396081"/>
                    <a:pt x="305594" y="394493"/>
                    <a:pt x="316706" y="392906"/>
                  </a:cubicBezTo>
                  <a:lnTo>
                    <a:pt x="319088" y="402431"/>
                  </a:lnTo>
                  <a:cubicBezTo>
                    <a:pt x="279400" y="416718"/>
                    <a:pt x="242888" y="428625"/>
                    <a:pt x="209550" y="438150"/>
                  </a:cubicBezTo>
                  <a:lnTo>
                    <a:pt x="209550" y="521493"/>
                  </a:lnTo>
                  <a:cubicBezTo>
                    <a:pt x="209550" y="534193"/>
                    <a:pt x="204788" y="541337"/>
                    <a:pt x="195263" y="542925"/>
                  </a:cubicBezTo>
                  <a:cubicBezTo>
                    <a:pt x="188913" y="544512"/>
                    <a:pt x="177800" y="546100"/>
                    <a:pt x="161925" y="547687"/>
                  </a:cubicBezTo>
                  <a:cubicBezTo>
                    <a:pt x="153988" y="549275"/>
                    <a:pt x="148431" y="550068"/>
                    <a:pt x="145256" y="550068"/>
                  </a:cubicBezTo>
                  <a:cubicBezTo>
                    <a:pt x="146844" y="516731"/>
                    <a:pt x="147638" y="484981"/>
                    <a:pt x="147638" y="454818"/>
                  </a:cubicBezTo>
                  <a:cubicBezTo>
                    <a:pt x="134938" y="457993"/>
                    <a:pt x="115888" y="462756"/>
                    <a:pt x="90488" y="469106"/>
                  </a:cubicBezTo>
                  <a:cubicBezTo>
                    <a:pt x="69850" y="473868"/>
                    <a:pt x="54769" y="477043"/>
                    <a:pt x="45244" y="478631"/>
                  </a:cubicBezTo>
                  <a:cubicBezTo>
                    <a:pt x="42069" y="491331"/>
                    <a:pt x="37307" y="498475"/>
                    <a:pt x="30956" y="500062"/>
                  </a:cubicBezTo>
                  <a:cubicBezTo>
                    <a:pt x="26194" y="500062"/>
                    <a:pt x="23019" y="496887"/>
                    <a:pt x="21431" y="490537"/>
                  </a:cubicBezTo>
                  <a:lnTo>
                    <a:pt x="2381" y="421481"/>
                  </a:lnTo>
                  <a:cubicBezTo>
                    <a:pt x="10319" y="419893"/>
                    <a:pt x="23019" y="419100"/>
                    <a:pt x="40481" y="419100"/>
                  </a:cubicBezTo>
                  <a:cubicBezTo>
                    <a:pt x="56357" y="417512"/>
                    <a:pt x="69056" y="416718"/>
                    <a:pt x="78581" y="416718"/>
                  </a:cubicBezTo>
                  <a:cubicBezTo>
                    <a:pt x="100806" y="413543"/>
                    <a:pt x="123825" y="411162"/>
                    <a:pt x="147638" y="409575"/>
                  </a:cubicBezTo>
                  <a:lnTo>
                    <a:pt x="147638" y="369093"/>
                  </a:lnTo>
                  <a:lnTo>
                    <a:pt x="147638" y="357187"/>
                  </a:lnTo>
                  <a:lnTo>
                    <a:pt x="90488" y="357187"/>
                  </a:lnTo>
                  <a:lnTo>
                    <a:pt x="69056" y="381000"/>
                  </a:lnTo>
                  <a:cubicBezTo>
                    <a:pt x="54769" y="374650"/>
                    <a:pt x="37307" y="362743"/>
                    <a:pt x="16669" y="345281"/>
                  </a:cubicBezTo>
                  <a:cubicBezTo>
                    <a:pt x="11906" y="340518"/>
                    <a:pt x="12700" y="335756"/>
                    <a:pt x="19050" y="330993"/>
                  </a:cubicBezTo>
                  <a:cubicBezTo>
                    <a:pt x="31750" y="329406"/>
                    <a:pt x="38894" y="323850"/>
                    <a:pt x="40481" y="314325"/>
                  </a:cubicBezTo>
                  <a:lnTo>
                    <a:pt x="71438" y="254793"/>
                  </a:lnTo>
                  <a:lnTo>
                    <a:pt x="2381" y="254793"/>
                  </a:lnTo>
                  <a:lnTo>
                    <a:pt x="2381" y="240506"/>
                  </a:lnTo>
                  <a:lnTo>
                    <a:pt x="80963" y="240506"/>
                  </a:lnTo>
                  <a:lnTo>
                    <a:pt x="85725" y="230981"/>
                  </a:lnTo>
                  <a:cubicBezTo>
                    <a:pt x="93663" y="215106"/>
                    <a:pt x="100013" y="197644"/>
                    <a:pt x="104775" y="178593"/>
                  </a:cubicBezTo>
                  <a:close/>
                  <a:moveTo>
                    <a:pt x="433388" y="21431"/>
                  </a:moveTo>
                  <a:cubicBezTo>
                    <a:pt x="496888" y="32543"/>
                    <a:pt x="527844" y="51593"/>
                    <a:pt x="526256" y="78581"/>
                  </a:cubicBezTo>
                  <a:cubicBezTo>
                    <a:pt x="524669" y="102393"/>
                    <a:pt x="511969" y="115093"/>
                    <a:pt x="488156" y="116681"/>
                  </a:cubicBezTo>
                  <a:cubicBezTo>
                    <a:pt x="477044" y="116681"/>
                    <a:pt x="469106" y="108743"/>
                    <a:pt x="464344" y="92868"/>
                  </a:cubicBezTo>
                  <a:cubicBezTo>
                    <a:pt x="457994" y="67468"/>
                    <a:pt x="446088" y="45243"/>
                    <a:pt x="428625" y="26193"/>
                  </a:cubicBezTo>
                  <a:close/>
                  <a:moveTo>
                    <a:pt x="128588" y="0"/>
                  </a:moveTo>
                  <a:lnTo>
                    <a:pt x="204788" y="7143"/>
                  </a:lnTo>
                  <a:cubicBezTo>
                    <a:pt x="211138" y="8731"/>
                    <a:pt x="214313" y="11906"/>
                    <a:pt x="214313" y="16668"/>
                  </a:cubicBezTo>
                  <a:cubicBezTo>
                    <a:pt x="215900" y="23019"/>
                    <a:pt x="208757" y="30162"/>
                    <a:pt x="192881" y="38100"/>
                  </a:cubicBezTo>
                  <a:lnTo>
                    <a:pt x="192881" y="76200"/>
                  </a:lnTo>
                  <a:lnTo>
                    <a:pt x="223838" y="76200"/>
                  </a:lnTo>
                  <a:lnTo>
                    <a:pt x="252413" y="38100"/>
                  </a:lnTo>
                  <a:lnTo>
                    <a:pt x="302419" y="73818"/>
                  </a:lnTo>
                  <a:cubicBezTo>
                    <a:pt x="305594" y="75406"/>
                    <a:pt x="307181" y="77787"/>
                    <a:pt x="307181" y="80962"/>
                  </a:cubicBezTo>
                  <a:cubicBezTo>
                    <a:pt x="307181" y="87312"/>
                    <a:pt x="301625" y="90487"/>
                    <a:pt x="290513" y="90487"/>
                  </a:cubicBezTo>
                  <a:lnTo>
                    <a:pt x="192881" y="90487"/>
                  </a:lnTo>
                  <a:lnTo>
                    <a:pt x="192881" y="161925"/>
                  </a:lnTo>
                  <a:lnTo>
                    <a:pt x="330994" y="161925"/>
                  </a:lnTo>
                  <a:cubicBezTo>
                    <a:pt x="330994" y="152400"/>
                    <a:pt x="330994" y="141287"/>
                    <a:pt x="330994" y="128587"/>
                  </a:cubicBezTo>
                  <a:cubicBezTo>
                    <a:pt x="330994" y="114300"/>
                    <a:pt x="330200" y="92868"/>
                    <a:pt x="328613" y="64293"/>
                  </a:cubicBezTo>
                  <a:cubicBezTo>
                    <a:pt x="327025" y="34131"/>
                    <a:pt x="325438" y="12700"/>
                    <a:pt x="323850" y="0"/>
                  </a:cubicBezTo>
                  <a:lnTo>
                    <a:pt x="409575" y="7143"/>
                  </a:lnTo>
                  <a:cubicBezTo>
                    <a:pt x="415925" y="7143"/>
                    <a:pt x="419100" y="10318"/>
                    <a:pt x="419100" y="16668"/>
                  </a:cubicBezTo>
                  <a:cubicBezTo>
                    <a:pt x="419100" y="21431"/>
                    <a:pt x="411163" y="26987"/>
                    <a:pt x="395288" y="33337"/>
                  </a:cubicBezTo>
                  <a:lnTo>
                    <a:pt x="395288" y="83343"/>
                  </a:lnTo>
                  <a:cubicBezTo>
                    <a:pt x="395288" y="111918"/>
                    <a:pt x="395288" y="138112"/>
                    <a:pt x="395288" y="161925"/>
                  </a:cubicBezTo>
                  <a:lnTo>
                    <a:pt x="478631" y="161925"/>
                  </a:lnTo>
                  <a:lnTo>
                    <a:pt x="511969" y="119062"/>
                  </a:lnTo>
                  <a:lnTo>
                    <a:pt x="569119" y="161925"/>
                  </a:lnTo>
                  <a:cubicBezTo>
                    <a:pt x="572294" y="163512"/>
                    <a:pt x="573881" y="165893"/>
                    <a:pt x="573881" y="169068"/>
                  </a:cubicBezTo>
                  <a:cubicBezTo>
                    <a:pt x="573881" y="173831"/>
                    <a:pt x="567531" y="177006"/>
                    <a:pt x="554831" y="178593"/>
                  </a:cubicBezTo>
                  <a:lnTo>
                    <a:pt x="395288" y="178593"/>
                  </a:lnTo>
                  <a:cubicBezTo>
                    <a:pt x="400050" y="246856"/>
                    <a:pt x="407194" y="295275"/>
                    <a:pt x="416719" y="323850"/>
                  </a:cubicBezTo>
                  <a:cubicBezTo>
                    <a:pt x="424656" y="311150"/>
                    <a:pt x="431006" y="297656"/>
                    <a:pt x="435769" y="283368"/>
                  </a:cubicBezTo>
                  <a:cubicBezTo>
                    <a:pt x="448469" y="256381"/>
                    <a:pt x="457200" y="230187"/>
                    <a:pt x="461963" y="204787"/>
                  </a:cubicBezTo>
                  <a:lnTo>
                    <a:pt x="538163" y="228600"/>
                  </a:lnTo>
                  <a:cubicBezTo>
                    <a:pt x="544513" y="231775"/>
                    <a:pt x="547688" y="234950"/>
                    <a:pt x="547688" y="238125"/>
                  </a:cubicBezTo>
                  <a:cubicBezTo>
                    <a:pt x="547688" y="247650"/>
                    <a:pt x="538163" y="253206"/>
                    <a:pt x="519113" y="254793"/>
                  </a:cubicBezTo>
                  <a:cubicBezTo>
                    <a:pt x="498475" y="307181"/>
                    <a:pt x="472281" y="350837"/>
                    <a:pt x="440531" y="385762"/>
                  </a:cubicBezTo>
                  <a:cubicBezTo>
                    <a:pt x="448469" y="398462"/>
                    <a:pt x="455613" y="409575"/>
                    <a:pt x="461963" y="419100"/>
                  </a:cubicBezTo>
                  <a:cubicBezTo>
                    <a:pt x="482600" y="447675"/>
                    <a:pt x="497681" y="461168"/>
                    <a:pt x="507206" y="459581"/>
                  </a:cubicBezTo>
                  <a:cubicBezTo>
                    <a:pt x="511969" y="459581"/>
                    <a:pt x="515938" y="455612"/>
                    <a:pt x="519113" y="447675"/>
                  </a:cubicBezTo>
                  <a:lnTo>
                    <a:pt x="550069" y="357187"/>
                  </a:lnTo>
                  <a:lnTo>
                    <a:pt x="561975" y="361950"/>
                  </a:lnTo>
                  <a:lnTo>
                    <a:pt x="557213" y="454818"/>
                  </a:lnTo>
                  <a:cubicBezTo>
                    <a:pt x="557213" y="469106"/>
                    <a:pt x="560388" y="481012"/>
                    <a:pt x="566738" y="490537"/>
                  </a:cubicBezTo>
                  <a:cubicBezTo>
                    <a:pt x="573088" y="495300"/>
                    <a:pt x="576263" y="502443"/>
                    <a:pt x="576263" y="511968"/>
                  </a:cubicBezTo>
                  <a:cubicBezTo>
                    <a:pt x="576263" y="535781"/>
                    <a:pt x="561975" y="547687"/>
                    <a:pt x="533400" y="547687"/>
                  </a:cubicBezTo>
                  <a:cubicBezTo>
                    <a:pt x="490538" y="544512"/>
                    <a:pt x="449263" y="518318"/>
                    <a:pt x="409575" y="469106"/>
                  </a:cubicBezTo>
                  <a:cubicBezTo>
                    <a:pt x="407988" y="467518"/>
                    <a:pt x="406400" y="464343"/>
                    <a:pt x="404813" y="459581"/>
                  </a:cubicBezTo>
                  <a:cubicBezTo>
                    <a:pt x="400050" y="454818"/>
                    <a:pt x="395288" y="446881"/>
                    <a:pt x="390525" y="435768"/>
                  </a:cubicBezTo>
                  <a:cubicBezTo>
                    <a:pt x="352425" y="465931"/>
                    <a:pt x="299244" y="492125"/>
                    <a:pt x="230981" y="514350"/>
                  </a:cubicBezTo>
                  <a:lnTo>
                    <a:pt x="226219" y="504825"/>
                  </a:lnTo>
                  <a:cubicBezTo>
                    <a:pt x="283369" y="473075"/>
                    <a:pt x="330994" y="435768"/>
                    <a:pt x="369094" y="392906"/>
                  </a:cubicBezTo>
                  <a:cubicBezTo>
                    <a:pt x="348456" y="335756"/>
                    <a:pt x="335756" y="264318"/>
                    <a:pt x="330994" y="178593"/>
                  </a:cubicBezTo>
                  <a:lnTo>
                    <a:pt x="104775" y="178593"/>
                  </a:lnTo>
                  <a:lnTo>
                    <a:pt x="0" y="178593"/>
                  </a:lnTo>
                  <a:lnTo>
                    <a:pt x="0" y="161925"/>
                  </a:lnTo>
                  <a:lnTo>
                    <a:pt x="130969" y="161925"/>
                  </a:lnTo>
                  <a:lnTo>
                    <a:pt x="130969" y="104775"/>
                  </a:lnTo>
                  <a:lnTo>
                    <a:pt x="130969" y="90487"/>
                  </a:lnTo>
                  <a:lnTo>
                    <a:pt x="21431" y="90487"/>
                  </a:lnTo>
                  <a:lnTo>
                    <a:pt x="21431" y="76200"/>
                  </a:lnTo>
                  <a:lnTo>
                    <a:pt x="130969" y="76200"/>
                  </a:lnTo>
                  <a:cubicBezTo>
                    <a:pt x="130969" y="47625"/>
                    <a:pt x="130175" y="22225"/>
                    <a:pt x="128588" y="0"/>
                  </a:cubicBezTo>
                  <a:close/>
                </a:path>
              </a:pathLst>
            </a:custGeom>
            <a:solidFill>
              <a:srgbClr val="AE241B"/>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grpSp>
      <p:sp>
        <p:nvSpPr>
          <p:cNvPr id="84" name="文本框 83"/>
          <p:cNvSpPr txBox="1"/>
          <p:nvPr/>
        </p:nvSpPr>
        <p:spPr>
          <a:xfrm>
            <a:off x="4537004" y="4469166"/>
            <a:ext cx="571500" cy="557213"/>
          </a:xfrm>
          <a:custGeom>
            <a:avLst/>
            <a:gdLst/>
            <a:ahLst/>
            <a:cxnLst/>
            <a:rect l="l" t="t" r="r" b="b"/>
            <a:pathLst>
              <a:path w="571500" h="557213">
                <a:moveTo>
                  <a:pt x="211932" y="316706"/>
                </a:moveTo>
                <a:cubicBezTo>
                  <a:pt x="281781" y="327819"/>
                  <a:pt x="317500" y="350838"/>
                  <a:pt x="319088" y="385763"/>
                </a:cubicBezTo>
                <a:cubicBezTo>
                  <a:pt x="317500" y="414338"/>
                  <a:pt x="304007" y="429419"/>
                  <a:pt x="278607" y="431006"/>
                </a:cubicBezTo>
                <a:cubicBezTo>
                  <a:pt x="262732" y="431006"/>
                  <a:pt x="253207" y="423069"/>
                  <a:pt x="250032" y="407194"/>
                </a:cubicBezTo>
                <a:cubicBezTo>
                  <a:pt x="242094" y="378619"/>
                  <a:pt x="228600" y="350044"/>
                  <a:pt x="209550" y="321469"/>
                </a:cubicBezTo>
                <a:close/>
                <a:moveTo>
                  <a:pt x="214313" y="135731"/>
                </a:moveTo>
                <a:cubicBezTo>
                  <a:pt x="282575" y="150019"/>
                  <a:pt x="317500" y="173038"/>
                  <a:pt x="319088" y="204788"/>
                </a:cubicBezTo>
                <a:cubicBezTo>
                  <a:pt x="317500" y="230188"/>
                  <a:pt x="304007" y="244475"/>
                  <a:pt x="278607" y="247650"/>
                </a:cubicBezTo>
                <a:cubicBezTo>
                  <a:pt x="264319" y="247650"/>
                  <a:pt x="254794" y="239713"/>
                  <a:pt x="250032" y="223838"/>
                </a:cubicBezTo>
                <a:cubicBezTo>
                  <a:pt x="245269" y="198438"/>
                  <a:pt x="232569" y="170656"/>
                  <a:pt x="211932" y="140494"/>
                </a:cubicBezTo>
                <a:close/>
                <a:moveTo>
                  <a:pt x="164307" y="109538"/>
                </a:moveTo>
                <a:lnTo>
                  <a:pt x="164307" y="240506"/>
                </a:lnTo>
                <a:cubicBezTo>
                  <a:pt x="164307" y="253207"/>
                  <a:pt x="164307" y="264319"/>
                  <a:pt x="164307" y="273844"/>
                </a:cubicBezTo>
                <a:lnTo>
                  <a:pt x="383382" y="273844"/>
                </a:lnTo>
                <a:lnTo>
                  <a:pt x="383382" y="109538"/>
                </a:lnTo>
                <a:close/>
                <a:moveTo>
                  <a:pt x="202407" y="0"/>
                </a:moveTo>
                <a:lnTo>
                  <a:pt x="297657" y="14288"/>
                </a:lnTo>
                <a:cubicBezTo>
                  <a:pt x="304007" y="15875"/>
                  <a:pt x="306388" y="18257"/>
                  <a:pt x="304800" y="21431"/>
                </a:cubicBezTo>
                <a:cubicBezTo>
                  <a:pt x="306388" y="29369"/>
                  <a:pt x="296069" y="36513"/>
                  <a:pt x="273844" y="42863"/>
                </a:cubicBezTo>
                <a:cubicBezTo>
                  <a:pt x="259557" y="61913"/>
                  <a:pt x="244475" y="78581"/>
                  <a:pt x="228600" y="92869"/>
                </a:cubicBezTo>
                <a:lnTo>
                  <a:pt x="369094" y="92869"/>
                </a:lnTo>
                <a:lnTo>
                  <a:pt x="392907" y="52388"/>
                </a:lnTo>
                <a:lnTo>
                  <a:pt x="469107" y="83344"/>
                </a:lnTo>
                <a:cubicBezTo>
                  <a:pt x="475457" y="86519"/>
                  <a:pt x="478632" y="90488"/>
                  <a:pt x="478632" y="95250"/>
                </a:cubicBezTo>
                <a:cubicBezTo>
                  <a:pt x="480219" y="103188"/>
                  <a:pt x="471488" y="111919"/>
                  <a:pt x="452438" y="121444"/>
                </a:cubicBezTo>
                <a:lnTo>
                  <a:pt x="452438" y="207169"/>
                </a:lnTo>
                <a:lnTo>
                  <a:pt x="452438" y="273844"/>
                </a:lnTo>
                <a:lnTo>
                  <a:pt x="464344" y="273844"/>
                </a:lnTo>
                <a:lnTo>
                  <a:pt x="502444" y="223838"/>
                </a:lnTo>
                <a:lnTo>
                  <a:pt x="566738" y="271463"/>
                </a:lnTo>
                <a:cubicBezTo>
                  <a:pt x="569913" y="273050"/>
                  <a:pt x="571500" y="275431"/>
                  <a:pt x="571500" y="278606"/>
                </a:cubicBezTo>
                <a:cubicBezTo>
                  <a:pt x="571500" y="283369"/>
                  <a:pt x="565151" y="286544"/>
                  <a:pt x="552450" y="288131"/>
                </a:cubicBezTo>
                <a:lnTo>
                  <a:pt x="452438" y="288131"/>
                </a:lnTo>
                <a:cubicBezTo>
                  <a:pt x="452438" y="307181"/>
                  <a:pt x="453232" y="338138"/>
                  <a:pt x="454819" y="381000"/>
                </a:cubicBezTo>
                <a:cubicBezTo>
                  <a:pt x="454819" y="423863"/>
                  <a:pt x="454819" y="454819"/>
                  <a:pt x="454819" y="473869"/>
                </a:cubicBezTo>
                <a:cubicBezTo>
                  <a:pt x="459582" y="521494"/>
                  <a:pt x="420688" y="549275"/>
                  <a:pt x="338138" y="557213"/>
                </a:cubicBezTo>
                <a:cubicBezTo>
                  <a:pt x="338138" y="515938"/>
                  <a:pt x="311150" y="491331"/>
                  <a:pt x="257175" y="483394"/>
                </a:cubicBezTo>
                <a:lnTo>
                  <a:pt x="259557" y="473869"/>
                </a:lnTo>
                <a:lnTo>
                  <a:pt x="350044" y="478631"/>
                </a:lnTo>
                <a:cubicBezTo>
                  <a:pt x="373857" y="480219"/>
                  <a:pt x="384969" y="469900"/>
                  <a:pt x="383382" y="447675"/>
                </a:cubicBezTo>
                <a:lnTo>
                  <a:pt x="383382" y="288131"/>
                </a:lnTo>
                <a:lnTo>
                  <a:pt x="161925" y="288131"/>
                </a:lnTo>
                <a:cubicBezTo>
                  <a:pt x="165100" y="407194"/>
                  <a:pt x="115094" y="496888"/>
                  <a:pt x="11907" y="557213"/>
                </a:cubicBezTo>
                <a:lnTo>
                  <a:pt x="2382" y="550069"/>
                </a:lnTo>
                <a:cubicBezTo>
                  <a:pt x="61119" y="484981"/>
                  <a:pt x="91282" y="397669"/>
                  <a:pt x="92869" y="288131"/>
                </a:cubicBezTo>
                <a:lnTo>
                  <a:pt x="0" y="288131"/>
                </a:lnTo>
                <a:lnTo>
                  <a:pt x="0" y="273844"/>
                </a:lnTo>
                <a:lnTo>
                  <a:pt x="92869" y="273844"/>
                </a:lnTo>
                <a:cubicBezTo>
                  <a:pt x="92869" y="264319"/>
                  <a:pt x="92869" y="255588"/>
                  <a:pt x="92869" y="247650"/>
                </a:cubicBezTo>
                <a:lnTo>
                  <a:pt x="92869" y="171450"/>
                </a:lnTo>
                <a:cubicBezTo>
                  <a:pt x="92869" y="128588"/>
                  <a:pt x="92075" y="93663"/>
                  <a:pt x="90488" y="66675"/>
                </a:cubicBezTo>
                <a:lnTo>
                  <a:pt x="176213" y="92869"/>
                </a:lnTo>
                <a:lnTo>
                  <a:pt x="197644" y="92869"/>
                </a:lnTo>
                <a:cubicBezTo>
                  <a:pt x="202407" y="54769"/>
                  <a:pt x="203994" y="23813"/>
                  <a:pt x="202407" y="0"/>
                </a:cubicBezTo>
                <a:close/>
              </a:path>
            </a:pathLst>
          </a:custGeom>
          <a:solidFill>
            <a:schemeClr val="accent5">
              <a:lumMod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sp>
        <p:nvSpPr>
          <p:cNvPr id="88" name="文本框 87"/>
          <p:cNvSpPr txBox="1"/>
          <p:nvPr/>
        </p:nvSpPr>
        <p:spPr>
          <a:xfrm>
            <a:off x="3463973" y="4467975"/>
            <a:ext cx="581025" cy="559594"/>
          </a:xfrm>
          <a:custGeom>
            <a:avLst/>
            <a:gdLst/>
            <a:ahLst/>
            <a:cxnLst/>
            <a:rect l="l" t="t" r="r" b="b"/>
            <a:pathLst>
              <a:path w="581025" h="559594">
                <a:moveTo>
                  <a:pt x="311943" y="428625"/>
                </a:moveTo>
                <a:cubicBezTo>
                  <a:pt x="308769" y="431800"/>
                  <a:pt x="304800" y="435769"/>
                  <a:pt x="300037" y="440531"/>
                </a:cubicBezTo>
                <a:cubicBezTo>
                  <a:pt x="320675" y="454819"/>
                  <a:pt x="345281" y="465931"/>
                  <a:pt x="373856" y="473869"/>
                </a:cubicBezTo>
                <a:cubicBezTo>
                  <a:pt x="392906" y="462756"/>
                  <a:pt x="410368" y="447675"/>
                  <a:pt x="426243" y="428625"/>
                </a:cubicBezTo>
                <a:close/>
                <a:moveTo>
                  <a:pt x="347662" y="388144"/>
                </a:moveTo>
                <a:cubicBezTo>
                  <a:pt x="346075" y="391319"/>
                  <a:pt x="342106" y="396081"/>
                  <a:pt x="335756" y="402431"/>
                </a:cubicBezTo>
                <a:cubicBezTo>
                  <a:pt x="330993" y="408781"/>
                  <a:pt x="327025" y="413544"/>
                  <a:pt x="323850" y="416719"/>
                </a:cubicBezTo>
                <a:lnTo>
                  <a:pt x="426243" y="416719"/>
                </a:lnTo>
                <a:lnTo>
                  <a:pt x="447675" y="392906"/>
                </a:lnTo>
                <a:lnTo>
                  <a:pt x="452437" y="395288"/>
                </a:lnTo>
                <a:lnTo>
                  <a:pt x="452437" y="388144"/>
                </a:lnTo>
                <a:close/>
                <a:moveTo>
                  <a:pt x="295275" y="342900"/>
                </a:moveTo>
                <a:lnTo>
                  <a:pt x="295275" y="373856"/>
                </a:lnTo>
                <a:lnTo>
                  <a:pt x="452437" y="373856"/>
                </a:lnTo>
                <a:lnTo>
                  <a:pt x="452437" y="342900"/>
                </a:lnTo>
                <a:close/>
                <a:moveTo>
                  <a:pt x="295275" y="300038"/>
                </a:moveTo>
                <a:lnTo>
                  <a:pt x="295275" y="328613"/>
                </a:lnTo>
                <a:lnTo>
                  <a:pt x="452437" y="328613"/>
                </a:lnTo>
                <a:lnTo>
                  <a:pt x="452437" y="300038"/>
                </a:lnTo>
                <a:close/>
                <a:moveTo>
                  <a:pt x="383381" y="119063"/>
                </a:moveTo>
                <a:lnTo>
                  <a:pt x="383381" y="166688"/>
                </a:lnTo>
                <a:lnTo>
                  <a:pt x="457200" y="166688"/>
                </a:lnTo>
                <a:lnTo>
                  <a:pt x="457200" y="119063"/>
                </a:lnTo>
                <a:close/>
                <a:moveTo>
                  <a:pt x="252412" y="119063"/>
                </a:moveTo>
                <a:lnTo>
                  <a:pt x="252412" y="166688"/>
                </a:lnTo>
                <a:lnTo>
                  <a:pt x="323850" y="166688"/>
                </a:lnTo>
                <a:lnTo>
                  <a:pt x="323850" y="119063"/>
                </a:lnTo>
                <a:close/>
                <a:moveTo>
                  <a:pt x="119062" y="119063"/>
                </a:moveTo>
                <a:lnTo>
                  <a:pt x="119062" y="166688"/>
                </a:lnTo>
                <a:lnTo>
                  <a:pt x="192881" y="166688"/>
                </a:lnTo>
                <a:lnTo>
                  <a:pt x="192881" y="119063"/>
                </a:lnTo>
                <a:close/>
                <a:moveTo>
                  <a:pt x="252412" y="59531"/>
                </a:moveTo>
                <a:lnTo>
                  <a:pt x="252412" y="107156"/>
                </a:lnTo>
                <a:lnTo>
                  <a:pt x="323850" y="107156"/>
                </a:lnTo>
                <a:lnTo>
                  <a:pt x="323850" y="59531"/>
                </a:lnTo>
                <a:close/>
                <a:moveTo>
                  <a:pt x="504825" y="0"/>
                </a:moveTo>
                <a:lnTo>
                  <a:pt x="569118" y="42863"/>
                </a:lnTo>
                <a:cubicBezTo>
                  <a:pt x="573881" y="44450"/>
                  <a:pt x="575469" y="46831"/>
                  <a:pt x="573881" y="50006"/>
                </a:cubicBezTo>
                <a:cubicBezTo>
                  <a:pt x="573881" y="56356"/>
                  <a:pt x="567531" y="59531"/>
                  <a:pt x="554831" y="59531"/>
                </a:cubicBezTo>
                <a:lnTo>
                  <a:pt x="383381" y="59531"/>
                </a:lnTo>
                <a:lnTo>
                  <a:pt x="383381" y="107156"/>
                </a:lnTo>
                <a:lnTo>
                  <a:pt x="447675" y="107156"/>
                </a:lnTo>
                <a:lnTo>
                  <a:pt x="466725" y="73819"/>
                </a:lnTo>
                <a:lnTo>
                  <a:pt x="535781" y="100013"/>
                </a:lnTo>
                <a:cubicBezTo>
                  <a:pt x="535781" y="100013"/>
                  <a:pt x="536575" y="100806"/>
                  <a:pt x="538162" y="102394"/>
                </a:cubicBezTo>
                <a:cubicBezTo>
                  <a:pt x="541337" y="103981"/>
                  <a:pt x="542925" y="106363"/>
                  <a:pt x="542925" y="109538"/>
                </a:cubicBezTo>
                <a:cubicBezTo>
                  <a:pt x="544512" y="115888"/>
                  <a:pt x="535781" y="123031"/>
                  <a:pt x="516731" y="130969"/>
                </a:cubicBezTo>
                <a:lnTo>
                  <a:pt x="516731" y="185738"/>
                </a:lnTo>
                <a:cubicBezTo>
                  <a:pt x="516731" y="193675"/>
                  <a:pt x="513556" y="198438"/>
                  <a:pt x="507206" y="200025"/>
                </a:cubicBezTo>
                <a:cubicBezTo>
                  <a:pt x="505618" y="200025"/>
                  <a:pt x="503237" y="200819"/>
                  <a:pt x="500062" y="202406"/>
                </a:cubicBezTo>
                <a:lnTo>
                  <a:pt x="554831" y="238125"/>
                </a:lnTo>
                <a:cubicBezTo>
                  <a:pt x="558006" y="239713"/>
                  <a:pt x="559593" y="242094"/>
                  <a:pt x="559593" y="245269"/>
                </a:cubicBezTo>
                <a:cubicBezTo>
                  <a:pt x="559593" y="250031"/>
                  <a:pt x="554831" y="252413"/>
                  <a:pt x="545306" y="252413"/>
                </a:cubicBezTo>
                <a:lnTo>
                  <a:pt x="297656" y="252413"/>
                </a:lnTo>
                <a:cubicBezTo>
                  <a:pt x="291306" y="261938"/>
                  <a:pt x="284162" y="270669"/>
                  <a:pt x="276225" y="278606"/>
                </a:cubicBezTo>
                <a:lnTo>
                  <a:pt x="304800" y="285750"/>
                </a:lnTo>
                <a:lnTo>
                  <a:pt x="440531" y="285750"/>
                </a:lnTo>
                <a:lnTo>
                  <a:pt x="459581" y="257175"/>
                </a:lnTo>
                <a:lnTo>
                  <a:pt x="523875" y="280988"/>
                </a:lnTo>
                <a:cubicBezTo>
                  <a:pt x="528637" y="280988"/>
                  <a:pt x="531018" y="284163"/>
                  <a:pt x="531018" y="290513"/>
                </a:cubicBezTo>
                <a:cubicBezTo>
                  <a:pt x="532606" y="295275"/>
                  <a:pt x="526256" y="301625"/>
                  <a:pt x="511968" y="309563"/>
                </a:cubicBezTo>
                <a:lnTo>
                  <a:pt x="511968" y="378619"/>
                </a:lnTo>
                <a:cubicBezTo>
                  <a:pt x="511968" y="389731"/>
                  <a:pt x="508000" y="396081"/>
                  <a:pt x="500062" y="397669"/>
                </a:cubicBezTo>
                <a:cubicBezTo>
                  <a:pt x="488950" y="399256"/>
                  <a:pt x="477837" y="400050"/>
                  <a:pt x="466725" y="400050"/>
                </a:cubicBezTo>
                <a:lnTo>
                  <a:pt x="511968" y="421481"/>
                </a:lnTo>
                <a:cubicBezTo>
                  <a:pt x="518319" y="426244"/>
                  <a:pt x="521493" y="429419"/>
                  <a:pt x="521493" y="431006"/>
                </a:cubicBezTo>
                <a:cubicBezTo>
                  <a:pt x="523081" y="440531"/>
                  <a:pt x="514350" y="446088"/>
                  <a:pt x="495300" y="447675"/>
                </a:cubicBezTo>
                <a:cubicBezTo>
                  <a:pt x="488950" y="452438"/>
                  <a:pt x="481012" y="458788"/>
                  <a:pt x="471487" y="466725"/>
                </a:cubicBezTo>
                <a:cubicBezTo>
                  <a:pt x="458787" y="476250"/>
                  <a:pt x="449262" y="483394"/>
                  <a:pt x="442912" y="488156"/>
                </a:cubicBezTo>
                <a:cubicBezTo>
                  <a:pt x="481012" y="491331"/>
                  <a:pt x="527050" y="490538"/>
                  <a:pt x="581025" y="485775"/>
                </a:cubicBezTo>
                <a:lnTo>
                  <a:pt x="578643" y="495300"/>
                </a:lnTo>
                <a:cubicBezTo>
                  <a:pt x="556419" y="503238"/>
                  <a:pt x="542925" y="521494"/>
                  <a:pt x="538162" y="550069"/>
                </a:cubicBezTo>
                <a:cubicBezTo>
                  <a:pt x="468312" y="543719"/>
                  <a:pt x="415131" y="533400"/>
                  <a:pt x="378618" y="519113"/>
                </a:cubicBezTo>
                <a:cubicBezTo>
                  <a:pt x="330993" y="539750"/>
                  <a:pt x="260350" y="553244"/>
                  <a:pt x="166687" y="559594"/>
                </a:cubicBezTo>
                <a:lnTo>
                  <a:pt x="164306" y="550069"/>
                </a:lnTo>
                <a:cubicBezTo>
                  <a:pt x="238918" y="531019"/>
                  <a:pt x="295275" y="512763"/>
                  <a:pt x="333375" y="495300"/>
                </a:cubicBezTo>
                <a:cubicBezTo>
                  <a:pt x="320675" y="488950"/>
                  <a:pt x="305593" y="473869"/>
                  <a:pt x="288131" y="450056"/>
                </a:cubicBezTo>
                <a:cubicBezTo>
                  <a:pt x="259556" y="473869"/>
                  <a:pt x="226218" y="492919"/>
                  <a:pt x="188118" y="507206"/>
                </a:cubicBezTo>
                <a:lnTo>
                  <a:pt x="180975" y="500063"/>
                </a:lnTo>
                <a:cubicBezTo>
                  <a:pt x="225425" y="463550"/>
                  <a:pt x="254000" y="431006"/>
                  <a:pt x="266700" y="402431"/>
                </a:cubicBezTo>
                <a:cubicBezTo>
                  <a:pt x="257175" y="405606"/>
                  <a:pt x="246856" y="407194"/>
                  <a:pt x="235743" y="407194"/>
                </a:cubicBezTo>
                <a:lnTo>
                  <a:pt x="235743" y="319088"/>
                </a:lnTo>
                <a:cubicBezTo>
                  <a:pt x="235743" y="319088"/>
                  <a:pt x="234950" y="319881"/>
                  <a:pt x="233362" y="321469"/>
                </a:cubicBezTo>
                <a:cubicBezTo>
                  <a:pt x="220662" y="332581"/>
                  <a:pt x="204787" y="344488"/>
                  <a:pt x="185737" y="357188"/>
                </a:cubicBezTo>
                <a:lnTo>
                  <a:pt x="178593" y="350044"/>
                </a:lnTo>
                <a:lnTo>
                  <a:pt x="201307" y="314875"/>
                </a:lnTo>
                <a:lnTo>
                  <a:pt x="197048" y="317897"/>
                </a:lnTo>
                <a:cubicBezTo>
                  <a:pt x="192683" y="319485"/>
                  <a:pt x="185737" y="319881"/>
                  <a:pt x="176212" y="319088"/>
                </a:cubicBezTo>
                <a:cubicBezTo>
                  <a:pt x="160337" y="338138"/>
                  <a:pt x="143668" y="354806"/>
                  <a:pt x="126206" y="369094"/>
                </a:cubicBezTo>
                <a:lnTo>
                  <a:pt x="154781" y="371475"/>
                </a:lnTo>
                <a:cubicBezTo>
                  <a:pt x="161131" y="371475"/>
                  <a:pt x="164306" y="373856"/>
                  <a:pt x="164306" y="378619"/>
                </a:cubicBezTo>
                <a:cubicBezTo>
                  <a:pt x="164306" y="386556"/>
                  <a:pt x="157162" y="393700"/>
                  <a:pt x="142875" y="400050"/>
                </a:cubicBezTo>
                <a:lnTo>
                  <a:pt x="142875" y="531019"/>
                </a:lnTo>
                <a:cubicBezTo>
                  <a:pt x="142875" y="543719"/>
                  <a:pt x="137318" y="550863"/>
                  <a:pt x="126206" y="552450"/>
                </a:cubicBezTo>
                <a:cubicBezTo>
                  <a:pt x="118268" y="555625"/>
                  <a:pt x="102393" y="557213"/>
                  <a:pt x="78581" y="557213"/>
                </a:cubicBezTo>
                <a:cubicBezTo>
                  <a:pt x="78581" y="544513"/>
                  <a:pt x="79375" y="528638"/>
                  <a:pt x="80962" y="509588"/>
                </a:cubicBezTo>
                <a:cubicBezTo>
                  <a:pt x="80962" y="492125"/>
                  <a:pt x="80962" y="477838"/>
                  <a:pt x="80962" y="466725"/>
                </a:cubicBezTo>
                <a:lnTo>
                  <a:pt x="80962" y="404813"/>
                </a:lnTo>
                <a:cubicBezTo>
                  <a:pt x="60325" y="419100"/>
                  <a:pt x="34925" y="433388"/>
                  <a:pt x="4762" y="447675"/>
                </a:cubicBezTo>
                <a:lnTo>
                  <a:pt x="0" y="440531"/>
                </a:lnTo>
                <a:cubicBezTo>
                  <a:pt x="61912" y="384969"/>
                  <a:pt x="107950" y="328613"/>
                  <a:pt x="138112" y="271463"/>
                </a:cubicBezTo>
                <a:lnTo>
                  <a:pt x="195262" y="300038"/>
                </a:lnTo>
                <a:cubicBezTo>
                  <a:pt x="200025" y="301625"/>
                  <a:pt x="202406" y="304800"/>
                  <a:pt x="202406" y="309563"/>
                </a:cubicBezTo>
                <a:lnTo>
                  <a:pt x="201719" y="314237"/>
                </a:lnTo>
                <a:lnTo>
                  <a:pt x="215503" y="292894"/>
                </a:lnTo>
                <a:cubicBezTo>
                  <a:pt x="225822" y="274638"/>
                  <a:pt x="234156" y="257175"/>
                  <a:pt x="240506" y="240506"/>
                </a:cubicBezTo>
                <a:cubicBezTo>
                  <a:pt x="248443" y="224631"/>
                  <a:pt x="253206" y="209550"/>
                  <a:pt x="254793" y="195263"/>
                </a:cubicBezTo>
                <a:lnTo>
                  <a:pt x="328612" y="209550"/>
                </a:lnTo>
                <a:cubicBezTo>
                  <a:pt x="334962" y="209550"/>
                  <a:pt x="338137" y="211931"/>
                  <a:pt x="338137" y="216694"/>
                </a:cubicBezTo>
                <a:cubicBezTo>
                  <a:pt x="338137" y="223044"/>
                  <a:pt x="330200" y="227806"/>
                  <a:pt x="314325" y="230981"/>
                </a:cubicBezTo>
                <a:cubicBezTo>
                  <a:pt x="312737" y="232569"/>
                  <a:pt x="310356" y="234950"/>
                  <a:pt x="307181" y="238125"/>
                </a:cubicBezTo>
                <a:lnTo>
                  <a:pt x="464343" y="238125"/>
                </a:lnTo>
                <a:lnTo>
                  <a:pt x="495300" y="202406"/>
                </a:lnTo>
                <a:cubicBezTo>
                  <a:pt x="484187" y="203994"/>
                  <a:pt x="471487" y="204788"/>
                  <a:pt x="457200" y="204788"/>
                </a:cubicBezTo>
                <a:lnTo>
                  <a:pt x="457200" y="180975"/>
                </a:lnTo>
                <a:lnTo>
                  <a:pt x="383381" y="180975"/>
                </a:lnTo>
                <a:lnTo>
                  <a:pt x="323850" y="180975"/>
                </a:lnTo>
                <a:lnTo>
                  <a:pt x="252412" y="180975"/>
                </a:lnTo>
                <a:lnTo>
                  <a:pt x="192881" y="180975"/>
                </a:lnTo>
                <a:lnTo>
                  <a:pt x="119062" y="180975"/>
                </a:lnTo>
                <a:lnTo>
                  <a:pt x="119062" y="190500"/>
                </a:lnTo>
                <a:lnTo>
                  <a:pt x="178593" y="216694"/>
                </a:lnTo>
                <a:cubicBezTo>
                  <a:pt x="183356" y="219869"/>
                  <a:pt x="185737" y="223044"/>
                  <a:pt x="185737" y="226219"/>
                </a:cubicBezTo>
                <a:cubicBezTo>
                  <a:pt x="185737" y="234156"/>
                  <a:pt x="176212" y="238125"/>
                  <a:pt x="157162" y="238125"/>
                </a:cubicBezTo>
                <a:cubicBezTo>
                  <a:pt x="112712" y="279400"/>
                  <a:pt x="62706" y="312738"/>
                  <a:pt x="7143" y="338138"/>
                </a:cubicBezTo>
                <a:lnTo>
                  <a:pt x="2381" y="330994"/>
                </a:lnTo>
                <a:cubicBezTo>
                  <a:pt x="57944" y="278606"/>
                  <a:pt x="93662" y="236538"/>
                  <a:pt x="109537" y="204788"/>
                </a:cubicBezTo>
                <a:cubicBezTo>
                  <a:pt x="90487" y="207963"/>
                  <a:pt x="73818" y="209550"/>
                  <a:pt x="59531" y="209550"/>
                </a:cubicBezTo>
                <a:lnTo>
                  <a:pt x="59531" y="90488"/>
                </a:lnTo>
                <a:lnTo>
                  <a:pt x="138112" y="107156"/>
                </a:lnTo>
                <a:lnTo>
                  <a:pt x="192881" y="107156"/>
                </a:lnTo>
                <a:lnTo>
                  <a:pt x="192881" y="59531"/>
                </a:lnTo>
                <a:lnTo>
                  <a:pt x="9525" y="59531"/>
                </a:lnTo>
                <a:lnTo>
                  <a:pt x="9525" y="45244"/>
                </a:lnTo>
                <a:lnTo>
                  <a:pt x="469106" y="45244"/>
                </a:lnTo>
                <a:close/>
              </a:path>
            </a:pathLst>
          </a:custGeom>
          <a:solidFill>
            <a:schemeClr val="accent5">
              <a:lumMod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grpSp>
        <p:nvGrpSpPr>
          <p:cNvPr id="16" name="组合 15"/>
          <p:cNvGrpSpPr/>
          <p:nvPr/>
        </p:nvGrpSpPr>
        <p:grpSpPr>
          <a:xfrm>
            <a:off x="2237740" y="2259330"/>
            <a:ext cx="899795" cy="899795"/>
            <a:chOff x="2237740" y="2259330"/>
            <a:chExt cx="899795" cy="899795"/>
          </a:xfrm>
        </p:grpSpPr>
        <p:grpSp>
          <p:nvGrpSpPr>
            <p:cNvPr id="32" name="组合 31"/>
            <p:cNvGrpSpPr/>
            <p:nvPr/>
          </p:nvGrpSpPr>
          <p:grpSpPr>
            <a:xfrm>
              <a:off x="2237740" y="2259330"/>
              <a:ext cx="899795" cy="899795"/>
              <a:chOff x="7928149" y="3215473"/>
              <a:chExt cx="540000" cy="540000"/>
            </a:xfrm>
          </p:grpSpPr>
          <p:sp>
            <p:nvSpPr>
              <p:cNvPr id="34" name="矩形 33"/>
              <p:cNvSpPr/>
              <p:nvPr/>
            </p:nvSpPr>
            <p:spPr>
              <a:xfrm>
                <a:off x="7928149" y="3215473"/>
                <a:ext cx="540000" cy="540000"/>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35" name="直接连接符 34"/>
              <p:cNvCxnSpPr>
                <a:stCxn id="34" idx="1"/>
                <a:endCxn id="34" idx="3"/>
              </p:cNvCxnSpPr>
              <p:nvPr/>
            </p:nvCxnSpPr>
            <p:spPr>
              <a:xfrm>
                <a:off x="7928149" y="3485473"/>
                <a:ext cx="540000" cy="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 name="直接连接符 35"/>
              <p:cNvCxnSpPr>
                <a:stCxn id="34" idx="0"/>
                <a:endCxn id="34" idx="2"/>
              </p:cNvCxnSpPr>
              <p:nvPr/>
            </p:nvCxnSpPr>
            <p:spPr>
              <a:xfrm>
                <a:off x="8198149" y="3215473"/>
                <a:ext cx="0" cy="54000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89" name="文本框 88"/>
            <p:cNvSpPr txBox="1"/>
            <p:nvPr/>
          </p:nvSpPr>
          <p:spPr>
            <a:xfrm>
              <a:off x="2404236" y="2435383"/>
              <a:ext cx="566803" cy="547688"/>
            </a:xfrm>
            <a:custGeom>
              <a:avLst/>
              <a:gdLst/>
              <a:ahLst/>
              <a:cxnLst/>
              <a:rect l="l" t="t" r="r" b="b"/>
              <a:pathLst>
                <a:path w="566803" h="547688">
                  <a:moveTo>
                    <a:pt x="100012" y="321469"/>
                  </a:moveTo>
                  <a:lnTo>
                    <a:pt x="100012" y="385763"/>
                  </a:lnTo>
                  <a:lnTo>
                    <a:pt x="195262" y="385763"/>
                  </a:lnTo>
                  <a:lnTo>
                    <a:pt x="195262" y="321469"/>
                  </a:lnTo>
                  <a:close/>
                  <a:moveTo>
                    <a:pt x="304799" y="266700"/>
                  </a:moveTo>
                  <a:lnTo>
                    <a:pt x="380999" y="273844"/>
                  </a:lnTo>
                  <a:cubicBezTo>
                    <a:pt x="388937" y="275432"/>
                    <a:pt x="392906" y="277813"/>
                    <a:pt x="392906" y="280988"/>
                  </a:cubicBezTo>
                  <a:cubicBezTo>
                    <a:pt x="392906" y="288926"/>
                    <a:pt x="384968" y="296069"/>
                    <a:pt x="369093" y="302419"/>
                  </a:cubicBezTo>
                  <a:lnTo>
                    <a:pt x="369093" y="378619"/>
                  </a:lnTo>
                  <a:cubicBezTo>
                    <a:pt x="416718" y="348457"/>
                    <a:pt x="454025" y="315119"/>
                    <a:pt x="481012" y="278607"/>
                  </a:cubicBezTo>
                  <a:lnTo>
                    <a:pt x="545306" y="323850"/>
                  </a:lnTo>
                  <a:cubicBezTo>
                    <a:pt x="548481" y="325438"/>
                    <a:pt x="550068" y="328613"/>
                    <a:pt x="550068" y="333375"/>
                  </a:cubicBezTo>
                  <a:cubicBezTo>
                    <a:pt x="550068" y="344488"/>
                    <a:pt x="539750" y="347663"/>
                    <a:pt x="519112" y="342900"/>
                  </a:cubicBezTo>
                  <a:cubicBezTo>
                    <a:pt x="479424" y="366713"/>
                    <a:pt x="429418" y="385763"/>
                    <a:pt x="369093" y="400050"/>
                  </a:cubicBezTo>
                  <a:lnTo>
                    <a:pt x="369093" y="447675"/>
                  </a:lnTo>
                  <a:cubicBezTo>
                    <a:pt x="369093" y="465138"/>
                    <a:pt x="377824" y="473869"/>
                    <a:pt x="395287" y="473869"/>
                  </a:cubicBezTo>
                  <a:lnTo>
                    <a:pt x="461962" y="473869"/>
                  </a:lnTo>
                  <a:cubicBezTo>
                    <a:pt x="482600" y="475457"/>
                    <a:pt x="495299" y="467519"/>
                    <a:pt x="500062" y="450057"/>
                  </a:cubicBezTo>
                  <a:lnTo>
                    <a:pt x="526256" y="381000"/>
                  </a:lnTo>
                  <a:lnTo>
                    <a:pt x="535781" y="383382"/>
                  </a:lnTo>
                  <a:lnTo>
                    <a:pt x="535781" y="445294"/>
                  </a:lnTo>
                  <a:cubicBezTo>
                    <a:pt x="537368" y="461169"/>
                    <a:pt x="542131" y="470694"/>
                    <a:pt x="550068" y="473869"/>
                  </a:cubicBezTo>
                  <a:cubicBezTo>
                    <a:pt x="561181" y="483394"/>
                    <a:pt x="566737" y="489744"/>
                    <a:pt x="566737" y="492919"/>
                  </a:cubicBezTo>
                  <a:cubicBezTo>
                    <a:pt x="568325" y="516732"/>
                    <a:pt x="541337" y="528638"/>
                    <a:pt x="485774" y="528638"/>
                  </a:cubicBezTo>
                  <a:lnTo>
                    <a:pt x="371474" y="528638"/>
                  </a:lnTo>
                  <a:cubicBezTo>
                    <a:pt x="327024" y="530225"/>
                    <a:pt x="305593" y="510382"/>
                    <a:pt x="307181" y="469107"/>
                  </a:cubicBezTo>
                  <a:lnTo>
                    <a:pt x="307181" y="338138"/>
                  </a:lnTo>
                  <a:cubicBezTo>
                    <a:pt x="307181" y="331788"/>
                    <a:pt x="307181" y="319882"/>
                    <a:pt x="307181" y="302419"/>
                  </a:cubicBezTo>
                  <a:cubicBezTo>
                    <a:pt x="305593" y="284957"/>
                    <a:pt x="304799" y="273050"/>
                    <a:pt x="304799" y="266700"/>
                  </a:cubicBezTo>
                  <a:close/>
                  <a:moveTo>
                    <a:pt x="100012" y="240507"/>
                  </a:moveTo>
                  <a:lnTo>
                    <a:pt x="100012" y="304800"/>
                  </a:lnTo>
                  <a:lnTo>
                    <a:pt x="195262" y="304800"/>
                  </a:lnTo>
                  <a:lnTo>
                    <a:pt x="195262" y="240507"/>
                  </a:lnTo>
                  <a:close/>
                  <a:moveTo>
                    <a:pt x="304799" y="7144"/>
                  </a:moveTo>
                  <a:lnTo>
                    <a:pt x="380999" y="14288"/>
                  </a:lnTo>
                  <a:cubicBezTo>
                    <a:pt x="388937" y="14288"/>
                    <a:pt x="392906" y="16669"/>
                    <a:pt x="392906" y="21432"/>
                  </a:cubicBezTo>
                  <a:cubicBezTo>
                    <a:pt x="392906" y="29369"/>
                    <a:pt x="384174" y="36513"/>
                    <a:pt x="366712" y="42863"/>
                  </a:cubicBezTo>
                  <a:lnTo>
                    <a:pt x="366712" y="111919"/>
                  </a:lnTo>
                  <a:cubicBezTo>
                    <a:pt x="415925" y="83344"/>
                    <a:pt x="452437" y="52388"/>
                    <a:pt x="476249" y="19050"/>
                  </a:cubicBezTo>
                  <a:lnTo>
                    <a:pt x="542924" y="61913"/>
                  </a:lnTo>
                  <a:cubicBezTo>
                    <a:pt x="546099" y="65088"/>
                    <a:pt x="547687" y="68263"/>
                    <a:pt x="547687" y="71438"/>
                  </a:cubicBezTo>
                  <a:cubicBezTo>
                    <a:pt x="546099" y="82550"/>
                    <a:pt x="535781" y="84932"/>
                    <a:pt x="516731" y="78582"/>
                  </a:cubicBezTo>
                  <a:cubicBezTo>
                    <a:pt x="477043" y="102394"/>
                    <a:pt x="427037" y="120650"/>
                    <a:pt x="366712" y="133350"/>
                  </a:cubicBezTo>
                  <a:lnTo>
                    <a:pt x="366712" y="157163"/>
                  </a:lnTo>
                  <a:cubicBezTo>
                    <a:pt x="366712" y="174625"/>
                    <a:pt x="375443" y="183357"/>
                    <a:pt x="392906" y="183357"/>
                  </a:cubicBezTo>
                  <a:lnTo>
                    <a:pt x="466724" y="183357"/>
                  </a:lnTo>
                  <a:cubicBezTo>
                    <a:pt x="484187" y="183357"/>
                    <a:pt x="495299" y="177007"/>
                    <a:pt x="500062" y="164307"/>
                  </a:cubicBezTo>
                  <a:lnTo>
                    <a:pt x="526256" y="102394"/>
                  </a:lnTo>
                  <a:lnTo>
                    <a:pt x="533399" y="104775"/>
                  </a:lnTo>
                  <a:lnTo>
                    <a:pt x="535781" y="157163"/>
                  </a:lnTo>
                  <a:cubicBezTo>
                    <a:pt x="534193" y="171450"/>
                    <a:pt x="538956" y="180975"/>
                    <a:pt x="550068" y="185738"/>
                  </a:cubicBezTo>
                  <a:cubicBezTo>
                    <a:pt x="559593" y="192088"/>
                    <a:pt x="564356" y="199232"/>
                    <a:pt x="564356" y="207169"/>
                  </a:cubicBezTo>
                  <a:cubicBezTo>
                    <a:pt x="564356" y="230982"/>
                    <a:pt x="538162" y="242888"/>
                    <a:pt x="485774" y="242888"/>
                  </a:cubicBezTo>
                  <a:lnTo>
                    <a:pt x="373856" y="242888"/>
                  </a:lnTo>
                  <a:cubicBezTo>
                    <a:pt x="326231" y="244475"/>
                    <a:pt x="303212" y="221457"/>
                    <a:pt x="304799" y="173832"/>
                  </a:cubicBezTo>
                  <a:lnTo>
                    <a:pt x="304799" y="69057"/>
                  </a:lnTo>
                  <a:cubicBezTo>
                    <a:pt x="304799" y="45244"/>
                    <a:pt x="304799" y="24607"/>
                    <a:pt x="304799" y="7144"/>
                  </a:cubicBezTo>
                  <a:close/>
                  <a:moveTo>
                    <a:pt x="90487" y="0"/>
                  </a:moveTo>
                  <a:lnTo>
                    <a:pt x="176212" y="19050"/>
                  </a:lnTo>
                  <a:cubicBezTo>
                    <a:pt x="180974" y="20638"/>
                    <a:pt x="183356" y="23019"/>
                    <a:pt x="183356" y="26194"/>
                  </a:cubicBezTo>
                  <a:cubicBezTo>
                    <a:pt x="184943" y="35719"/>
                    <a:pt x="174625" y="41275"/>
                    <a:pt x="152400" y="42863"/>
                  </a:cubicBezTo>
                  <a:cubicBezTo>
                    <a:pt x="131762" y="73025"/>
                    <a:pt x="103187" y="104775"/>
                    <a:pt x="66674" y="138113"/>
                  </a:cubicBezTo>
                  <a:lnTo>
                    <a:pt x="214312" y="128588"/>
                  </a:lnTo>
                  <a:cubicBezTo>
                    <a:pt x="203199" y="104775"/>
                    <a:pt x="190500" y="81757"/>
                    <a:pt x="176212" y="59532"/>
                  </a:cubicBezTo>
                  <a:lnTo>
                    <a:pt x="180974" y="54769"/>
                  </a:lnTo>
                  <a:cubicBezTo>
                    <a:pt x="257174" y="86519"/>
                    <a:pt x="293687" y="119857"/>
                    <a:pt x="290512" y="154782"/>
                  </a:cubicBezTo>
                  <a:cubicBezTo>
                    <a:pt x="288924" y="178594"/>
                    <a:pt x="276224" y="191294"/>
                    <a:pt x="252412" y="192882"/>
                  </a:cubicBezTo>
                  <a:cubicBezTo>
                    <a:pt x="239712" y="192882"/>
                    <a:pt x="230981" y="186532"/>
                    <a:pt x="226218" y="173832"/>
                  </a:cubicBezTo>
                  <a:cubicBezTo>
                    <a:pt x="226218" y="165894"/>
                    <a:pt x="224631" y="158750"/>
                    <a:pt x="221456" y="152400"/>
                  </a:cubicBezTo>
                  <a:cubicBezTo>
                    <a:pt x="161131" y="169863"/>
                    <a:pt x="100806" y="183357"/>
                    <a:pt x="40481" y="192882"/>
                  </a:cubicBezTo>
                  <a:cubicBezTo>
                    <a:pt x="40481" y="196057"/>
                    <a:pt x="39687" y="199232"/>
                    <a:pt x="38100" y="202407"/>
                  </a:cubicBezTo>
                  <a:cubicBezTo>
                    <a:pt x="38100" y="203994"/>
                    <a:pt x="38100" y="205582"/>
                    <a:pt x="38100" y="207169"/>
                  </a:cubicBezTo>
                  <a:lnTo>
                    <a:pt x="119062" y="226219"/>
                  </a:lnTo>
                  <a:lnTo>
                    <a:pt x="185737" y="226219"/>
                  </a:lnTo>
                  <a:lnTo>
                    <a:pt x="207168" y="192882"/>
                  </a:lnTo>
                  <a:lnTo>
                    <a:pt x="271462" y="219075"/>
                  </a:lnTo>
                  <a:cubicBezTo>
                    <a:pt x="276224" y="222251"/>
                    <a:pt x="278606" y="226219"/>
                    <a:pt x="278606" y="230982"/>
                  </a:cubicBezTo>
                  <a:cubicBezTo>
                    <a:pt x="277018" y="238919"/>
                    <a:pt x="269875" y="246857"/>
                    <a:pt x="257174" y="254794"/>
                  </a:cubicBezTo>
                  <a:lnTo>
                    <a:pt x="257174" y="476250"/>
                  </a:lnTo>
                  <a:cubicBezTo>
                    <a:pt x="263524" y="517525"/>
                    <a:pt x="234949" y="541338"/>
                    <a:pt x="171449" y="547688"/>
                  </a:cubicBezTo>
                  <a:cubicBezTo>
                    <a:pt x="174625" y="512763"/>
                    <a:pt x="155574" y="493713"/>
                    <a:pt x="114300" y="490538"/>
                  </a:cubicBezTo>
                  <a:lnTo>
                    <a:pt x="114300" y="483394"/>
                  </a:lnTo>
                  <a:lnTo>
                    <a:pt x="173831" y="485775"/>
                  </a:lnTo>
                  <a:cubicBezTo>
                    <a:pt x="189706" y="487363"/>
                    <a:pt x="196849" y="479425"/>
                    <a:pt x="195262" y="461963"/>
                  </a:cubicBezTo>
                  <a:lnTo>
                    <a:pt x="195262" y="400050"/>
                  </a:lnTo>
                  <a:lnTo>
                    <a:pt x="100012" y="400050"/>
                  </a:lnTo>
                  <a:lnTo>
                    <a:pt x="100012" y="526257"/>
                  </a:lnTo>
                  <a:cubicBezTo>
                    <a:pt x="101599" y="537369"/>
                    <a:pt x="99218" y="542132"/>
                    <a:pt x="92868" y="540544"/>
                  </a:cubicBezTo>
                  <a:cubicBezTo>
                    <a:pt x="75406" y="545307"/>
                    <a:pt x="56356" y="547688"/>
                    <a:pt x="35718" y="547688"/>
                  </a:cubicBezTo>
                  <a:cubicBezTo>
                    <a:pt x="37306" y="493713"/>
                    <a:pt x="38100" y="429419"/>
                    <a:pt x="38100" y="354807"/>
                  </a:cubicBezTo>
                  <a:lnTo>
                    <a:pt x="38100" y="269082"/>
                  </a:lnTo>
                  <a:cubicBezTo>
                    <a:pt x="38100" y="237332"/>
                    <a:pt x="37306" y="216694"/>
                    <a:pt x="35718" y="207169"/>
                  </a:cubicBezTo>
                  <a:cubicBezTo>
                    <a:pt x="34131" y="211932"/>
                    <a:pt x="30956" y="214313"/>
                    <a:pt x="26193" y="214313"/>
                  </a:cubicBezTo>
                  <a:cubicBezTo>
                    <a:pt x="21431" y="214313"/>
                    <a:pt x="18256" y="210344"/>
                    <a:pt x="16668" y="202407"/>
                  </a:cubicBezTo>
                  <a:lnTo>
                    <a:pt x="0" y="138113"/>
                  </a:lnTo>
                  <a:cubicBezTo>
                    <a:pt x="23812" y="136525"/>
                    <a:pt x="38893" y="128588"/>
                    <a:pt x="45243" y="114300"/>
                  </a:cubicBezTo>
                  <a:cubicBezTo>
                    <a:pt x="69056" y="68263"/>
                    <a:pt x="84137" y="30163"/>
                    <a:pt x="90487" y="0"/>
                  </a:cubicBezTo>
                  <a:close/>
                </a:path>
              </a:pathLst>
            </a:custGeom>
            <a:solidFill>
              <a:srgbClr val="AE241B"/>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grpSp>
      <p:grpSp>
        <p:nvGrpSpPr>
          <p:cNvPr id="13" name="组合 12"/>
          <p:cNvGrpSpPr/>
          <p:nvPr/>
        </p:nvGrpSpPr>
        <p:grpSpPr>
          <a:xfrm>
            <a:off x="4359275" y="2259330"/>
            <a:ext cx="899795" cy="899795"/>
            <a:chOff x="4359275" y="2259330"/>
            <a:chExt cx="899795" cy="899795"/>
          </a:xfrm>
        </p:grpSpPr>
        <p:grpSp>
          <p:nvGrpSpPr>
            <p:cNvPr id="22" name="组合 21"/>
            <p:cNvGrpSpPr/>
            <p:nvPr/>
          </p:nvGrpSpPr>
          <p:grpSpPr>
            <a:xfrm>
              <a:off x="4359275" y="2259330"/>
              <a:ext cx="899795" cy="899795"/>
              <a:chOff x="7928149" y="3215473"/>
              <a:chExt cx="540000" cy="540000"/>
            </a:xfrm>
          </p:grpSpPr>
          <p:sp>
            <p:nvSpPr>
              <p:cNvPr id="24" name="矩形 23"/>
              <p:cNvSpPr/>
              <p:nvPr/>
            </p:nvSpPr>
            <p:spPr>
              <a:xfrm>
                <a:off x="7928149" y="3215473"/>
                <a:ext cx="540000" cy="540000"/>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25" name="直接连接符 24"/>
              <p:cNvCxnSpPr>
                <a:stCxn id="24" idx="1"/>
                <a:endCxn id="24" idx="3"/>
              </p:cNvCxnSpPr>
              <p:nvPr/>
            </p:nvCxnSpPr>
            <p:spPr>
              <a:xfrm>
                <a:off x="7928149" y="3485473"/>
                <a:ext cx="540000" cy="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6" name="直接连接符 25"/>
              <p:cNvCxnSpPr>
                <a:stCxn id="24" idx="0"/>
                <a:endCxn id="24" idx="2"/>
              </p:cNvCxnSpPr>
              <p:nvPr/>
            </p:nvCxnSpPr>
            <p:spPr>
              <a:xfrm>
                <a:off x="8198149" y="3215473"/>
                <a:ext cx="0" cy="540000"/>
              </a:xfrm>
              <a:prstGeom prst="line">
                <a:avLst/>
              </a:prstGeom>
              <a:ln>
                <a:solidFill>
                  <a:schemeClr val="accent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90" name="文本框 89"/>
            <p:cNvSpPr txBox="1"/>
            <p:nvPr/>
          </p:nvSpPr>
          <p:spPr>
            <a:xfrm>
              <a:off x="4523422" y="2430621"/>
              <a:ext cx="571500" cy="557213"/>
            </a:xfrm>
            <a:custGeom>
              <a:avLst/>
              <a:gdLst/>
              <a:ahLst/>
              <a:cxnLst/>
              <a:rect l="l" t="t" r="r" b="b"/>
              <a:pathLst>
                <a:path w="571500" h="557213">
                  <a:moveTo>
                    <a:pt x="211932" y="316706"/>
                  </a:moveTo>
                  <a:cubicBezTo>
                    <a:pt x="281781" y="327819"/>
                    <a:pt x="317500" y="350838"/>
                    <a:pt x="319088" y="385763"/>
                  </a:cubicBezTo>
                  <a:cubicBezTo>
                    <a:pt x="317500" y="414338"/>
                    <a:pt x="304007" y="429419"/>
                    <a:pt x="278607" y="431006"/>
                  </a:cubicBezTo>
                  <a:cubicBezTo>
                    <a:pt x="262732" y="431006"/>
                    <a:pt x="253207" y="423069"/>
                    <a:pt x="250032" y="407194"/>
                  </a:cubicBezTo>
                  <a:cubicBezTo>
                    <a:pt x="242094" y="378619"/>
                    <a:pt x="228600" y="350044"/>
                    <a:pt x="209550" y="321469"/>
                  </a:cubicBezTo>
                  <a:close/>
                  <a:moveTo>
                    <a:pt x="214313" y="135731"/>
                  </a:moveTo>
                  <a:cubicBezTo>
                    <a:pt x="282575" y="150019"/>
                    <a:pt x="317500" y="173038"/>
                    <a:pt x="319088" y="204788"/>
                  </a:cubicBezTo>
                  <a:cubicBezTo>
                    <a:pt x="317500" y="230188"/>
                    <a:pt x="304007" y="244475"/>
                    <a:pt x="278607" y="247650"/>
                  </a:cubicBezTo>
                  <a:cubicBezTo>
                    <a:pt x="264319" y="247650"/>
                    <a:pt x="254794" y="239713"/>
                    <a:pt x="250032" y="223838"/>
                  </a:cubicBezTo>
                  <a:cubicBezTo>
                    <a:pt x="245269" y="198438"/>
                    <a:pt x="232569" y="170656"/>
                    <a:pt x="211932" y="140494"/>
                  </a:cubicBezTo>
                  <a:close/>
                  <a:moveTo>
                    <a:pt x="164307" y="109538"/>
                  </a:moveTo>
                  <a:lnTo>
                    <a:pt x="164307" y="240506"/>
                  </a:lnTo>
                  <a:cubicBezTo>
                    <a:pt x="164307" y="253207"/>
                    <a:pt x="164307" y="264319"/>
                    <a:pt x="164307" y="273844"/>
                  </a:cubicBezTo>
                  <a:lnTo>
                    <a:pt x="383382" y="273844"/>
                  </a:lnTo>
                  <a:lnTo>
                    <a:pt x="383382" y="109538"/>
                  </a:lnTo>
                  <a:close/>
                  <a:moveTo>
                    <a:pt x="202407" y="0"/>
                  </a:moveTo>
                  <a:lnTo>
                    <a:pt x="297657" y="14288"/>
                  </a:lnTo>
                  <a:cubicBezTo>
                    <a:pt x="304007" y="15875"/>
                    <a:pt x="306388" y="18257"/>
                    <a:pt x="304800" y="21431"/>
                  </a:cubicBezTo>
                  <a:cubicBezTo>
                    <a:pt x="306388" y="29369"/>
                    <a:pt x="296069" y="36513"/>
                    <a:pt x="273844" y="42863"/>
                  </a:cubicBezTo>
                  <a:cubicBezTo>
                    <a:pt x="259557" y="61913"/>
                    <a:pt x="244475" y="78581"/>
                    <a:pt x="228600" y="92869"/>
                  </a:cubicBezTo>
                  <a:lnTo>
                    <a:pt x="369094" y="92869"/>
                  </a:lnTo>
                  <a:lnTo>
                    <a:pt x="392907" y="52388"/>
                  </a:lnTo>
                  <a:lnTo>
                    <a:pt x="469107" y="83344"/>
                  </a:lnTo>
                  <a:cubicBezTo>
                    <a:pt x="475457" y="86519"/>
                    <a:pt x="478632" y="90488"/>
                    <a:pt x="478632" y="95250"/>
                  </a:cubicBezTo>
                  <a:cubicBezTo>
                    <a:pt x="480219" y="103188"/>
                    <a:pt x="471488" y="111919"/>
                    <a:pt x="452438" y="121444"/>
                  </a:cubicBezTo>
                  <a:lnTo>
                    <a:pt x="452438" y="207169"/>
                  </a:lnTo>
                  <a:lnTo>
                    <a:pt x="452438" y="273844"/>
                  </a:lnTo>
                  <a:lnTo>
                    <a:pt x="464344" y="273844"/>
                  </a:lnTo>
                  <a:lnTo>
                    <a:pt x="502444" y="223838"/>
                  </a:lnTo>
                  <a:lnTo>
                    <a:pt x="566738" y="271463"/>
                  </a:lnTo>
                  <a:cubicBezTo>
                    <a:pt x="569913" y="273050"/>
                    <a:pt x="571500" y="275431"/>
                    <a:pt x="571500" y="278606"/>
                  </a:cubicBezTo>
                  <a:cubicBezTo>
                    <a:pt x="571500" y="283369"/>
                    <a:pt x="565151" y="286544"/>
                    <a:pt x="552450" y="288131"/>
                  </a:cubicBezTo>
                  <a:lnTo>
                    <a:pt x="452438" y="288131"/>
                  </a:lnTo>
                  <a:cubicBezTo>
                    <a:pt x="452438" y="307181"/>
                    <a:pt x="453232" y="338138"/>
                    <a:pt x="454819" y="381000"/>
                  </a:cubicBezTo>
                  <a:cubicBezTo>
                    <a:pt x="454819" y="423863"/>
                    <a:pt x="454819" y="454819"/>
                    <a:pt x="454819" y="473869"/>
                  </a:cubicBezTo>
                  <a:cubicBezTo>
                    <a:pt x="459582" y="521494"/>
                    <a:pt x="420688" y="549275"/>
                    <a:pt x="338138" y="557213"/>
                  </a:cubicBezTo>
                  <a:cubicBezTo>
                    <a:pt x="338138" y="515938"/>
                    <a:pt x="311150" y="491331"/>
                    <a:pt x="257175" y="483394"/>
                  </a:cubicBezTo>
                  <a:lnTo>
                    <a:pt x="259557" y="473869"/>
                  </a:lnTo>
                  <a:lnTo>
                    <a:pt x="350044" y="478631"/>
                  </a:lnTo>
                  <a:cubicBezTo>
                    <a:pt x="373857" y="480219"/>
                    <a:pt x="384969" y="469900"/>
                    <a:pt x="383382" y="447675"/>
                  </a:cubicBezTo>
                  <a:lnTo>
                    <a:pt x="383382" y="288131"/>
                  </a:lnTo>
                  <a:lnTo>
                    <a:pt x="161925" y="288131"/>
                  </a:lnTo>
                  <a:cubicBezTo>
                    <a:pt x="165100" y="407194"/>
                    <a:pt x="115094" y="496888"/>
                    <a:pt x="11907" y="557213"/>
                  </a:cubicBezTo>
                  <a:lnTo>
                    <a:pt x="2382" y="550069"/>
                  </a:lnTo>
                  <a:cubicBezTo>
                    <a:pt x="61119" y="484981"/>
                    <a:pt x="91282" y="397669"/>
                    <a:pt x="92869" y="288131"/>
                  </a:cubicBezTo>
                  <a:lnTo>
                    <a:pt x="0" y="288131"/>
                  </a:lnTo>
                  <a:lnTo>
                    <a:pt x="0" y="273844"/>
                  </a:lnTo>
                  <a:lnTo>
                    <a:pt x="92869" y="273844"/>
                  </a:lnTo>
                  <a:cubicBezTo>
                    <a:pt x="92869" y="264319"/>
                    <a:pt x="92869" y="255588"/>
                    <a:pt x="92869" y="247650"/>
                  </a:cubicBezTo>
                  <a:lnTo>
                    <a:pt x="92869" y="171450"/>
                  </a:lnTo>
                  <a:cubicBezTo>
                    <a:pt x="92869" y="128588"/>
                    <a:pt x="92075" y="93663"/>
                    <a:pt x="90488" y="66675"/>
                  </a:cubicBezTo>
                  <a:lnTo>
                    <a:pt x="176213" y="92869"/>
                  </a:lnTo>
                  <a:lnTo>
                    <a:pt x="197644" y="92869"/>
                  </a:lnTo>
                  <a:cubicBezTo>
                    <a:pt x="202407" y="54769"/>
                    <a:pt x="203994" y="23813"/>
                    <a:pt x="202407" y="0"/>
                  </a:cubicBezTo>
                  <a:close/>
                </a:path>
              </a:pathLst>
            </a:custGeom>
            <a:solidFill>
              <a:srgbClr val="AE241B"/>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4800" spc="600" dirty="0">
                <a:solidFill>
                  <a:schemeClr val="tx1">
                    <a:lumMod val="85000"/>
                    <a:lumOff val="15000"/>
                  </a:schemeClr>
                </a:solidFill>
                <a:latin typeface="方正中粗雅宋_GBK" panose="02000000000000000000" pitchFamily="2" charset="-122"/>
                <a:ea typeface="方正中粗雅宋_GBK" panose="02000000000000000000" pitchFamily="2" charset="-122"/>
              </a:endParaRPr>
            </a:p>
          </p:txBody>
        </p:sp>
      </p:grpSp>
      <p:sp>
        <p:nvSpPr>
          <p:cNvPr id="2" name="矩形 1"/>
          <p:cNvSpPr/>
          <p:nvPr/>
        </p:nvSpPr>
        <p:spPr>
          <a:xfrm flipH="1">
            <a:off x="6286498" y="2019300"/>
            <a:ext cx="4772395" cy="3251199"/>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对角圆角矩形 1"/>
          <p:cNvSpPr/>
          <p:nvPr/>
        </p:nvSpPr>
        <p:spPr>
          <a:xfrm flipH="1">
            <a:off x="3576000" y="900000"/>
            <a:ext cx="504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打江山、守江山，守的是人民的心</a:t>
            </a:r>
          </a:p>
        </p:txBody>
      </p:sp>
      <p:sp>
        <p:nvSpPr>
          <p:cNvPr id="80" name="işlídê"/>
          <p:cNvSpPr/>
          <p:nvPr/>
        </p:nvSpPr>
        <p:spPr>
          <a:xfrm>
            <a:off x="0" y="1977390"/>
            <a:ext cx="12171045" cy="3135630"/>
          </a:xfrm>
          <a:prstGeom prst="rect">
            <a:avLst/>
          </a:prstGeom>
          <a:gradFill>
            <a:gsLst>
              <a:gs pos="0">
                <a:schemeClr val="bg1"/>
              </a:gs>
              <a:gs pos="50400">
                <a:srgbClr val="FFFFFF">
                  <a:alpha val="95000"/>
                </a:srgbClr>
              </a:gs>
              <a:gs pos="100000">
                <a:schemeClr val="bg1"/>
              </a:gs>
            </a:gsLst>
            <a:lin ang="540000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2" name="矩形 1"/>
          <p:cNvSpPr/>
          <p:nvPr/>
        </p:nvSpPr>
        <p:spPr>
          <a:xfrm>
            <a:off x="5007610" y="2148206"/>
            <a:ext cx="6451600" cy="2890022"/>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1" name="文本框 80"/>
          <p:cNvSpPr txBox="1"/>
          <p:nvPr/>
        </p:nvSpPr>
        <p:spPr>
          <a:xfrm>
            <a:off x="5592836" y="2371807"/>
            <a:ext cx="5281448" cy="2346283"/>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老百姓是地，老百姓是天，老百姓是共产党永远的挂念。对我们这样一个长期执政的政党而言，没有比忘记初心使命、脱离群众更大的危险。只要我们始终同人民生死相依、休戚与共，人民就会铁心跟党走，党就能长盛不衰。</a:t>
            </a:r>
          </a:p>
        </p:txBody>
      </p:sp>
      <p:pic>
        <p:nvPicPr>
          <p:cNvPr id="4" name="图片 3"/>
          <p:cNvPicPr>
            <a:picLocks noChangeAspect="1"/>
          </p:cNvPicPr>
          <p:nvPr>
            <p:custDataLst>
              <p:tags r:id="rId1"/>
            </p:custDataLst>
          </p:nvPr>
        </p:nvPicPr>
        <p:blipFill rotWithShape="1">
          <a:blip r:embed="rId3" cstate="print"/>
          <a:srcRect b="2014"/>
          <a:stretch>
            <a:fillRect/>
          </a:stretch>
        </p:blipFill>
        <p:spPr>
          <a:xfrm>
            <a:off x="1527175" y="1977390"/>
            <a:ext cx="3077845" cy="3135630"/>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3" name="文本框 2"/>
          <p:cNvSpPr txBox="1"/>
          <p:nvPr/>
        </p:nvSpPr>
        <p:spPr>
          <a:xfrm>
            <a:off x="215900" y="5315585"/>
            <a:ext cx="11776710" cy="1014730"/>
          </a:xfrm>
          <a:prstGeom prst="rect">
            <a:avLst/>
          </a:prstGeom>
          <a:noFill/>
        </p:spPr>
        <p:txBody>
          <a:bodyPr wrap="square" rtlCol="0" anchor="t">
            <a:spAutoFit/>
          </a:bodyPr>
          <a:lstStyle/>
          <a:p>
            <a:pPr>
              <a:lnSpc>
                <a:spcPct val="150000"/>
              </a:lnSpc>
            </a:pPr>
            <a:r>
              <a:rPr lang="en-US" altLang="zh-CN" sz="200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rPr>
              <a:t>       </a:t>
            </a:r>
            <a:r>
              <a:rPr lang="zh-CN" altLang="en-US" sz="200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rPr>
              <a:t>治国有常，利民为本。</a:t>
            </a:r>
            <a:r>
              <a:rPr lang="zh-CN" altLang="en-US" sz="2000" b="1" noProof="0" dirty="0">
                <a:ln>
                  <a:noFill/>
                </a:ln>
                <a:solidFill>
                  <a:srgbClr val="C00000"/>
                </a:solidFill>
                <a:effectLst/>
                <a:uLnTx/>
                <a:uFillTx/>
                <a:latin typeface="微软雅黑" panose="020B0503020204020204" pitchFamily="34" charset="-122"/>
                <a:ea typeface="微软雅黑" panose="020B0503020204020204" pitchFamily="34" charset="-122"/>
              </a:rPr>
              <a:t>为民造福是立党为公、执政为民的本质要求。</a:t>
            </a:r>
            <a:r>
              <a:rPr lang="zh-CN" altLang="en-US" sz="200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rPr>
              <a:t>只有紧紧依靠最广大人民群众，为人民执好政、掌好权，才能始终赢得人民群众衷心拥护，带领人民创造更加美好的生活。</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16" name="矩形 15"/>
          <p:cNvSpPr/>
          <p:nvPr/>
        </p:nvSpPr>
        <p:spPr>
          <a:xfrm>
            <a:off x="1783560" y="936000"/>
            <a:ext cx="862488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（三）党依靠人民创造历史伟业</a:t>
            </a:r>
          </a:p>
        </p:txBody>
      </p:sp>
      <p:grpSp>
        <p:nvGrpSpPr>
          <p:cNvPr id="17" name="组合 16"/>
          <p:cNvGrpSpPr/>
          <p:nvPr/>
        </p:nvGrpSpPr>
        <p:grpSpPr>
          <a:xfrm>
            <a:off x="949488" y="1855238"/>
            <a:ext cx="10293024" cy="3098085"/>
            <a:chOff x="949488" y="1519958"/>
            <a:chExt cx="10293024" cy="3098085"/>
          </a:xfrm>
        </p:grpSpPr>
        <p:grpSp>
          <p:nvGrpSpPr>
            <p:cNvPr id="18" name="组合 17"/>
            <p:cNvGrpSpPr/>
            <p:nvPr/>
          </p:nvGrpSpPr>
          <p:grpSpPr>
            <a:xfrm>
              <a:off x="949488" y="1519958"/>
              <a:ext cx="10293024" cy="3098085"/>
              <a:chOff x="1064709" y="1638633"/>
              <a:chExt cx="10293024" cy="3098085"/>
            </a:xfrm>
          </p:grpSpPr>
          <p:sp>
            <p:nvSpPr>
              <p:cNvPr id="20" name="图文框 19"/>
              <p:cNvSpPr/>
              <p:nvPr/>
            </p:nvSpPr>
            <p:spPr>
              <a:xfrm>
                <a:off x="1064709" y="1638633"/>
                <a:ext cx="10080000" cy="2880000"/>
              </a:xfrm>
              <a:prstGeom prst="frame">
                <a:avLst>
                  <a:gd name="adj1" fmla="val 439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1" name="组合 20"/>
              <p:cNvGrpSpPr/>
              <p:nvPr/>
            </p:nvGrpSpPr>
            <p:grpSpPr>
              <a:xfrm>
                <a:off x="1277733" y="1856718"/>
                <a:ext cx="10080000" cy="2880000"/>
                <a:chOff x="1277733" y="1856718"/>
                <a:chExt cx="10080000" cy="2880000"/>
              </a:xfrm>
            </p:grpSpPr>
            <p:sp>
              <p:nvSpPr>
                <p:cNvPr id="22" name="矩形 21"/>
                <p:cNvSpPr/>
                <p:nvPr/>
              </p:nvSpPr>
              <p:spPr>
                <a:xfrm>
                  <a:off x="1277733" y="1856718"/>
                  <a:ext cx="10080000" cy="288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3" name="图片 22"/>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476718"/>
                  <a:ext cx="7380000" cy="1260000"/>
                </a:xfrm>
                <a:prstGeom prst="rect">
                  <a:avLst/>
                </a:prstGeom>
              </p:spPr>
            </p:pic>
          </p:grpSp>
        </p:grpSp>
        <p:sp>
          <p:nvSpPr>
            <p:cNvPr id="19" name="矩形 18"/>
            <p:cNvSpPr/>
            <p:nvPr/>
          </p:nvSpPr>
          <p:spPr>
            <a:xfrm>
              <a:off x="1956000" y="1875654"/>
              <a:ext cx="8280000" cy="2549416"/>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我们这一代共产党人一定要承前启后、继往开来，把我们的党建设好，团结全体中华儿女把我们国家建设好，把我们民族发展好，继续朝着中华民族伟大复兴的目标奋勇前进。</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800"/>
                </a:spcBef>
                <a:spcAft>
                  <a:spcPts val="0"/>
                </a:spcAft>
                <a:buClrTx/>
                <a:buSzTx/>
                <a:buFontTx/>
                <a:buNone/>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习近平在参观</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复兴之路</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展览时的讲话</a:t>
              </a:r>
              <a:endPar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2012</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11</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29</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işlídê"/>
          <p:cNvSpPr/>
          <p:nvPr/>
        </p:nvSpPr>
        <p:spPr>
          <a:xfrm>
            <a:off x="5551038" y="1856635"/>
            <a:ext cx="6640961" cy="3898841"/>
          </a:xfrm>
          <a:prstGeom prst="rect">
            <a:avLst/>
          </a:prstGeom>
          <a:gradFill>
            <a:gsLst>
              <a:gs pos="0">
                <a:srgbClr val="C00000"/>
              </a:gs>
              <a:gs pos="100000">
                <a:srgbClr val="AC251C"/>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81" name="文本框 80"/>
          <p:cNvSpPr txBox="1"/>
          <p:nvPr/>
        </p:nvSpPr>
        <p:spPr>
          <a:xfrm>
            <a:off x="6268107" y="2144577"/>
            <a:ext cx="5580000" cy="3322955"/>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党依靠人民，从小到大、从弱到强，打败了强大的内外敌人，取得了新民主主义革命胜利，实现了民族独立、人民解放，建立了中华人民共和国。在进步与反动、正义与非正义的较量中，国民党反动派依靠的是碉堡，中国共产党依靠的是人民；日本侵略者依靠的是强大军力，中国共产党依靠的是中国人民。</a:t>
            </a:r>
          </a:p>
        </p:txBody>
      </p:sp>
      <p:pic>
        <p:nvPicPr>
          <p:cNvPr id="31" name="图片 3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856634"/>
            <a:ext cx="5924214" cy="3898842"/>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5" name="对角圆角矩形 1"/>
          <p:cNvSpPr/>
          <p:nvPr/>
        </p:nvSpPr>
        <p:spPr>
          <a:xfrm flipH="1">
            <a:off x="3411227" y="900000"/>
            <a:ext cx="5369547"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党依靠人民夺取新民主主义革命伟大胜利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对角圆角矩形 1"/>
          <p:cNvSpPr/>
          <p:nvPr/>
        </p:nvSpPr>
        <p:spPr>
          <a:xfrm flipH="1">
            <a:off x="2930208" y="900000"/>
            <a:ext cx="633158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党依靠人民完成社会主义革命和推进社会主义建设</a:t>
            </a:r>
          </a:p>
        </p:txBody>
      </p:sp>
      <p:sp>
        <p:nvSpPr>
          <p:cNvPr id="14" name="矩形 13"/>
          <p:cNvSpPr/>
          <p:nvPr/>
        </p:nvSpPr>
        <p:spPr>
          <a:xfrm>
            <a:off x="6215710" y="1734207"/>
            <a:ext cx="5624192" cy="3883878"/>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6189631" y="1817385"/>
            <a:ext cx="5624192" cy="3883878"/>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1" name="文本框 80"/>
          <p:cNvSpPr txBox="1"/>
          <p:nvPr/>
        </p:nvSpPr>
        <p:spPr>
          <a:xfrm>
            <a:off x="6189472" y="2355350"/>
            <a:ext cx="5365531" cy="280794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党依靠人民，建立新中国，进行轰轰烈烈的社会主义革命和建设，在满目疮痍、一穷二白的烂摊子上干出了一片新天地。站立起来的中国人民，以新国家新社会主人的崭新姿态，以巨大的革命热情，为国家、为民族拼搏奋斗。新中国国家建设取得巨大成就。</a:t>
            </a:r>
          </a:p>
        </p:txBody>
      </p:sp>
      <p:pic>
        <p:nvPicPr>
          <p:cNvPr id="3" name="图片 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a:xfrm>
            <a:off x="352098" y="1734207"/>
            <a:ext cx="5624192" cy="3772896"/>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图片 39"/>
          <p:cNvPicPr/>
          <p:nvPr/>
        </p:nvPicPr>
        <p:blipFill>
          <a:blip r:embed="rId3" cstate="print"/>
          <a:stretch>
            <a:fillRect/>
          </a:stretch>
        </p:blipFill>
        <p:spPr>
          <a:xfrm>
            <a:off x="713659" y="1734207"/>
            <a:ext cx="4756318" cy="3967056"/>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5" name="对角圆角矩形 1"/>
          <p:cNvSpPr/>
          <p:nvPr/>
        </p:nvSpPr>
        <p:spPr>
          <a:xfrm flipH="1">
            <a:off x="3056890" y="900000"/>
            <a:ext cx="607822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党依靠人民进行改革开放和社会主义现代化建设</a:t>
            </a:r>
          </a:p>
        </p:txBody>
      </p:sp>
      <p:sp>
        <p:nvSpPr>
          <p:cNvPr id="14" name="矩形 13"/>
          <p:cNvSpPr/>
          <p:nvPr/>
        </p:nvSpPr>
        <p:spPr>
          <a:xfrm>
            <a:off x="5748451" y="1734207"/>
            <a:ext cx="5767601" cy="3883878"/>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5664587" y="1817385"/>
            <a:ext cx="5767601" cy="3883878"/>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5865622" y="2355350"/>
            <a:ext cx="5365531" cy="2399665"/>
          </a:xfrm>
          <a:prstGeom prst="rect">
            <a:avLst/>
          </a:prstGeom>
          <a:noFill/>
        </p:spPr>
        <p:txBody>
          <a:bodyPr wrap="square" rtlCol="0">
            <a:spAutoFit/>
          </a:bodyPr>
          <a:lstStyle/>
          <a:p>
            <a:pPr lvl="0" indent="539750" algn="just">
              <a:lnSpc>
                <a:spcPct val="150000"/>
              </a:lnSpc>
              <a:defRPr/>
            </a:pPr>
            <a:r>
              <a:rPr lang="zh-CN" altLang="en-US" sz="2000" dirty="0">
                <a:solidFill>
                  <a:prstClr val="black">
                    <a:lumMod val="85000"/>
                    <a:lumOff val="15000"/>
                  </a:prstClr>
                </a:solidFill>
                <a:latin typeface="微软雅黑" panose="020B0503020204020204" pitchFamily="34" charset="-122"/>
                <a:ea typeface="微软雅黑" panose="020B0503020204020204" pitchFamily="34" charset="-122"/>
              </a:rPr>
              <a:t>党依靠人民，推进改革开放和社会主义现代化建设，走出一条中国特色社会主义道路。改革开放极大解放了中国人民的思想，激发了人们的创新创造热情，为中国注入创新和发展的强大动力，中国大踏步赶上了时代。</a:t>
            </a:r>
            <a:endPar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147482569" descr="513076347fbe89f5f32f0205b87af50"/>
          <p:cNvPicPr>
            <a:picLocks noChangeAspect="1"/>
          </p:cNvPicPr>
          <p:nvPr/>
        </p:nvPicPr>
        <p:blipFill>
          <a:blip r:embed="rId3" cstate="print"/>
          <a:stretch>
            <a:fillRect/>
          </a:stretch>
        </p:blipFill>
        <p:spPr>
          <a:xfrm>
            <a:off x="138620" y="1891225"/>
            <a:ext cx="5811963" cy="3874642"/>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5" name="对角圆角矩形 1"/>
          <p:cNvSpPr/>
          <p:nvPr/>
        </p:nvSpPr>
        <p:spPr>
          <a:xfrm flipH="1">
            <a:off x="3411227" y="900000"/>
            <a:ext cx="5369547"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党依靠人民开创中国特色社会主义新时代</a:t>
            </a:r>
          </a:p>
        </p:txBody>
      </p:sp>
      <p:sp>
        <p:nvSpPr>
          <p:cNvPr id="14" name="矩形 13"/>
          <p:cNvSpPr/>
          <p:nvPr/>
        </p:nvSpPr>
        <p:spPr>
          <a:xfrm>
            <a:off x="6205651" y="1881989"/>
            <a:ext cx="5767601" cy="3883878"/>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6121787" y="1965167"/>
            <a:ext cx="5767601" cy="3883878"/>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6322822" y="2167551"/>
            <a:ext cx="5365531" cy="3322955"/>
          </a:xfrm>
          <a:prstGeom prst="rect">
            <a:avLst/>
          </a:prstGeom>
          <a:noFill/>
        </p:spPr>
        <p:txBody>
          <a:bodyPr wrap="square" rtlCol="0">
            <a:spAutoFit/>
          </a:bodyPr>
          <a:lstStyle/>
          <a:p>
            <a:pPr lvl="0" indent="539750" algn="just">
              <a:lnSpc>
                <a:spcPct val="150000"/>
              </a:lnSpc>
              <a:defRPr/>
            </a:pPr>
            <a:r>
              <a:rPr lang="zh-CN" altLang="en-US" sz="2000" dirty="0">
                <a:solidFill>
                  <a:prstClr val="black">
                    <a:lumMod val="85000"/>
                    <a:lumOff val="15000"/>
                  </a:prstClr>
                </a:solidFill>
                <a:latin typeface="微软雅黑" panose="020B0503020204020204" pitchFamily="34" charset="-122"/>
                <a:ea typeface="微软雅黑" panose="020B0503020204020204" pitchFamily="34" charset="-122"/>
              </a:rPr>
              <a:t>党依靠人民，推动党和国家事业</a:t>
            </a:r>
            <a:r>
              <a:rPr lang="zh-CN" altLang="en-US" sz="2000" dirty="0">
                <a:solidFill>
                  <a:prstClr val="black">
                    <a:lumMod val="85000"/>
                    <a:lumOff val="15000"/>
                  </a:prstClr>
                </a:solidFill>
                <a:latin typeface="微软雅黑" panose="020B0503020204020204" pitchFamily="34" charset="-122"/>
                <a:ea typeface="微软雅黑" panose="020B0503020204020204" pitchFamily="34" charset="-122"/>
                <a:sym typeface="+mn-ea"/>
              </a:rPr>
              <a:t>发生历史性变革、</a:t>
            </a:r>
            <a:r>
              <a:rPr lang="zh-CN" altLang="en-US" sz="2000" dirty="0">
                <a:solidFill>
                  <a:prstClr val="black">
                    <a:lumMod val="85000"/>
                    <a:lumOff val="15000"/>
                  </a:prstClr>
                </a:solidFill>
                <a:latin typeface="微软雅黑" panose="020B0503020204020204" pitchFamily="34" charset="-122"/>
                <a:ea typeface="微软雅黑" panose="020B0503020204020204" pitchFamily="34" charset="-122"/>
              </a:rPr>
              <a:t>取得历史性成就，推动中国特色社会主义进入新时代。中国人民的</a:t>
            </a:r>
            <a:r>
              <a:rPr lang="zh-CN" altLang="en-US" sz="2000" b="1" dirty="0">
                <a:solidFill>
                  <a:srgbClr val="C00000"/>
                </a:solidFill>
                <a:latin typeface="微软雅黑" panose="020B0503020204020204" pitchFamily="34" charset="-122"/>
                <a:ea typeface="微软雅黑" panose="020B0503020204020204" pitchFamily="34" charset="-122"/>
              </a:rPr>
              <a:t>前进动力更加强大</a:t>
            </a:r>
            <a:r>
              <a:rPr lang="zh-CN" altLang="en-US" sz="2000" dirty="0">
                <a:solidFill>
                  <a:srgbClr val="C00000"/>
                </a:solidFill>
                <a:latin typeface="微软雅黑" panose="020B0503020204020204" pitchFamily="34" charset="-122"/>
                <a:ea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rPr>
              <a:t>奋斗精神更加昂扬</a:t>
            </a:r>
            <a:r>
              <a:rPr lang="zh-CN" altLang="en-US" sz="2000" dirty="0">
                <a:solidFill>
                  <a:srgbClr val="C00000"/>
                </a:solidFill>
                <a:latin typeface="微软雅黑" panose="020B0503020204020204" pitchFamily="34" charset="-122"/>
                <a:ea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rPr>
              <a:t>必胜信念更加坚定</a:t>
            </a:r>
            <a:r>
              <a:rPr lang="zh-CN" altLang="en-US" sz="2000" dirty="0">
                <a:solidFill>
                  <a:prstClr val="black">
                    <a:lumMod val="85000"/>
                    <a:lumOff val="15000"/>
                  </a:prstClr>
                </a:solidFill>
                <a:latin typeface="微软雅黑" panose="020B0503020204020204" pitchFamily="34" charset="-122"/>
                <a:ea typeface="微软雅黑" panose="020B0503020204020204" pitchFamily="34" charset="-122"/>
              </a:rPr>
              <a:t>，焕发出更为强烈的历史自觉和主动精神，中国共产党和中国人民正信心百倍推进中华民族从站起来、富起来到强起来的伟大飞跃。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16" name="矩形 15"/>
          <p:cNvSpPr/>
          <p:nvPr/>
        </p:nvSpPr>
        <p:spPr>
          <a:xfrm>
            <a:off x="1783560" y="936000"/>
            <a:ext cx="862488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（四）</a:t>
            </a:r>
            <a:r>
              <a:rPr lang="zh-CN" altLang="en-US" sz="2200" b="1"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sym typeface="+mn-ea"/>
              </a:rPr>
              <a:t>人民是党的工作的最高裁决者和最终评判者</a:t>
            </a:r>
            <a:endPar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endParaRPr>
          </a:p>
        </p:txBody>
      </p:sp>
      <p:grpSp>
        <p:nvGrpSpPr>
          <p:cNvPr id="17" name="组合 16"/>
          <p:cNvGrpSpPr/>
          <p:nvPr/>
        </p:nvGrpSpPr>
        <p:grpSpPr>
          <a:xfrm>
            <a:off x="949488" y="2089159"/>
            <a:ext cx="10293024" cy="3098085"/>
            <a:chOff x="949488" y="1519958"/>
            <a:chExt cx="10293024" cy="3098085"/>
          </a:xfrm>
        </p:grpSpPr>
        <p:grpSp>
          <p:nvGrpSpPr>
            <p:cNvPr id="18" name="组合 17"/>
            <p:cNvGrpSpPr/>
            <p:nvPr/>
          </p:nvGrpSpPr>
          <p:grpSpPr>
            <a:xfrm>
              <a:off x="949488" y="1519958"/>
              <a:ext cx="10293024" cy="3098085"/>
              <a:chOff x="1064709" y="1638633"/>
              <a:chExt cx="10293024" cy="3098085"/>
            </a:xfrm>
          </p:grpSpPr>
          <p:sp>
            <p:nvSpPr>
              <p:cNvPr id="20" name="图文框 19"/>
              <p:cNvSpPr/>
              <p:nvPr/>
            </p:nvSpPr>
            <p:spPr>
              <a:xfrm>
                <a:off x="1064709" y="1638633"/>
                <a:ext cx="10080000" cy="2880000"/>
              </a:xfrm>
              <a:prstGeom prst="frame">
                <a:avLst>
                  <a:gd name="adj1" fmla="val 439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1" name="组合 20"/>
              <p:cNvGrpSpPr/>
              <p:nvPr/>
            </p:nvGrpSpPr>
            <p:grpSpPr>
              <a:xfrm>
                <a:off x="1277733" y="1856718"/>
                <a:ext cx="10080000" cy="2880000"/>
                <a:chOff x="1277733" y="1856718"/>
                <a:chExt cx="10080000" cy="2880000"/>
              </a:xfrm>
            </p:grpSpPr>
            <p:sp>
              <p:nvSpPr>
                <p:cNvPr id="22" name="矩形 21"/>
                <p:cNvSpPr/>
                <p:nvPr/>
              </p:nvSpPr>
              <p:spPr>
                <a:xfrm>
                  <a:off x="1277733" y="1856718"/>
                  <a:ext cx="10080000" cy="288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3" name="图片 22"/>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476718"/>
                  <a:ext cx="7380000" cy="1260000"/>
                </a:xfrm>
                <a:prstGeom prst="rect">
                  <a:avLst/>
                </a:prstGeom>
              </p:spPr>
            </p:pic>
          </p:grpSp>
        </p:grpSp>
        <p:sp>
          <p:nvSpPr>
            <p:cNvPr id="19" name="矩形 18"/>
            <p:cNvSpPr/>
            <p:nvPr/>
          </p:nvSpPr>
          <p:spPr>
            <a:xfrm>
              <a:off x="1956000" y="1875654"/>
              <a:ext cx="8280000" cy="2538095"/>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党的一切工作，必须以最广大人民根本利益为最高标准。检验我们一切工作的成效，最终都要看人民是否真正得到了实惠，人民生活是否真正得到了改善，人民权益是否真正得到了保障。</a:t>
              </a:r>
            </a:p>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a:t>
              </a:r>
              <a:r>
                <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习近平在纪念毛泽东同志诞辰120周年座谈会上的讲话</a:t>
              </a: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2013</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12</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26</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25" name="对角圆角矩形 1"/>
          <p:cNvSpPr/>
          <p:nvPr/>
        </p:nvSpPr>
        <p:spPr>
          <a:xfrm flipH="1">
            <a:off x="3056890" y="900000"/>
            <a:ext cx="607822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时代是出卷人，我们是答卷人，人民是阅卷人</a:t>
            </a:r>
          </a:p>
        </p:txBody>
      </p:sp>
      <p:sp>
        <p:nvSpPr>
          <p:cNvPr id="100" name="文本框 99"/>
          <p:cNvSpPr txBox="1"/>
          <p:nvPr/>
        </p:nvSpPr>
        <p:spPr>
          <a:xfrm>
            <a:off x="1215390" y="2102485"/>
            <a:ext cx="9928860" cy="553085"/>
          </a:xfrm>
          <a:prstGeom prst="rect">
            <a:avLst/>
          </a:prstGeom>
          <a:noFill/>
          <a:ln w="9525">
            <a:noFill/>
          </a:ln>
        </p:spPr>
        <p:txBody>
          <a:bodyPr wrap="square">
            <a:spAutoFit/>
          </a:bodyPr>
          <a:lstStyle/>
          <a:p>
            <a:pPr marL="0" indent="291465" algn="l">
              <a:lnSpc>
                <a:spcPct val="150000"/>
              </a:lnSpc>
            </a:pPr>
            <a:r>
              <a:rPr lang="en-US" altLang="zh-CN" sz="2000" b="0" dirty="0">
                <a:solidFill>
                  <a:prstClr val="black">
                    <a:lumMod val="85000"/>
                    <a:lumOff val="15000"/>
                  </a:prstClr>
                </a:solidFill>
                <a:latin typeface="微软雅黑" panose="020B0503020204020204" pitchFamily="34" charset="-122"/>
                <a:ea typeface="微软雅黑" panose="020B0503020204020204" pitchFamily="34" charset="-122"/>
              </a:rPr>
              <a:t> </a:t>
            </a:r>
            <a:endParaRPr lang="zh-CN" altLang="en-US" sz="2000" b="0" dirty="0">
              <a:solidFill>
                <a:prstClr val="black">
                  <a:lumMod val="85000"/>
                  <a:lumOff val="15000"/>
                </a:prstClr>
              </a:solidFill>
              <a:latin typeface="微软雅黑" panose="020B0503020204020204" pitchFamily="34" charset="-122"/>
              <a:ea typeface="微软雅黑" panose="020B0503020204020204" pitchFamily="34" charset="-122"/>
            </a:endParaRPr>
          </a:p>
        </p:txBody>
      </p:sp>
      <p:sp>
        <p:nvSpPr>
          <p:cNvPr id="3" name="矩形 2"/>
          <p:cNvSpPr/>
          <p:nvPr/>
        </p:nvSpPr>
        <p:spPr>
          <a:xfrm>
            <a:off x="974090" y="1918335"/>
            <a:ext cx="10243820" cy="1725295"/>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1440" tIns="45720" rIns="360000" bIns="45720" rtlCol="0" anchor="ctr"/>
          <a:lstStyle/>
          <a:p>
            <a:pPr marL="0" indent="291465" algn="just">
              <a:lnSpc>
                <a:spcPct val="150000"/>
              </a:lnSpc>
            </a:pPr>
            <a:r>
              <a:rPr lang="en-US" altLang="zh-CN" dirty="0">
                <a:solidFill>
                  <a:prstClr val="black">
                    <a:lumMod val="85000"/>
                    <a:lumOff val="15000"/>
                  </a:prstClr>
                </a:solidFill>
                <a:latin typeface="微软雅黑" panose="020B0503020204020204" pitchFamily="34" charset="-122"/>
                <a:ea typeface="微软雅黑" panose="020B0503020204020204" pitchFamily="34" charset="-122"/>
                <a:sym typeface="+mn-ea"/>
              </a:rPr>
              <a:t> </a:t>
            </a:r>
            <a:r>
              <a:rPr lang="zh-CN" altLang="en-US" sz="2000" dirty="0">
                <a:solidFill>
                  <a:prstClr val="black">
                    <a:lumMod val="85000"/>
                    <a:lumOff val="15000"/>
                  </a:prstClr>
                </a:solidFill>
                <a:latin typeface="微软雅黑" panose="020B0503020204020204" pitchFamily="34" charset="-122"/>
                <a:ea typeface="微软雅黑" panose="020B0503020204020204" pitchFamily="34" charset="-122"/>
                <a:sym typeface="+mn-ea"/>
              </a:rPr>
              <a:t>党的执政水平和执政成效都不是由自己说了算， 必须而且只能由人民来评判，最终都要看人民是否真正得到了实惠，人民生活是否真正得到了改善，人民权益是否真正得到了保障。</a:t>
            </a:r>
            <a:endParaRPr kumimoji="0" lang="zh-CN" altLang="en-US" sz="20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grpSp>
        <p:nvGrpSpPr>
          <p:cNvPr id="5" name="组合 4"/>
          <p:cNvGrpSpPr/>
          <p:nvPr/>
        </p:nvGrpSpPr>
        <p:grpSpPr>
          <a:xfrm>
            <a:off x="972000" y="4142323"/>
            <a:ext cx="2322830" cy="1249045"/>
            <a:chOff x="1187450" y="4431154"/>
            <a:chExt cx="2700020" cy="2019176"/>
          </a:xfrm>
          <a:effectLst>
            <a:outerShdw blurRad="76200" dir="18900000" sy="23000" kx="-1200000" algn="bl" rotWithShape="0">
              <a:prstClr val="black">
                <a:alpha val="20000"/>
              </a:prstClr>
            </a:outerShdw>
          </a:effectLst>
        </p:grpSpPr>
        <p:sp>
          <p:nvSpPr>
            <p:cNvPr id="6" name="işlídê"/>
            <p:cNvSpPr/>
            <p:nvPr/>
          </p:nvSpPr>
          <p:spPr>
            <a:xfrm>
              <a:off x="1187450" y="4431154"/>
              <a:ext cx="2700020" cy="201917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28" name="矩形 27"/>
            <p:cNvSpPr/>
            <p:nvPr/>
          </p:nvSpPr>
          <p:spPr>
            <a:xfrm>
              <a:off x="1187450" y="6252210"/>
              <a:ext cx="2160270" cy="88265"/>
            </a:xfrm>
            <a:prstGeom prst="rect">
              <a:avLst/>
            </a:prstGeom>
            <a:gradFill>
              <a:gsLst>
                <a:gs pos="100000">
                  <a:srgbClr val="FFFFFF"/>
                </a:gs>
                <a:gs pos="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sp>
          <p:nvSpPr>
            <p:cNvPr id="4" name="文本框 3"/>
            <p:cNvSpPr txBox="1"/>
            <p:nvPr/>
          </p:nvSpPr>
          <p:spPr>
            <a:xfrm>
              <a:off x="1457542" y="4936040"/>
              <a:ext cx="2160000" cy="741860"/>
            </a:xfrm>
            <a:prstGeom prst="rect">
              <a:avLst/>
            </a:prstGeom>
            <a:noFill/>
          </p:spPr>
          <p:txBody>
            <a:bodyPr wrap="square" rtlCol="0">
              <a:spAutoFit/>
            </a:bodyPr>
            <a:lstStyle/>
            <a:p>
              <a:pPr algn="ctr">
                <a:lnSpc>
                  <a:spcPct val="150000"/>
                </a:lnSpc>
              </a:pPr>
              <a:r>
                <a:rPr lang="zh-CN" altLang="en-US" b="1" dirty="0">
                  <a:solidFill>
                    <a:srgbClr val="C00000"/>
                  </a:solidFill>
                  <a:latin typeface="微软雅黑" panose="020B0503020204020204" pitchFamily="34" charset="-122"/>
                  <a:ea typeface="微软雅黑" panose="020B0503020204020204" pitchFamily="34" charset="-122"/>
                  <a:sym typeface="+mn-ea"/>
                </a:rPr>
                <a:t>人民拥护不拥护</a:t>
              </a:r>
            </a:p>
          </p:txBody>
        </p:sp>
      </p:grpSp>
      <p:grpSp>
        <p:nvGrpSpPr>
          <p:cNvPr id="7" name="组合 6"/>
          <p:cNvGrpSpPr/>
          <p:nvPr/>
        </p:nvGrpSpPr>
        <p:grpSpPr>
          <a:xfrm>
            <a:off x="3624000" y="4142323"/>
            <a:ext cx="2322830" cy="1249045"/>
            <a:chOff x="1187450" y="4431154"/>
            <a:chExt cx="2700020" cy="2019176"/>
          </a:xfrm>
          <a:effectLst>
            <a:outerShdw blurRad="76200" dir="18900000" sy="23000" kx="-1200000" algn="bl" rotWithShape="0">
              <a:prstClr val="black">
                <a:alpha val="20000"/>
              </a:prstClr>
            </a:outerShdw>
          </a:effectLst>
        </p:grpSpPr>
        <p:sp>
          <p:nvSpPr>
            <p:cNvPr id="8" name="işlídê"/>
            <p:cNvSpPr/>
            <p:nvPr/>
          </p:nvSpPr>
          <p:spPr>
            <a:xfrm>
              <a:off x="1187450" y="4431154"/>
              <a:ext cx="2700020" cy="201917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9" name="矩形 8"/>
            <p:cNvSpPr/>
            <p:nvPr/>
          </p:nvSpPr>
          <p:spPr>
            <a:xfrm>
              <a:off x="1187450" y="6252210"/>
              <a:ext cx="2160270" cy="88265"/>
            </a:xfrm>
            <a:prstGeom prst="rect">
              <a:avLst/>
            </a:prstGeom>
            <a:gradFill>
              <a:gsLst>
                <a:gs pos="100000">
                  <a:srgbClr val="FFFFFF"/>
                </a:gs>
                <a:gs pos="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sp>
          <p:nvSpPr>
            <p:cNvPr id="10" name="文本框 9"/>
            <p:cNvSpPr txBox="1"/>
            <p:nvPr/>
          </p:nvSpPr>
          <p:spPr>
            <a:xfrm>
              <a:off x="1457542" y="4936040"/>
              <a:ext cx="2160000" cy="741860"/>
            </a:xfrm>
            <a:prstGeom prst="rect">
              <a:avLst/>
            </a:prstGeom>
            <a:noFill/>
          </p:spPr>
          <p:txBody>
            <a:bodyPr wrap="square" rtlCol="0">
              <a:spAutoFit/>
            </a:bodyPr>
            <a:lstStyle/>
            <a:p>
              <a:pPr algn="ctr">
                <a:lnSpc>
                  <a:spcPct val="150000"/>
                </a:lnSpc>
              </a:pPr>
              <a:r>
                <a:rPr lang="zh-CN" altLang="en-US" b="1" dirty="0">
                  <a:solidFill>
                    <a:srgbClr val="C00000"/>
                  </a:solidFill>
                  <a:latin typeface="微软雅黑" panose="020B0503020204020204" pitchFamily="34" charset="-122"/>
                  <a:ea typeface="微软雅黑" panose="020B0503020204020204" pitchFamily="34" charset="-122"/>
                  <a:sym typeface="+mn-ea"/>
                </a:rPr>
                <a:t>人民赞成不赞成</a:t>
              </a:r>
            </a:p>
          </p:txBody>
        </p:sp>
      </p:grpSp>
      <p:grpSp>
        <p:nvGrpSpPr>
          <p:cNvPr id="12" name="组合 11"/>
          <p:cNvGrpSpPr/>
          <p:nvPr/>
        </p:nvGrpSpPr>
        <p:grpSpPr>
          <a:xfrm>
            <a:off x="6276000" y="4142323"/>
            <a:ext cx="2322830" cy="1249045"/>
            <a:chOff x="1187450" y="4431154"/>
            <a:chExt cx="2700020" cy="2019176"/>
          </a:xfrm>
          <a:effectLst>
            <a:outerShdw blurRad="76200" dir="18900000" sy="23000" kx="-1200000" algn="bl" rotWithShape="0">
              <a:prstClr val="black">
                <a:alpha val="20000"/>
              </a:prstClr>
            </a:outerShdw>
          </a:effectLst>
        </p:grpSpPr>
        <p:sp>
          <p:nvSpPr>
            <p:cNvPr id="13" name="işlídê"/>
            <p:cNvSpPr/>
            <p:nvPr/>
          </p:nvSpPr>
          <p:spPr>
            <a:xfrm>
              <a:off x="1187450" y="4431154"/>
              <a:ext cx="2700020" cy="201917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14" name="矩形 13"/>
            <p:cNvSpPr/>
            <p:nvPr/>
          </p:nvSpPr>
          <p:spPr>
            <a:xfrm>
              <a:off x="1187450" y="6252210"/>
              <a:ext cx="2160270" cy="88265"/>
            </a:xfrm>
            <a:prstGeom prst="rect">
              <a:avLst/>
            </a:prstGeom>
            <a:gradFill>
              <a:gsLst>
                <a:gs pos="100000">
                  <a:srgbClr val="FFFFFF"/>
                </a:gs>
                <a:gs pos="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sp>
          <p:nvSpPr>
            <p:cNvPr id="15" name="文本框 14"/>
            <p:cNvSpPr txBox="1"/>
            <p:nvPr/>
          </p:nvSpPr>
          <p:spPr>
            <a:xfrm>
              <a:off x="1457542" y="4936040"/>
              <a:ext cx="2160000" cy="741860"/>
            </a:xfrm>
            <a:prstGeom prst="rect">
              <a:avLst/>
            </a:prstGeom>
            <a:noFill/>
          </p:spPr>
          <p:txBody>
            <a:bodyPr wrap="square" rtlCol="0">
              <a:spAutoFit/>
            </a:bodyPr>
            <a:lstStyle/>
            <a:p>
              <a:pPr algn="ctr">
                <a:lnSpc>
                  <a:spcPct val="150000"/>
                </a:lnSpc>
              </a:pPr>
              <a:r>
                <a:rPr lang="zh-CN" altLang="en-US" b="1" dirty="0">
                  <a:solidFill>
                    <a:srgbClr val="C00000"/>
                  </a:solidFill>
                  <a:latin typeface="微软雅黑" panose="020B0503020204020204" pitchFamily="34" charset="-122"/>
                  <a:ea typeface="微软雅黑" panose="020B0503020204020204" pitchFamily="34" charset="-122"/>
                  <a:sym typeface="+mn-ea"/>
                </a:rPr>
                <a:t>人民高兴不高兴</a:t>
              </a:r>
            </a:p>
          </p:txBody>
        </p:sp>
      </p:grpSp>
      <p:grpSp>
        <p:nvGrpSpPr>
          <p:cNvPr id="24" name="组合 23"/>
          <p:cNvGrpSpPr/>
          <p:nvPr/>
        </p:nvGrpSpPr>
        <p:grpSpPr>
          <a:xfrm>
            <a:off x="8928000" y="4142323"/>
            <a:ext cx="2322830" cy="1249045"/>
            <a:chOff x="1187450" y="4431154"/>
            <a:chExt cx="2700020" cy="2019176"/>
          </a:xfrm>
          <a:effectLst>
            <a:outerShdw blurRad="76200" dir="18900000" sy="23000" kx="-1200000" algn="bl" rotWithShape="0">
              <a:prstClr val="black">
                <a:alpha val="20000"/>
              </a:prstClr>
            </a:outerShdw>
          </a:effectLst>
        </p:grpSpPr>
        <p:sp>
          <p:nvSpPr>
            <p:cNvPr id="26" name="işlídê"/>
            <p:cNvSpPr/>
            <p:nvPr/>
          </p:nvSpPr>
          <p:spPr>
            <a:xfrm>
              <a:off x="1187450" y="4431154"/>
              <a:ext cx="2700020" cy="201917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27" name="矩形 26"/>
            <p:cNvSpPr/>
            <p:nvPr/>
          </p:nvSpPr>
          <p:spPr>
            <a:xfrm>
              <a:off x="1187450" y="6252210"/>
              <a:ext cx="2160270" cy="88265"/>
            </a:xfrm>
            <a:prstGeom prst="rect">
              <a:avLst/>
            </a:prstGeom>
            <a:gradFill>
              <a:gsLst>
                <a:gs pos="100000">
                  <a:srgbClr val="FFFFFF"/>
                </a:gs>
                <a:gs pos="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sp>
          <p:nvSpPr>
            <p:cNvPr id="29" name="文本框 28"/>
            <p:cNvSpPr txBox="1"/>
            <p:nvPr/>
          </p:nvSpPr>
          <p:spPr>
            <a:xfrm>
              <a:off x="1457542" y="4936040"/>
              <a:ext cx="2160000" cy="741860"/>
            </a:xfrm>
            <a:prstGeom prst="rect">
              <a:avLst/>
            </a:prstGeom>
            <a:noFill/>
          </p:spPr>
          <p:txBody>
            <a:bodyPr wrap="square" rtlCol="0">
              <a:spAutoFit/>
            </a:bodyPr>
            <a:lstStyle/>
            <a:p>
              <a:pPr algn="ctr">
                <a:lnSpc>
                  <a:spcPct val="150000"/>
                </a:lnSpc>
              </a:pPr>
              <a:r>
                <a:rPr lang="zh-CN" altLang="en-US" b="1" dirty="0">
                  <a:solidFill>
                    <a:srgbClr val="C00000"/>
                  </a:solidFill>
                  <a:latin typeface="微软雅黑" panose="020B0503020204020204" pitchFamily="34" charset="-122"/>
                  <a:ea typeface="微软雅黑" panose="020B0503020204020204" pitchFamily="34" charset="-122"/>
                  <a:sym typeface="+mn-ea"/>
                </a:rPr>
                <a:t>人民答应不答应</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1" y="0"/>
            <a:ext cx="12420000" cy="6860989"/>
            <a:chOff x="-114000" y="-1494"/>
            <a:chExt cx="12420000" cy="6860989"/>
          </a:xfrm>
        </p:grpSpPr>
        <p:pic>
          <p:nvPicPr>
            <p:cNvPr id="3" name="图片 2"/>
            <p:cNvPicPr>
              <a:picLocks noChangeAspect="1"/>
            </p:cNvPicPr>
            <p:nvPr/>
          </p:nvPicPr>
          <p:blipFill rotWithShape="1">
            <a:blip r:embed="rId2" cstate="print">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1413510" y="2592000"/>
            <a:ext cx="9364980" cy="64516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二、如何理解不断实现人民对美好生活的向往</a:t>
            </a:r>
          </a:p>
        </p:txBody>
      </p:sp>
      <p:cxnSp>
        <p:nvCxnSpPr>
          <p:cNvPr id="8" name="直接连接符 7"/>
          <p:cNvCxnSpPr/>
          <p:nvPr/>
        </p:nvCxnSpPr>
        <p:spPr>
          <a:xfrm>
            <a:off x="1416000" y="3454683"/>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175635" y="3672205"/>
            <a:ext cx="6205220" cy="4603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人民对美好生活的向往是党的奋斗目标</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1669063" y="1022508"/>
            <a:ext cx="16200000" cy="5112635"/>
            <a:chOff x="-1656000" y="560041"/>
            <a:chExt cx="16200000" cy="5112635"/>
          </a:xfrm>
        </p:grpSpPr>
        <p:sp>
          <p:nvSpPr>
            <p:cNvPr id="17" name="平行四边形 16"/>
            <p:cNvSpPr/>
            <p:nvPr/>
          </p:nvSpPr>
          <p:spPr>
            <a:xfrm>
              <a:off x="-1656000" y="4160676"/>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立方体 17"/>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19" name="组合 18"/>
            <p:cNvGrpSpPr/>
            <p:nvPr/>
          </p:nvGrpSpPr>
          <p:grpSpPr>
            <a:xfrm>
              <a:off x="0" y="1764000"/>
              <a:ext cx="1800000" cy="624176"/>
              <a:chOff x="11762383" y="4254174"/>
              <a:chExt cx="1800000" cy="624176"/>
            </a:xfrm>
          </p:grpSpPr>
          <p:sp>
            <p:nvSpPr>
              <p:cNvPr id="21" name="矩形 20"/>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2" name="矩形 21"/>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矩形 22"/>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20" name="立方体 19"/>
            <p:cNvSpPr/>
            <p:nvPr/>
          </p:nvSpPr>
          <p:spPr>
            <a:xfrm>
              <a:off x="876000" y="930240"/>
              <a:ext cx="10440000" cy="4320000"/>
            </a:xfrm>
            <a:prstGeom prst="cube">
              <a:avLst>
                <a:gd name="adj" fmla="val 1590"/>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24" name="组合 23"/>
          <p:cNvGrpSpPr/>
          <p:nvPr/>
        </p:nvGrpSpPr>
        <p:grpSpPr>
          <a:xfrm>
            <a:off x="1784300" y="2235939"/>
            <a:ext cx="9365113" cy="568907"/>
            <a:chOff x="1416000" y="1780152"/>
            <a:chExt cx="9365113" cy="568907"/>
          </a:xfrm>
        </p:grpSpPr>
        <p:cxnSp>
          <p:nvCxnSpPr>
            <p:cNvPr id="25" name="直接连接符 2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6" name="文本框 25"/>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（一）人民立场是中国共产党的根本政治立场</a:t>
              </a:r>
            </a:p>
          </p:txBody>
        </p:sp>
      </p:grpSp>
      <p:grpSp>
        <p:nvGrpSpPr>
          <p:cNvPr id="27" name="组合 26"/>
          <p:cNvGrpSpPr/>
          <p:nvPr/>
        </p:nvGrpSpPr>
        <p:grpSpPr>
          <a:xfrm>
            <a:off x="1784300" y="3147939"/>
            <a:ext cx="9365113" cy="568907"/>
            <a:chOff x="1416000" y="1780152"/>
            <a:chExt cx="9365113" cy="568907"/>
          </a:xfrm>
        </p:grpSpPr>
        <p:cxnSp>
          <p:nvCxnSpPr>
            <p:cNvPr id="28" name="直接连接符 2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9" name="文本框 28"/>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（二）为中国人民谋幸福是中国共产党的初心</a:t>
              </a:r>
            </a:p>
          </p:txBody>
        </p:sp>
      </p:grpSp>
      <p:grpSp>
        <p:nvGrpSpPr>
          <p:cNvPr id="30" name="组合 29"/>
          <p:cNvGrpSpPr/>
          <p:nvPr/>
        </p:nvGrpSpPr>
        <p:grpSpPr>
          <a:xfrm>
            <a:off x="1784300" y="4059939"/>
            <a:ext cx="9365113" cy="568907"/>
            <a:chOff x="1416000" y="1780152"/>
            <a:chExt cx="9365113" cy="568907"/>
          </a:xfrm>
        </p:grpSpPr>
        <p:cxnSp>
          <p:nvCxnSpPr>
            <p:cNvPr id="31" name="直接连接符 3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32" name="文本框 3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（三）</a:t>
              </a:r>
              <a:r>
                <a:rPr kumimoji="0" lang="zh-CN" altLang="en-US" sz="2200" b="1" i="0" u="none" strike="noStrike" kern="1200" cap="none" spc="0" normalizeH="0" baseline="0" noProof="0" dirty="0">
                  <a:ln>
                    <a:noFill/>
                  </a:ln>
                  <a:solidFill>
                    <a:schemeClr val="bg1"/>
                  </a:solidFill>
                  <a:effectLst/>
                  <a:uLnTx/>
                  <a:uFillTx/>
                  <a:latin typeface="微软雅黑" panose="020B0503020204020204" pitchFamily="34" charset="-122"/>
                  <a:ea typeface="微软雅黑" panose="020B0503020204020204" pitchFamily="34" charset="-122"/>
                  <a:cs typeface="+mn-cs"/>
                </a:rPr>
                <a:t>人民对美好生活的向往就是党的奋斗目标</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14115" y="5396739"/>
            <a:ext cx="12192000" cy="1457156"/>
          </a:xfrm>
          <a:prstGeom prst="rect">
            <a:avLst/>
          </a:prstGeom>
        </p:spPr>
      </p:pic>
      <p:sp>
        <p:nvSpPr>
          <p:cNvPr id="17" name="矩形 16"/>
          <p:cNvSpPr/>
          <p:nvPr/>
        </p:nvSpPr>
        <p:spPr>
          <a:xfrm>
            <a:off x="1783560" y="936000"/>
            <a:ext cx="8624880"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（一）人民立场是中国共产党的根本政治立场</a:t>
            </a:r>
          </a:p>
        </p:txBody>
      </p:sp>
      <p:grpSp>
        <p:nvGrpSpPr>
          <p:cNvPr id="18" name="组合 17"/>
          <p:cNvGrpSpPr/>
          <p:nvPr/>
        </p:nvGrpSpPr>
        <p:grpSpPr>
          <a:xfrm>
            <a:off x="949488" y="1939524"/>
            <a:ext cx="10293024" cy="3818085"/>
            <a:chOff x="949488" y="1941754"/>
            <a:chExt cx="10293024" cy="3818085"/>
          </a:xfrm>
        </p:grpSpPr>
        <p:grpSp>
          <p:nvGrpSpPr>
            <p:cNvPr id="19" name="组合 18"/>
            <p:cNvGrpSpPr/>
            <p:nvPr/>
          </p:nvGrpSpPr>
          <p:grpSpPr>
            <a:xfrm>
              <a:off x="949488" y="1941754"/>
              <a:ext cx="10293024" cy="3818085"/>
              <a:chOff x="1064709" y="1638633"/>
              <a:chExt cx="10293024" cy="3818085"/>
            </a:xfrm>
          </p:grpSpPr>
          <p:sp>
            <p:nvSpPr>
              <p:cNvPr id="21" name="图文框 20"/>
              <p:cNvSpPr/>
              <p:nvPr/>
            </p:nvSpPr>
            <p:spPr>
              <a:xfrm>
                <a:off x="1064709" y="1638633"/>
                <a:ext cx="10080000"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2" name="组合 21"/>
              <p:cNvGrpSpPr/>
              <p:nvPr/>
            </p:nvGrpSpPr>
            <p:grpSpPr>
              <a:xfrm>
                <a:off x="1277733" y="1856718"/>
                <a:ext cx="10080000" cy="3600000"/>
                <a:chOff x="1277733" y="1856718"/>
                <a:chExt cx="10080000" cy="3600000"/>
              </a:xfrm>
            </p:grpSpPr>
            <p:sp>
              <p:nvSpPr>
                <p:cNvPr id="23" name="矩形 22"/>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4" name="图片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0" name="矩形 19"/>
            <p:cNvSpPr/>
            <p:nvPr/>
          </p:nvSpPr>
          <p:spPr>
            <a:xfrm>
              <a:off x="1956000" y="2383119"/>
              <a:ext cx="8280000" cy="3057247"/>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人民立场是中国共产党的根本政治立场，是马克思主义政党区别于其他政党的显著标志。党与人民风雨同舟、生死与共，始终保持血肉联系，是党战胜一切困难和风险的根本保证，正所谓“得众则得国，失众则失国”。</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800"/>
                </a:spcBef>
                <a:spcAft>
                  <a:spcPts val="0"/>
                </a:spcAft>
                <a:buClrTx/>
                <a:buSzTx/>
                <a:buFontTx/>
                <a:buNone/>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习近平在庆祝中国共产党成立</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95</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周年大会上的讲话</a:t>
              </a: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2016</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7</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8852305" y="6555658"/>
            <a:ext cx="3318512" cy="285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习近平新时代中国特色社会主义思想概论</a:t>
            </a:r>
          </a:p>
        </p:txBody>
      </p:sp>
      <p:sp>
        <p:nvSpPr>
          <p:cNvPr id="15" name="矩形 14"/>
          <p:cNvSpPr/>
          <p:nvPr/>
        </p:nvSpPr>
        <p:spPr>
          <a:xfrm>
            <a:off x="8852305" y="6555658"/>
            <a:ext cx="3318512" cy="285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defRPr/>
            </a:pPr>
            <a:r>
              <a:rPr kumimoji="0" lang="en-US" altLang="zh-CN" sz="1200" b="1"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a:t>
            </a:r>
            <a:r>
              <a:rPr kumimoji="0" lang="zh-CN" altLang="en-US" sz="1200" b="1"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习近平新时代中国特色社会主义思想概论</a:t>
            </a:r>
            <a:r>
              <a:rPr kumimoji="0" lang="en-US" altLang="zh-CN" sz="1200" b="1"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a:t>
            </a:r>
            <a:endParaRPr kumimoji="0" lang="zh-CN" altLang="en-US" sz="1200" b="1"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endParaRPr>
          </a:p>
        </p:txBody>
      </p:sp>
      <p:sp>
        <p:nvSpPr>
          <p:cNvPr id="25" name="矩形 22"/>
          <p:cNvSpPr/>
          <p:nvPr/>
        </p:nvSpPr>
        <p:spPr>
          <a:xfrm>
            <a:off x="-13648" y="3318156"/>
            <a:ext cx="12205648" cy="3539842"/>
          </a:xfrm>
          <a:custGeom>
            <a:avLst/>
            <a:gdLst>
              <a:gd name="connsiteX0" fmla="*/ 0 w 12192000"/>
              <a:gd name="connsiteY0" fmla="*/ 0 h 2880000"/>
              <a:gd name="connsiteX1" fmla="*/ 12192000 w 12192000"/>
              <a:gd name="connsiteY1" fmla="*/ 0 h 2880000"/>
              <a:gd name="connsiteX2" fmla="*/ 12192000 w 12192000"/>
              <a:gd name="connsiteY2" fmla="*/ 2880000 h 2880000"/>
              <a:gd name="connsiteX3" fmla="*/ 0 w 12192000"/>
              <a:gd name="connsiteY3" fmla="*/ 2880000 h 2880000"/>
              <a:gd name="connsiteX4" fmla="*/ 0 w 12192000"/>
              <a:gd name="connsiteY4" fmla="*/ 0 h 2880000"/>
              <a:gd name="connsiteX0-1" fmla="*/ 0 w 12192000"/>
              <a:gd name="connsiteY0-2" fmla="*/ 6501 h 2886501"/>
              <a:gd name="connsiteX1-3" fmla="*/ 2797791 w 12192000"/>
              <a:gd name="connsiteY1-4" fmla="*/ 0 h 2886501"/>
              <a:gd name="connsiteX2-5" fmla="*/ 12192000 w 12192000"/>
              <a:gd name="connsiteY2-6" fmla="*/ 6501 h 2886501"/>
              <a:gd name="connsiteX3-7" fmla="*/ 12192000 w 12192000"/>
              <a:gd name="connsiteY3-8" fmla="*/ 2886501 h 2886501"/>
              <a:gd name="connsiteX4-9" fmla="*/ 0 w 12192000"/>
              <a:gd name="connsiteY4-10" fmla="*/ 2886501 h 2886501"/>
              <a:gd name="connsiteX5" fmla="*/ 0 w 12192000"/>
              <a:gd name="connsiteY5" fmla="*/ 6501 h 2886501"/>
              <a:gd name="connsiteX0-11" fmla="*/ 0 w 12192000"/>
              <a:gd name="connsiteY0-12" fmla="*/ 215513 h 3095513"/>
              <a:gd name="connsiteX1-13" fmla="*/ 2797791 w 12192000"/>
              <a:gd name="connsiteY1-14" fmla="*/ 209012 h 3095513"/>
              <a:gd name="connsiteX2-15" fmla="*/ 12192000 w 12192000"/>
              <a:gd name="connsiteY2-16" fmla="*/ 215513 h 3095513"/>
              <a:gd name="connsiteX3-17" fmla="*/ 12192000 w 12192000"/>
              <a:gd name="connsiteY3-18" fmla="*/ 3095513 h 3095513"/>
              <a:gd name="connsiteX4-19" fmla="*/ 0 w 12192000"/>
              <a:gd name="connsiteY4-20" fmla="*/ 3095513 h 3095513"/>
              <a:gd name="connsiteX5-21" fmla="*/ 0 w 12192000"/>
              <a:gd name="connsiteY5-22" fmla="*/ 215513 h 3095513"/>
              <a:gd name="connsiteX0-23" fmla="*/ 0 w 12192000"/>
              <a:gd name="connsiteY0-24" fmla="*/ 122707 h 3002707"/>
              <a:gd name="connsiteX1-25" fmla="*/ 3330053 w 12192000"/>
              <a:gd name="connsiteY1-26" fmla="*/ 730356 h 3002707"/>
              <a:gd name="connsiteX2-27" fmla="*/ 12192000 w 12192000"/>
              <a:gd name="connsiteY2-28" fmla="*/ 122707 h 3002707"/>
              <a:gd name="connsiteX3-29" fmla="*/ 12192000 w 12192000"/>
              <a:gd name="connsiteY3-30" fmla="*/ 3002707 h 3002707"/>
              <a:gd name="connsiteX4-31" fmla="*/ 0 w 12192000"/>
              <a:gd name="connsiteY4-32" fmla="*/ 3002707 h 3002707"/>
              <a:gd name="connsiteX5-33" fmla="*/ 0 w 12192000"/>
              <a:gd name="connsiteY5-34" fmla="*/ 122707 h 3002707"/>
              <a:gd name="connsiteX0-35" fmla="*/ 0 w 12192000"/>
              <a:gd name="connsiteY0-36" fmla="*/ 106349 h 2986349"/>
              <a:gd name="connsiteX1-37" fmla="*/ 5254387 w 12192000"/>
              <a:gd name="connsiteY1-38" fmla="*/ 932362 h 2986349"/>
              <a:gd name="connsiteX2-39" fmla="*/ 12192000 w 12192000"/>
              <a:gd name="connsiteY2-40" fmla="*/ 106349 h 2986349"/>
              <a:gd name="connsiteX3-41" fmla="*/ 12192000 w 12192000"/>
              <a:gd name="connsiteY3-42" fmla="*/ 2986349 h 2986349"/>
              <a:gd name="connsiteX4-43" fmla="*/ 0 w 12192000"/>
              <a:gd name="connsiteY4-44" fmla="*/ 2986349 h 2986349"/>
              <a:gd name="connsiteX5-45" fmla="*/ 0 w 12192000"/>
              <a:gd name="connsiteY5-46" fmla="*/ 106349 h 2986349"/>
              <a:gd name="connsiteX0-47" fmla="*/ 0 w 12192000"/>
              <a:gd name="connsiteY0-48" fmla="*/ 106349 h 2986349"/>
              <a:gd name="connsiteX1-49" fmla="*/ 5254387 w 12192000"/>
              <a:gd name="connsiteY1-50" fmla="*/ 932362 h 2986349"/>
              <a:gd name="connsiteX2-51" fmla="*/ 12192000 w 12192000"/>
              <a:gd name="connsiteY2-52" fmla="*/ 106349 h 2986349"/>
              <a:gd name="connsiteX3-53" fmla="*/ 12192000 w 12192000"/>
              <a:gd name="connsiteY3-54" fmla="*/ 2986349 h 2986349"/>
              <a:gd name="connsiteX4-55" fmla="*/ 0 w 12192000"/>
              <a:gd name="connsiteY4-56" fmla="*/ 2986349 h 2986349"/>
              <a:gd name="connsiteX5-57" fmla="*/ 0 w 12192000"/>
              <a:gd name="connsiteY5-58" fmla="*/ 106349 h 2986349"/>
              <a:gd name="connsiteX0-59" fmla="*/ 0 w 12192000"/>
              <a:gd name="connsiteY0-60" fmla="*/ 101282 h 2981282"/>
              <a:gd name="connsiteX1-61" fmla="*/ 3643951 w 12192000"/>
              <a:gd name="connsiteY1-62" fmla="*/ 1009181 h 2981282"/>
              <a:gd name="connsiteX2-63" fmla="*/ 12192000 w 12192000"/>
              <a:gd name="connsiteY2-64" fmla="*/ 101282 h 2981282"/>
              <a:gd name="connsiteX3-65" fmla="*/ 12192000 w 12192000"/>
              <a:gd name="connsiteY3-66" fmla="*/ 2981282 h 2981282"/>
              <a:gd name="connsiteX4-67" fmla="*/ 0 w 12192000"/>
              <a:gd name="connsiteY4-68" fmla="*/ 2981282 h 2981282"/>
              <a:gd name="connsiteX5-69" fmla="*/ 0 w 12192000"/>
              <a:gd name="connsiteY5-70" fmla="*/ 101282 h 2981282"/>
              <a:gd name="connsiteX0-71" fmla="*/ 0 w 12192000"/>
              <a:gd name="connsiteY0-72" fmla="*/ 71662 h 2951662"/>
              <a:gd name="connsiteX1-73" fmla="*/ 3985145 w 12192000"/>
              <a:gd name="connsiteY1-74" fmla="*/ 1689244 h 2951662"/>
              <a:gd name="connsiteX2-75" fmla="*/ 12192000 w 12192000"/>
              <a:gd name="connsiteY2-76" fmla="*/ 71662 h 2951662"/>
              <a:gd name="connsiteX3-77" fmla="*/ 12192000 w 12192000"/>
              <a:gd name="connsiteY3-78" fmla="*/ 2951662 h 2951662"/>
              <a:gd name="connsiteX4-79" fmla="*/ 0 w 12192000"/>
              <a:gd name="connsiteY4-80" fmla="*/ 2951662 h 2951662"/>
              <a:gd name="connsiteX5-81" fmla="*/ 0 w 12192000"/>
              <a:gd name="connsiteY5-82" fmla="*/ 71662 h 2951662"/>
              <a:gd name="connsiteX0-83" fmla="*/ 0 w 12192000"/>
              <a:gd name="connsiteY0-84" fmla="*/ 71662 h 2951662"/>
              <a:gd name="connsiteX1-85" fmla="*/ 3944202 w 12192000"/>
              <a:gd name="connsiteY1-86" fmla="*/ 1689244 h 2951662"/>
              <a:gd name="connsiteX2-87" fmla="*/ 12192000 w 12192000"/>
              <a:gd name="connsiteY2-88" fmla="*/ 71662 h 2951662"/>
              <a:gd name="connsiteX3-89" fmla="*/ 12192000 w 12192000"/>
              <a:gd name="connsiteY3-90" fmla="*/ 2951662 h 2951662"/>
              <a:gd name="connsiteX4-91" fmla="*/ 0 w 12192000"/>
              <a:gd name="connsiteY4-92" fmla="*/ 2951662 h 2951662"/>
              <a:gd name="connsiteX5-93" fmla="*/ 0 w 12192000"/>
              <a:gd name="connsiteY5-94" fmla="*/ 71662 h 2951662"/>
              <a:gd name="connsiteX0-95" fmla="*/ 0 w 12192000"/>
              <a:gd name="connsiteY0-96" fmla="*/ 963223 h 2956119"/>
              <a:gd name="connsiteX1-97" fmla="*/ 3944202 w 12192000"/>
              <a:gd name="connsiteY1-98" fmla="*/ 1693701 h 2956119"/>
              <a:gd name="connsiteX2-99" fmla="*/ 12192000 w 12192000"/>
              <a:gd name="connsiteY2-100" fmla="*/ 76119 h 2956119"/>
              <a:gd name="connsiteX3-101" fmla="*/ 12192000 w 12192000"/>
              <a:gd name="connsiteY3-102" fmla="*/ 2956119 h 2956119"/>
              <a:gd name="connsiteX4-103" fmla="*/ 0 w 12192000"/>
              <a:gd name="connsiteY4-104" fmla="*/ 2956119 h 2956119"/>
              <a:gd name="connsiteX5-105" fmla="*/ 0 w 12192000"/>
              <a:gd name="connsiteY5-106" fmla="*/ 963223 h 2956119"/>
              <a:gd name="connsiteX0-107" fmla="*/ 0 w 12192000"/>
              <a:gd name="connsiteY0-108" fmla="*/ 959485 h 2952381"/>
              <a:gd name="connsiteX1-109" fmla="*/ 3944202 w 12192000"/>
              <a:gd name="connsiteY1-110" fmla="*/ 1689963 h 2952381"/>
              <a:gd name="connsiteX2-111" fmla="*/ 12192000 w 12192000"/>
              <a:gd name="connsiteY2-112" fmla="*/ 72381 h 2952381"/>
              <a:gd name="connsiteX3-113" fmla="*/ 12192000 w 12192000"/>
              <a:gd name="connsiteY3-114" fmla="*/ 2952381 h 2952381"/>
              <a:gd name="connsiteX4-115" fmla="*/ 0 w 12192000"/>
              <a:gd name="connsiteY4-116" fmla="*/ 2952381 h 2952381"/>
              <a:gd name="connsiteX5-117" fmla="*/ 0 w 12192000"/>
              <a:gd name="connsiteY5-118" fmla="*/ 959485 h 2952381"/>
              <a:gd name="connsiteX0-119" fmla="*/ 0 w 12192000"/>
              <a:gd name="connsiteY0-120" fmla="*/ 954507 h 2947403"/>
              <a:gd name="connsiteX1-121" fmla="*/ 4490112 w 12192000"/>
              <a:gd name="connsiteY1-122" fmla="*/ 1862406 h 2947403"/>
              <a:gd name="connsiteX2-123" fmla="*/ 12192000 w 12192000"/>
              <a:gd name="connsiteY2-124" fmla="*/ 67403 h 2947403"/>
              <a:gd name="connsiteX3-125" fmla="*/ 12192000 w 12192000"/>
              <a:gd name="connsiteY3-126" fmla="*/ 2947403 h 2947403"/>
              <a:gd name="connsiteX4-127" fmla="*/ 0 w 12192000"/>
              <a:gd name="connsiteY4-128" fmla="*/ 2947403 h 2947403"/>
              <a:gd name="connsiteX5-129" fmla="*/ 0 w 12192000"/>
              <a:gd name="connsiteY5-130" fmla="*/ 954507 h 2947403"/>
              <a:gd name="connsiteX0-131" fmla="*/ 0 w 12192000"/>
              <a:gd name="connsiteY0-132" fmla="*/ 957876 h 2950772"/>
              <a:gd name="connsiteX1-133" fmla="*/ 4490112 w 12192000"/>
              <a:gd name="connsiteY1-134" fmla="*/ 1742945 h 2950772"/>
              <a:gd name="connsiteX2-135" fmla="*/ 12192000 w 12192000"/>
              <a:gd name="connsiteY2-136" fmla="*/ 70772 h 2950772"/>
              <a:gd name="connsiteX3-137" fmla="*/ 12192000 w 12192000"/>
              <a:gd name="connsiteY3-138" fmla="*/ 2950772 h 2950772"/>
              <a:gd name="connsiteX4-139" fmla="*/ 0 w 12192000"/>
              <a:gd name="connsiteY4-140" fmla="*/ 2950772 h 2950772"/>
              <a:gd name="connsiteX5-141" fmla="*/ 0 w 12192000"/>
              <a:gd name="connsiteY5-142" fmla="*/ 957876 h 2950772"/>
              <a:gd name="connsiteX0-143" fmla="*/ 0 w 12192000"/>
              <a:gd name="connsiteY0-144" fmla="*/ 957876 h 2950772"/>
              <a:gd name="connsiteX1-145" fmla="*/ 4490112 w 12192000"/>
              <a:gd name="connsiteY1-146" fmla="*/ 1742945 h 2950772"/>
              <a:gd name="connsiteX2-147" fmla="*/ 12192000 w 12192000"/>
              <a:gd name="connsiteY2-148" fmla="*/ 70772 h 2950772"/>
              <a:gd name="connsiteX3-149" fmla="*/ 12192000 w 12192000"/>
              <a:gd name="connsiteY3-150" fmla="*/ 2950772 h 2950772"/>
              <a:gd name="connsiteX4-151" fmla="*/ 0 w 12192000"/>
              <a:gd name="connsiteY4-152" fmla="*/ 2950772 h 2950772"/>
              <a:gd name="connsiteX5-153" fmla="*/ 0 w 12192000"/>
              <a:gd name="connsiteY5-154" fmla="*/ 957876 h 2950772"/>
              <a:gd name="connsiteX0-155" fmla="*/ 0 w 12192000"/>
              <a:gd name="connsiteY0-156" fmla="*/ 897986 h 2890882"/>
              <a:gd name="connsiteX1-157" fmla="*/ 4490112 w 12192000"/>
              <a:gd name="connsiteY1-158" fmla="*/ 1683055 h 2890882"/>
              <a:gd name="connsiteX2-159" fmla="*/ 12192000 w 12192000"/>
              <a:gd name="connsiteY2-160" fmla="*/ 10882 h 2890882"/>
              <a:gd name="connsiteX3-161" fmla="*/ 12192000 w 12192000"/>
              <a:gd name="connsiteY3-162" fmla="*/ 2890882 h 2890882"/>
              <a:gd name="connsiteX4-163" fmla="*/ 0 w 12192000"/>
              <a:gd name="connsiteY4-164" fmla="*/ 2890882 h 2890882"/>
              <a:gd name="connsiteX5-165" fmla="*/ 0 w 12192000"/>
              <a:gd name="connsiteY5-166" fmla="*/ 897986 h 2890882"/>
              <a:gd name="connsiteX0-167" fmla="*/ 0 w 12192000"/>
              <a:gd name="connsiteY0-168" fmla="*/ 897909 h 2890805"/>
              <a:gd name="connsiteX1-169" fmla="*/ 4258100 w 12192000"/>
              <a:gd name="connsiteY1-170" fmla="*/ 1696626 h 2890805"/>
              <a:gd name="connsiteX2-171" fmla="*/ 12192000 w 12192000"/>
              <a:gd name="connsiteY2-172" fmla="*/ 10805 h 2890805"/>
              <a:gd name="connsiteX3-173" fmla="*/ 12192000 w 12192000"/>
              <a:gd name="connsiteY3-174" fmla="*/ 2890805 h 2890805"/>
              <a:gd name="connsiteX4-175" fmla="*/ 0 w 12192000"/>
              <a:gd name="connsiteY4-176" fmla="*/ 2890805 h 2890805"/>
              <a:gd name="connsiteX5-177" fmla="*/ 0 w 12192000"/>
              <a:gd name="connsiteY5-178" fmla="*/ 897909 h 2890805"/>
              <a:gd name="connsiteX0-179" fmla="*/ 0 w 12205648"/>
              <a:gd name="connsiteY0-180" fmla="*/ 1855051 h 2892603"/>
              <a:gd name="connsiteX1-181" fmla="*/ 4271748 w 12205648"/>
              <a:gd name="connsiteY1-182" fmla="*/ 1698424 h 2892603"/>
              <a:gd name="connsiteX2-183" fmla="*/ 12205648 w 12205648"/>
              <a:gd name="connsiteY2-184" fmla="*/ 12603 h 2892603"/>
              <a:gd name="connsiteX3-185" fmla="*/ 12205648 w 12205648"/>
              <a:gd name="connsiteY3-186" fmla="*/ 2892603 h 2892603"/>
              <a:gd name="connsiteX4-187" fmla="*/ 13648 w 12205648"/>
              <a:gd name="connsiteY4-188" fmla="*/ 2892603 h 2892603"/>
              <a:gd name="connsiteX5-189" fmla="*/ 0 w 12205648"/>
              <a:gd name="connsiteY5-190" fmla="*/ 1855051 h 2892603"/>
              <a:gd name="connsiteX0-191" fmla="*/ 0 w 12205648"/>
              <a:gd name="connsiteY0-192" fmla="*/ 1855051 h 2892603"/>
              <a:gd name="connsiteX1-193" fmla="*/ 4271748 w 12205648"/>
              <a:gd name="connsiteY1-194" fmla="*/ 1698424 h 2892603"/>
              <a:gd name="connsiteX2-195" fmla="*/ 12205648 w 12205648"/>
              <a:gd name="connsiteY2-196" fmla="*/ 12603 h 2892603"/>
              <a:gd name="connsiteX3-197" fmla="*/ 12205648 w 12205648"/>
              <a:gd name="connsiteY3-198" fmla="*/ 2892603 h 2892603"/>
              <a:gd name="connsiteX4-199" fmla="*/ 13648 w 12205648"/>
              <a:gd name="connsiteY4-200" fmla="*/ 2892603 h 2892603"/>
              <a:gd name="connsiteX5-201" fmla="*/ 0 w 12205648"/>
              <a:gd name="connsiteY5-202" fmla="*/ 1855051 h 2892603"/>
              <a:gd name="connsiteX0-203" fmla="*/ 0 w 12205648"/>
              <a:gd name="connsiteY0-204" fmla="*/ 1872828 h 2910380"/>
              <a:gd name="connsiteX1-205" fmla="*/ 4449169 w 12205648"/>
              <a:gd name="connsiteY1-206" fmla="*/ 733562 h 2910380"/>
              <a:gd name="connsiteX2-207" fmla="*/ 12205648 w 12205648"/>
              <a:gd name="connsiteY2-208" fmla="*/ 30380 h 2910380"/>
              <a:gd name="connsiteX3-209" fmla="*/ 12205648 w 12205648"/>
              <a:gd name="connsiteY3-210" fmla="*/ 2910380 h 2910380"/>
              <a:gd name="connsiteX4-211" fmla="*/ 13648 w 12205648"/>
              <a:gd name="connsiteY4-212" fmla="*/ 2910380 h 2910380"/>
              <a:gd name="connsiteX5-213" fmla="*/ 0 w 12205648"/>
              <a:gd name="connsiteY5-214" fmla="*/ 1872828 h 2910380"/>
              <a:gd name="connsiteX0-215" fmla="*/ 0 w 12205648"/>
              <a:gd name="connsiteY0-216" fmla="*/ 1863926 h 2901478"/>
              <a:gd name="connsiteX1-217" fmla="*/ 4449169 w 12205648"/>
              <a:gd name="connsiteY1-218" fmla="*/ 724660 h 2901478"/>
              <a:gd name="connsiteX2-219" fmla="*/ 12205648 w 12205648"/>
              <a:gd name="connsiteY2-220" fmla="*/ 21478 h 2901478"/>
              <a:gd name="connsiteX3-221" fmla="*/ 12205648 w 12205648"/>
              <a:gd name="connsiteY3-222" fmla="*/ 2901478 h 2901478"/>
              <a:gd name="connsiteX4-223" fmla="*/ 13648 w 12205648"/>
              <a:gd name="connsiteY4-224" fmla="*/ 2901478 h 2901478"/>
              <a:gd name="connsiteX5-225" fmla="*/ 0 w 12205648"/>
              <a:gd name="connsiteY5-226" fmla="*/ 1863926 h 2901478"/>
              <a:gd name="connsiteX0-227" fmla="*/ 0 w 12205648"/>
              <a:gd name="connsiteY0-228" fmla="*/ 1864229 h 2901781"/>
              <a:gd name="connsiteX1-229" fmla="*/ 4640238 w 12205648"/>
              <a:gd name="connsiteY1-230" fmla="*/ 711315 h 2901781"/>
              <a:gd name="connsiteX2-231" fmla="*/ 12205648 w 12205648"/>
              <a:gd name="connsiteY2-232" fmla="*/ 21781 h 2901781"/>
              <a:gd name="connsiteX3-233" fmla="*/ 12205648 w 12205648"/>
              <a:gd name="connsiteY3-234" fmla="*/ 2901781 h 2901781"/>
              <a:gd name="connsiteX4-235" fmla="*/ 13648 w 12205648"/>
              <a:gd name="connsiteY4-236" fmla="*/ 2901781 h 2901781"/>
              <a:gd name="connsiteX5-237" fmla="*/ 0 w 12205648"/>
              <a:gd name="connsiteY5-238" fmla="*/ 1864229 h 2901781"/>
              <a:gd name="connsiteX0-239" fmla="*/ 0 w 12205648"/>
              <a:gd name="connsiteY0-240" fmla="*/ 1902244 h 2939796"/>
              <a:gd name="connsiteX1-241" fmla="*/ 5213444 w 12205648"/>
              <a:gd name="connsiteY1-242" fmla="*/ 135181 h 2939796"/>
              <a:gd name="connsiteX2-243" fmla="*/ 12205648 w 12205648"/>
              <a:gd name="connsiteY2-244" fmla="*/ 59796 h 2939796"/>
              <a:gd name="connsiteX3-245" fmla="*/ 12205648 w 12205648"/>
              <a:gd name="connsiteY3-246" fmla="*/ 2939796 h 2939796"/>
              <a:gd name="connsiteX4-247" fmla="*/ 13648 w 12205648"/>
              <a:gd name="connsiteY4-248" fmla="*/ 2939796 h 2939796"/>
              <a:gd name="connsiteX5-249" fmla="*/ 0 w 12205648"/>
              <a:gd name="connsiteY5-250" fmla="*/ 1902244 h 2939796"/>
              <a:gd name="connsiteX0-251" fmla="*/ 0 w 12205648"/>
              <a:gd name="connsiteY0-252" fmla="*/ 1965640 h 3003192"/>
              <a:gd name="connsiteX1-253" fmla="*/ 5213444 w 12205648"/>
              <a:gd name="connsiteY1-254" fmla="*/ 198577 h 3003192"/>
              <a:gd name="connsiteX2-255" fmla="*/ 9034818 w 12205648"/>
              <a:gd name="connsiteY2-256" fmla="*/ 785433 h 3003192"/>
              <a:gd name="connsiteX3-257" fmla="*/ 12205648 w 12205648"/>
              <a:gd name="connsiteY3-258" fmla="*/ 123192 h 3003192"/>
              <a:gd name="connsiteX4-259" fmla="*/ 12205648 w 12205648"/>
              <a:gd name="connsiteY4-260" fmla="*/ 3003192 h 3003192"/>
              <a:gd name="connsiteX5-261" fmla="*/ 13648 w 12205648"/>
              <a:gd name="connsiteY5-262" fmla="*/ 3003192 h 3003192"/>
              <a:gd name="connsiteX6" fmla="*/ 0 w 12205648"/>
              <a:gd name="connsiteY6" fmla="*/ 1965640 h 3003192"/>
              <a:gd name="connsiteX0-263" fmla="*/ 0 w 12205648"/>
              <a:gd name="connsiteY0-264" fmla="*/ 1959194 h 2996746"/>
              <a:gd name="connsiteX1-265" fmla="*/ 5213444 w 12205648"/>
              <a:gd name="connsiteY1-266" fmla="*/ 192131 h 2996746"/>
              <a:gd name="connsiteX2-267" fmla="*/ 9116705 w 12205648"/>
              <a:gd name="connsiteY2-268" fmla="*/ 860874 h 2996746"/>
              <a:gd name="connsiteX3-269" fmla="*/ 12205648 w 12205648"/>
              <a:gd name="connsiteY3-270" fmla="*/ 116746 h 2996746"/>
              <a:gd name="connsiteX4-271" fmla="*/ 12205648 w 12205648"/>
              <a:gd name="connsiteY4-272" fmla="*/ 2996746 h 2996746"/>
              <a:gd name="connsiteX5-273" fmla="*/ 13648 w 12205648"/>
              <a:gd name="connsiteY5-274" fmla="*/ 2996746 h 2996746"/>
              <a:gd name="connsiteX6-275" fmla="*/ 0 w 12205648"/>
              <a:gd name="connsiteY6-276" fmla="*/ 1959194 h 2996746"/>
              <a:gd name="connsiteX0-277" fmla="*/ 0 w 12205648"/>
              <a:gd name="connsiteY0-278" fmla="*/ 1909774 h 2947326"/>
              <a:gd name="connsiteX1-279" fmla="*/ 5213444 w 12205648"/>
              <a:gd name="connsiteY1-280" fmla="*/ 142711 h 2947326"/>
              <a:gd name="connsiteX2-281" fmla="*/ 9116705 w 12205648"/>
              <a:gd name="connsiteY2-282" fmla="*/ 811454 h 2947326"/>
              <a:gd name="connsiteX3-283" fmla="*/ 12205648 w 12205648"/>
              <a:gd name="connsiteY3-284" fmla="*/ 67326 h 2947326"/>
              <a:gd name="connsiteX4-285" fmla="*/ 12205648 w 12205648"/>
              <a:gd name="connsiteY4-286" fmla="*/ 2947326 h 2947326"/>
              <a:gd name="connsiteX5-287" fmla="*/ 13648 w 12205648"/>
              <a:gd name="connsiteY5-288" fmla="*/ 2947326 h 2947326"/>
              <a:gd name="connsiteX6-289" fmla="*/ 0 w 12205648"/>
              <a:gd name="connsiteY6-290" fmla="*/ 1909774 h 2947326"/>
              <a:gd name="connsiteX0-291" fmla="*/ 0 w 12205648"/>
              <a:gd name="connsiteY0-292" fmla="*/ 1910482 h 2948034"/>
              <a:gd name="connsiteX1-293" fmla="*/ 5213444 w 12205648"/>
              <a:gd name="connsiteY1-294" fmla="*/ 143419 h 2948034"/>
              <a:gd name="connsiteX2-295" fmla="*/ 8693625 w 12205648"/>
              <a:gd name="connsiteY2-296" fmla="*/ 798514 h 2948034"/>
              <a:gd name="connsiteX3-297" fmla="*/ 12205648 w 12205648"/>
              <a:gd name="connsiteY3-298" fmla="*/ 68034 h 2948034"/>
              <a:gd name="connsiteX4-299" fmla="*/ 12205648 w 12205648"/>
              <a:gd name="connsiteY4-300" fmla="*/ 2948034 h 2948034"/>
              <a:gd name="connsiteX5-301" fmla="*/ 13648 w 12205648"/>
              <a:gd name="connsiteY5-302" fmla="*/ 2948034 h 2948034"/>
              <a:gd name="connsiteX6-303" fmla="*/ 0 w 12205648"/>
              <a:gd name="connsiteY6-304" fmla="*/ 1910482 h 2948034"/>
              <a:gd name="connsiteX0-305" fmla="*/ 0 w 12205648"/>
              <a:gd name="connsiteY0-306" fmla="*/ 1910482 h 2948034"/>
              <a:gd name="connsiteX1-307" fmla="*/ 4749420 w 12205648"/>
              <a:gd name="connsiteY1-308" fmla="*/ 730273 h 2948034"/>
              <a:gd name="connsiteX2-309" fmla="*/ 8693625 w 12205648"/>
              <a:gd name="connsiteY2-310" fmla="*/ 798514 h 2948034"/>
              <a:gd name="connsiteX3-311" fmla="*/ 12205648 w 12205648"/>
              <a:gd name="connsiteY3-312" fmla="*/ 68034 h 2948034"/>
              <a:gd name="connsiteX4-313" fmla="*/ 12205648 w 12205648"/>
              <a:gd name="connsiteY4-314" fmla="*/ 2948034 h 2948034"/>
              <a:gd name="connsiteX5-315" fmla="*/ 13648 w 12205648"/>
              <a:gd name="connsiteY5-316" fmla="*/ 2948034 h 2948034"/>
              <a:gd name="connsiteX6-317" fmla="*/ 0 w 12205648"/>
              <a:gd name="connsiteY6-318" fmla="*/ 1910482 h 2948034"/>
              <a:gd name="connsiteX0-319" fmla="*/ 0 w 12205648"/>
              <a:gd name="connsiteY0-320" fmla="*/ 1910482 h 2948034"/>
              <a:gd name="connsiteX1-321" fmla="*/ 4749420 w 12205648"/>
              <a:gd name="connsiteY1-322" fmla="*/ 730273 h 2948034"/>
              <a:gd name="connsiteX2-323" fmla="*/ 8693625 w 12205648"/>
              <a:gd name="connsiteY2-324" fmla="*/ 798514 h 2948034"/>
              <a:gd name="connsiteX3-325" fmla="*/ 12205648 w 12205648"/>
              <a:gd name="connsiteY3-326" fmla="*/ 68034 h 2948034"/>
              <a:gd name="connsiteX4-327" fmla="*/ 12205648 w 12205648"/>
              <a:gd name="connsiteY4-328" fmla="*/ 2948034 h 2948034"/>
              <a:gd name="connsiteX5-329" fmla="*/ 13648 w 12205648"/>
              <a:gd name="connsiteY5-330" fmla="*/ 2948034 h 2948034"/>
              <a:gd name="connsiteX6-331" fmla="*/ 0 w 12205648"/>
              <a:gd name="connsiteY6-332" fmla="*/ 1910482 h 2948034"/>
              <a:gd name="connsiteX0-333" fmla="*/ 0 w 12205648"/>
              <a:gd name="connsiteY0-334" fmla="*/ 1910482 h 2948034"/>
              <a:gd name="connsiteX1-335" fmla="*/ 5704763 w 12205648"/>
              <a:gd name="connsiteY1-336" fmla="*/ 252602 h 2948034"/>
              <a:gd name="connsiteX2-337" fmla="*/ 8693625 w 12205648"/>
              <a:gd name="connsiteY2-338" fmla="*/ 798514 h 2948034"/>
              <a:gd name="connsiteX3-339" fmla="*/ 12205648 w 12205648"/>
              <a:gd name="connsiteY3-340" fmla="*/ 68034 h 2948034"/>
              <a:gd name="connsiteX4-341" fmla="*/ 12205648 w 12205648"/>
              <a:gd name="connsiteY4-342" fmla="*/ 2948034 h 2948034"/>
              <a:gd name="connsiteX5-343" fmla="*/ 13648 w 12205648"/>
              <a:gd name="connsiteY5-344" fmla="*/ 2948034 h 2948034"/>
              <a:gd name="connsiteX6-345" fmla="*/ 0 w 12205648"/>
              <a:gd name="connsiteY6-346" fmla="*/ 1910482 h 2948034"/>
              <a:gd name="connsiteX0-347" fmla="*/ 0 w 12205648"/>
              <a:gd name="connsiteY0-348" fmla="*/ 1911207 h 2948759"/>
              <a:gd name="connsiteX1-349" fmla="*/ 5704763 w 12205648"/>
              <a:gd name="connsiteY1-350" fmla="*/ 253327 h 2948759"/>
              <a:gd name="connsiteX2-351" fmla="*/ 9307774 w 12205648"/>
              <a:gd name="connsiteY2-352" fmla="*/ 785591 h 2948759"/>
              <a:gd name="connsiteX3-353" fmla="*/ 12205648 w 12205648"/>
              <a:gd name="connsiteY3-354" fmla="*/ 68759 h 2948759"/>
              <a:gd name="connsiteX4-355" fmla="*/ 12205648 w 12205648"/>
              <a:gd name="connsiteY4-356" fmla="*/ 2948759 h 2948759"/>
              <a:gd name="connsiteX5-357" fmla="*/ 13648 w 12205648"/>
              <a:gd name="connsiteY5-358" fmla="*/ 2948759 h 2948759"/>
              <a:gd name="connsiteX6-359" fmla="*/ 0 w 12205648"/>
              <a:gd name="connsiteY6-360" fmla="*/ 1911207 h 2948759"/>
              <a:gd name="connsiteX0-361" fmla="*/ 0 w 12205648"/>
              <a:gd name="connsiteY0-362" fmla="*/ 1910520 h 2948072"/>
              <a:gd name="connsiteX1-363" fmla="*/ 5704763 w 12205648"/>
              <a:gd name="connsiteY1-364" fmla="*/ 252640 h 2948072"/>
              <a:gd name="connsiteX2-365" fmla="*/ 9307774 w 12205648"/>
              <a:gd name="connsiteY2-366" fmla="*/ 784904 h 2948072"/>
              <a:gd name="connsiteX3-367" fmla="*/ 12205648 w 12205648"/>
              <a:gd name="connsiteY3-368" fmla="*/ 68072 h 2948072"/>
              <a:gd name="connsiteX4-369" fmla="*/ 12205648 w 12205648"/>
              <a:gd name="connsiteY4-370" fmla="*/ 2948072 h 2948072"/>
              <a:gd name="connsiteX5-371" fmla="*/ 13648 w 12205648"/>
              <a:gd name="connsiteY5-372" fmla="*/ 2948072 h 2948072"/>
              <a:gd name="connsiteX6-373" fmla="*/ 0 w 12205648"/>
              <a:gd name="connsiteY6-374" fmla="*/ 1910520 h 2948072"/>
              <a:gd name="connsiteX0-375" fmla="*/ 0 w 12205648"/>
              <a:gd name="connsiteY0-376" fmla="*/ 1909114 h 2946666"/>
              <a:gd name="connsiteX1-377" fmla="*/ 5704763 w 12205648"/>
              <a:gd name="connsiteY1-378" fmla="*/ 251234 h 2946666"/>
              <a:gd name="connsiteX2-379" fmla="*/ 9157649 w 12205648"/>
              <a:gd name="connsiteY2-380" fmla="*/ 810793 h 2946666"/>
              <a:gd name="connsiteX3-381" fmla="*/ 12205648 w 12205648"/>
              <a:gd name="connsiteY3-382" fmla="*/ 66666 h 2946666"/>
              <a:gd name="connsiteX4-383" fmla="*/ 12205648 w 12205648"/>
              <a:gd name="connsiteY4-384" fmla="*/ 2946666 h 2946666"/>
              <a:gd name="connsiteX5-385" fmla="*/ 13648 w 12205648"/>
              <a:gd name="connsiteY5-386" fmla="*/ 2946666 h 2946666"/>
              <a:gd name="connsiteX6-387" fmla="*/ 0 w 12205648"/>
              <a:gd name="connsiteY6-388" fmla="*/ 1909114 h 2946666"/>
              <a:gd name="connsiteX0-389" fmla="*/ 0 w 12205648"/>
              <a:gd name="connsiteY0-390" fmla="*/ 1912303 h 2949855"/>
              <a:gd name="connsiteX1-391" fmla="*/ 5281682 w 12205648"/>
              <a:gd name="connsiteY1-392" fmla="*/ 445492 h 2949855"/>
              <a:gd name="connsiteX2-393" fmla="*/ 9157649 w 12205648"/>
              <a:gd name="connsiteY2-394" fmla="*/ 813982 h 2949855"/>
              <a:gd name="connsiteX3-395" fmla="*/ 12205648 w 12205648"/>
              <a:gd name="connsiteY3-396" fmla="*/ 69855 h 2949855"/>
              <a:gd name="connsiteX4-397" fmla="*/ 12205648 w 12205648"/>
              <a:gd name="connsiteY4-398" fmla="*/ 2949855 h 2949855"/>
              <a:gd name="connsiteX5-399" fmla="*/ 13648 w 12205648"/>
              <a:gd name="connsiteY5-400" fmla="*/ 2949855 h 2949855"/>
              <a:gd name="connsiteX6-401" fmla="*/ 0 w 12205648"/>
              <a:gd name="connsiteY6-402" fmla="*/ 1912303 h 2949855"/>
              <a:gd name="connsiteX0-403" fmla="*/ 0 w 12205648"/>
              <a:gd name="connsiteY0-404" fmla="*/ 1912303 h 2949855"/>
              <a:gd name="connsiteX1-405" fmla="*/ 5281682 w 12205648"/>
              <a:gd name="connsiteY1-406" fmla="*/ 445492 h 2949855"/>
              <a:gd name="connsiteX2-407" fmla="*/ 9157649 w 12205648"/>
              <a:gd name="connsiteY2-408" fmla="*/ 813982 h 2949855"/>
              <a:gd name="connsiteX3-409" fmla="*/ 12205648 w 12205648"/>
              <a:gd name="connsiteY3-410" fmla="*/ 69855 h 2949855"/>
              <a:gd name="connsiteX4-411" fmla="*/ 12205648 w 12205648"/>
              <a:gd name="connsiteY4-412" fmla="*/ 2949855 h 2949855"/>
              <a:gd name="connsiteX5-413" fmla="*/ 13648 w 12205648"/>
              <a:gd name="connsiteY5-414" fmla="*/ 2949855 h 2949855"/>
              <a:gd name="connsiteX6-415" fmla="*/ 0 w 12205648"/>
              <a:gd name="connsiteY6-416" fmla="*/ 1912303 h 2949855"/>
              <a:gd name="connsiteX0-417" fmla="*/ 0 w 12205648"/>
              <a:gd name="connsiteY0-418" fmla="*/ 1909886 h 2947438"/>
              <a:gd name="connsiteX1-419" fmla="*/ 5663820 w 12205648"/>
              <a:gd name="connsiteY1-420" fmla="*/ 156472 h 2947438"/>
              <a:gd name="connsiteX2-421" fmla="*/ 9157649 w 12205648"/>
              <a:gd name="connsiteY2-422" fmla="*/ 811565 h 2947438"/>
              <a:gd name="connsiteX3-423" fmla="*/ 12205648 w 12205648"/>
              <a:gd name="connsiteY3-424" fmla="*/ 67438 h 2947438"/>
              <a:gd name="connsiteX4-425" fmla="*/ 12205648 w 12205648"/>
              <a:gd name="connsiteY4-426" fmla="*/ 2947438 h 2947438"/>
              <a:gd name="connsiteX5-427" fmla="*/ 13648 w 12205648"/>
              <a:gd name="connsiteY5-428" fmla="*/ 2947438 h 2947438"/>
              <a:gd name="connsiteX6-429" fmla="*/ 0 w 12205648"/>
              <a:gd name="connsiteY6-430" fmla="*/ 1909886 h 2947438"/>
              <a:gd name="connsiteX0-431" fmla="*/ 0 w 12205648"/>
              <a:gd name="connsiteY0-432" fmla="*/ 2518300 h 3555852"/>
              <a:gd name="connsiteX1-433" fmla="*/ 5663820 w 12205648"/>
              <a:gd name="connsiteY1-434" fmla="*/ 764886 h 3555852"/>
              <a:gd name="connsiteX2-435" fmla="*/ 9157649 w 12205648"/>
              <a:gd name="connsiteY2-436" fmla="*/ 1419979 h 3555852"/>
              <a:gd name="connsiteX3-437" fmla="*/ 12205648 w 12205648"/>
              <a:gd name="connsiteY3-438" fmla="*/ 48054 h 3555852"/>
              <a:gd name="connsiteX4-439" fmla="*/ 12205648 w 12205648"/>
              <a:gd name="connsiteY4-440" fmla="*/ 3555852 h 3555852"/>
              <a:gd name="connsiteX5-441" fmla="*/ 13648 w 12205648"/>
              <a:gd name="connsiteY5-442" fmla="*/ 3555852 h 3555852"/>
              <a:gd name="connsiteX6-443" fmla="*/ 0 w 12205648"/>
              <a:gd name="connsiteY6-444" fmla="*/ 2518300 h 3555852"/>
              <a:gd name="connsiteX0-445" fmla="*/ 0 w 12205648"/>
              <a:gd name="connsiteY0-446" fmla="*/ 2503119 h 3540671"/>
              <a:gd name="connsiteX1-447" fmla="*/ 5663820 w 12205648"/>
              <a:gd name="connsiteY1-448" fmla="*/ 749705 h 3540671"/>
              <a:gd name="connsiteX2-449" fmla="*/ 9157649 w 12205648"/>
              <a:gd name="connsiteY2-450" fmla="*/ 1404798 h 3540671"/>
              <a:gd name="connsiteX3-451" fmla="*/ 12205648 w 12205648"/>
              <a:gd name="connsiteY3-452" fmla="*/ 32873 h 3540671"/>
              <a:gd name="connsiteX4-453" fmla="*/ 12205648 w 12205648"/>
              <a:gd name="connsiteY4-454" fmla="*/ 3540671 h 3540671"/>
              <a:gd name="connsiteX5-455" fmla="*/ 13648 w 12205648"/>
              <a:gd name="connsiteY5-456" fmla="*/ 3540671 h 3540671"/>
              <a:gd name="connsiteX6-457" fmla="*/ 0 w 12205648"/>
              <a:gd name="connsiteY6-458" fmla="*/ 2503119 h 3540671"/>
              <a:gd name="connsiteX0-459" fmla="*/ 0 w 12205648"/>
              <a:gd name="connsiteY0-460" fmla="*/ 2503764 h 3541316"/>
              <a:gd name="connsiteX1-461" fmla="*/ 5773002 w 12205648"/>
              <a:gd name="connsiteY1-462" fmla="*/ 955067 h 3541316"/>
              <a:gd name="connsiteX2-463" fmla="*/ 9157649 w 12205648"/>
              <a:gd name="connsiteY2-464" fmla="*/ 1405443 h 3541316"/>
              <a:gd name="connsiteX3-465" fmla="*/ 12205648 w 12205648"/>
              <a:gd name="connsiteY3-466" fmla="*/ 33518 h 3541316"/>
              <a:gd name="connsiteX4-467" fmla="*/ 12205648 w 12205648"/>
              <a:gd name="connsiteY4-468" fmla="*/ 3541316 h 3541316"/>
              <a:gd name="connsiteX5-469" fmla="*/ 13648 w 12205648"/>
              <a:gd name="connsiteY5-470" fmla="*/ 3541316 h 3541316"/>
              <a:gd name="connsiteX6-471" fmla="*/ 0 w 12205648"/>
              <a:gd name="connsiteY6-472" fmla="*/ 2503764 h 3541316"/>
              <a:gd name="connsiteX0-473" fmla="*/ 0 w 12205648"/>
              <a:gd name="connsiteY0-474" fmla="*/ 2503764 h 3541316"/>
              <a:gd name="connsiteX1-475" fmla="*/ 5773002 w 12205648"/>
              <a:gd name="connsiteY1-476" fmla="*/ 955067 h 3541316"/>
              <a:gd name="connsiteX2-477" fmla="*/ 9157649 w 12205648"/>
              <a:gd name="connsiteY2-478" fmla="*/ 1405443 h 3541316"/>
              <a:gd name="connsiteX3-479" fmla="*/ 12205648 w 12205648"/>
              <a:gd name="connsiteY3-480" fmla="*/ 33518 h 3541316"/>
              <a:gd name="connsiteX4-481" fmla="*/ 12205648 w 12205648"/>
              <a:gd name="connsiteY4-482" fmla="*/ 3541316 h 3541316"/>
              <a:gd name="connsiteX5-483" fmla="*/ 13648 w 12205648"/>
              <a:gd name="connsiteY5-484" fmla="*/ 3541316 h 3541316"/>
              <a:gd name="connsiteX6-485" fmla="*/ 0 w 12205648"/>
              <a:gd name="connsiteY6-486" fmla="*/ 2503764 h 3541316"/>
              <a:gd name="connsiteX0-487" fmla="*/ 0 w 12205648"/>
              <a:gd name="connsiteY0-488" fmla="*/ 2503764 h 3541316"/>
              <a:gd name="connsiteX1-489" fmla="*/ 5773002 w 12205648"/>
              <a:gd name="connsiteY1-490" fmla="*/ 955067 h 3541316"/>
              <a:gd name="connsiteX2-491" fmla="*/ 9157649 w 12205648"/>
              <a:gd name="connsiteY2-492" fmla="*/ 1405443 h 3541316"/>
              <a:gd name="connsiteX3-493" fmla="*/ 12205648 w 12205648"/>
              <a:gd name="connsiteY3-494" fmla="*/ 33518 h 3541316"/>
              <a:gd name="connsiteX4-495" fmla="*/ 12205648 w 12205648"/>
              <a:gd name="connsiteY4-496" fmla="*/ 3541316 h 3541316"/>
              <a:gd name="connsiteX5-497" fmla="*/ 13648 w 12205648"/>
              <a:gd name="connsiteY5-498" fmla="*/ 3541316 h 3541316"/>
              <a:gd name="connsiteX6-499" fmla="*/ 0 w 12205648"/>
              <a:gd name="connsiteY6-500" fmla="*/ 2503764 h 3541316"/>
              <a:gd name="connsiteX0-501" fmla="*/ 0 w 12205648"/>
              <a:gd name="connsiteY0-502" fmla="*/ 2503764 h 3541316"/>
              <a:gd name="connsiteX1-503" fmla="*/ 5773002 w 12205648"/>
              <a:gd name="connsiteY1-504" fmla="*/ 955067 h 3541316"/>
              <a:gd name="connsiteX2-505" fmla="*/ 9157649 w 12205648"/>
              <a:gd name="connsiteY2-506" fmla="*/ 1405443 h 3541316"/>
              <a:gd name="connsiteX3-507" fmla="*/ 12205648 w 12205648"/>
              <a:gd name="connsiteY3-508" fmla="*/ 33518 h 3541316"/>
              <a:gd name="connsiteX4-509" fmla="*/ 12205648 w 12205648"/>
              <a:gd name="connsiteY4-510" fmla="*/ 3541316 h 3541316"/>
              <a:gd name="connsiteX5-511" fmla="*/ 13648 w 12205648"/>
              <a:gd name="connsiteY5-512" fmla="*/ 3541316 h 3541316"/>
              <a:gd name="connsiteX6-513" fmla="*/ 0 w 12205648"/>
              <a:gd name="connsiteY6-514" fmla="*/ 2503764 h 3541316"/>
              <a:gd name="connsiteX0-515" fmla="*/ 0 w 12205648"/>
              <a:gd name="connsiteY0-516" fmla="*/ 2503764 h 3541316"/>
              <a:gd name="connsiteX1-517" fmla="*/ 5773002 w 12205648"/>
              <a:gd name="connsiteY1-518" fmla="*/ 955067 h 3541316"/>
              <a:gd name="connsiteX2-519" fmla="*/ 9157649 w 12205648"/>
              <a:gd name="connsiteY2-520" fmla="*/ 1405443 h 3541316"/>
              <a:gd name="connsiteX3-521" fmla="*/ 12205648 w 12205648"/>
              <a:gd name="connsiteY3-522" fmla="*/ 33518 h 3541316"/>
              <a:gd name="connsiteX4-523" fmla="*/ 12205648 w 12205648"/>
              <a:gd name="connsiteY4-524" fmla="*/ 3541316 h 3541316"/>
              <a:gd name="connsiteX5-525" fmla="*/ 13648 w 12205648"/>
              <a:gd name="connsiteY5-526" fmla="*/ 3541316 h 3541316"/>
              <a:gd name="connsiteX6-527" fmla="*/ 0 w 12205648"/>
              <a:gd name="connsiteY6-528" fmla="*/ 2503764 h 3541316"/>
              <a:gd name="connsiteX0-529" fmla="*/ 0 w 12205648"/>
              <a:gd name="connsiteY0-530" fmla="*/ 2505176 h 3542728"/>
              <a:gd name="connsiteX1-531" fmla="*/ 5773002 w 12205648"/>
              <a:gd name="connsiteY1-532" fmla="*/ 956479 h 3542728"/>
              <a:gd name="connsiteX2-533" fmla="*/ 9348718 w 12205648"/>
              <a:gd name="connsiteY2-534" fmla="*/ 1338616 h 3542728"/>
              <a:gd name="connsiteX3-535" fmla="*/ 12205648 w 12205648"/>
              <a:gd name="connsiteY3-536" fmla="*/ 34930 h 3542728"/>
              <a:gd name="connsiteX4-537" fmla="*/ 12205648 w 12205648"/>
              <a:gd name="connsiteY4-538" fmla="*/ 3542728 h 3542728"/>
              <a:gd name="connsiteX5-539" fmla="*/ 13648 w 12205648"/>
              <a:gd name="connsiteY5-540" fmla="*/ 3542728 h 3542728"/>
              <a:gd name="connsiteX6-541" fmla="*/ 0 w 12205648"/>
              <a:gd name="connsiteY6-542" fmla="*/ 2505176 h 3542728"/>
              <a:gd name="connsiteX0-543" fmla="*/ 0 w 12205648"/>
              <a:gd name="connsiteY0-544" fmla="*/ 2502290 h 3539842"/>
              <a:gd name="connsiteX1-545" fmla="*/ 5773002 w 12205648"/>
              <a:gd name="connsiteY1-546" fmla="*/ 953593 h 3539842"/>
              <a:gd name="connsiteX2-547" fmla="*/ 9348718 w 12205648"/>
              <a:gd name="connsiteY2-548" fmla="*/ 1335730 h 3539842"/>
              <a:gd name="connsiteX3-549" fmla="*/ 12205648 w 12205648"/>
              <a:gd name="connsiteY3-550" fmla="*/ 32044 h 3539842"/>
              <a:gd name="connsiteX4-551" fmla="*/ 12205648 w 12205648"/>
              <a:gd name="connsiteY4-552" fmla="*/ 3539842 h 3539842"/>
              <a:gd name="connsiteX5-553" fmla="*/ 13648 w 12205648"/>
              <a:gd name="connsiteY5-554" fmla="*/ 3539842 h 3539842"/>
              <a:gd name="connsiteX6-555" fmla="*/ 0 w 12205648"/>
              <a:gd name="connsiteY6-556" fmla="*/ 2502290 h 353984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 ang="0">
                <a:pos x="connsiteX6-275" y="connsiteY6-276"/>
              </a:cxn>
            </a:cxnLst>
            <a:rect l="l" t="t" r="r" b="b"/>
            <a:pathLst>
              <a:path w="12205648" h="3539842">
                <a:moveTo>
                  <a:pt x="0" y="2502290"/>
                </a:moveTo>
                <a:cubicBezTo>
                  <a:pt x="3141259" y="2976550"/>
                  <a:pt x="4214882" y="1148020"/>
                  <a:pt x="5773002" y="953593"/>
                </a:cubicBezTo>
                <a:cubicBezTo>
                  <a:pt x="7331122" y="759166"/>
                  <a:pt x="7880825" y="1339196"/>
                  <a:pt x="9348718" y="1335730"/>
                </a:cubicBezTo>
                <a:cubicBezTo>
                  <a:pt x="10816611" y="1332264"/>
                  <a:pt x="11038006" y="-242048"/>
                  <a:pt x="12205648" y="32044"/>
                </a:cubicBezTo>
                <a:lnTo>
                  <a:pt x="12205648" y="3539842"/>
                </a:lnTo>
                <a:lnTo>
                  <a:pt x="13648" y="3539842"/>
                </a:lnTo>
                <a:lnTo>
                  <a:pt x="0" y="2502290"/>
                </a:lnTo>
                <a:close/>
              </a:path>
            </a:pathLst>
          </a:custGeom>
          <a:gradFill>
            <a:gsLst>
              <a:gs pos="0">
                <a:srgbClr val="FF9000"/>
              </a:gs>
              <a:gs pos="100000">
                <a:schemeClr val="bg1"/>
              </a:gs>
            </a:gsLst>
            <a:lin ang="1200000" scaled="0"/>
          </a:gradFill>
          <a:ln>
            <a:noFill/>
          </a:ln>
          <a:effectLst>
            <a:outerShdw blurRad="381000" dist="63500" dir="16200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6" name="对角圆角矩形 1"/>
          <p:cNvSpPr/>
          <p:nvPr/>
        </p:nvSpPr>
        <p:spPr>
          <a:xfrm flipH="1">
            <a:off x="2082165" y="931545"/>
            <a:ext cx="781240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人民立场是马克思主义政党区别于资产阶级政党的显著标志</a:t>
            </a:r>
          </a:p>
        </p:txBody>
      </p:sp>
      <p:grpSp>
        <p:nvGrpSpPr>
          <p:cNvPr id="27" name="组合 26"/>
          <p:cNvGrpSpPr/>
          <p:nvPr/>
        </p:nvGrpSpPr>
        <p:grpSpPr>
          <a:xfrm>
            <a:off x="1062318" y="1861829"/>
            <a:ext cx="4680000" cy="4140000"/>
            <a:chOff x="1061499" y="2004069"/>
            <a:chExt cx="4680000" cy="4140000"/>
          </a:xfrm>
        </p:grpSpPr>
        <p:sp>
          <p:nvSpPr>
            <p:cNvPr id="28" name="işlídê"/>
            <p:cNvSpPr/>
            <p:nvPr/>
          </p:nvSpPr>
          <p:spPr>
            <a:xfrm>
              <a:off x="1061499" y="2004069"/>
              <a:ext cx="4680000" cy="4140000"/>
            </a:xfrm>
            <a:prstGeom prst="rect">
              <a:avLst/>
            </a:prstGeom>
            <a:solidFill>
              <a:schemeClr val="bg1"/>
            </a:solidFill>
            <a:ln w="6350">
              <a:gradFill>
                <a:gsLst>
                  <a:gs pos="0">
                    <a:srgbClr val="9E0406"/>
                  </a:gs>
                  <a:gs pos="100000">
                    <a:srgbClr val="9E0406">
                      <a:alpha val="0"/>
                    </a:srgbClr>
                  </a:gs>
                </a:gsLst>
                <a:lin ang="5400000" scaled="1"/>
              </a:gradFill>
            </a:ln>
            <a:effectLst>
              <a:outerShdw blurRad="508000" dist="127000" dir="4200000" algn="ctr" rotWithShape="0">
                <a:srgbClr val="000000">
                  <a:alpha val="15000"/>
                </a:srgbClr>
              </a:outerShdw>
              <a:reflection blurRad="6350" endPos="3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29" name="文本框 28"/>
            <p:cNvSpPr txBox="1"/>
            <p:nvPr/>
          </p:nvSpPr>
          <p:spPr>
            <a:xfrm>
              <a:off x="1421544" y="3023244"/>
              <a:ext cx="3959860" cy="2908935"/>
            </a:xfrm>
            <a:prstGeom prst="rect">
              <a:avLst/>
            </a:prstGeom>
            <a:noFill/>
          </p:spPr>
          <p:txBody>
            <a:bodyPr wrap="square">
              <a:noAutofit/>
            </a:bodyPr>
            <a:lstStyle/>
            <a:p>
              <a:pPr marL="342900" marR="0" lvl="0" indent="-342900" algn="just" defTabSz="914400" rtl="0" eaLnBrk="1" fontAlgn="auto" latinLnBrk="0" hangingPunct="1">
                <a:lnSpc>
                  <a:spcPct val="150000"/>
                </a:lnSpc>
                <a:spcBef>
                  <a:spcPts val="0"/>
                </a:spcBef>
                <a:spcAft>
                  <a:spcPts val="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经济基础为生产资料公有制</a:t>
              </a:r>
            </a:p>
            <a:p>
              <a:pPr marL="342900" marR="0" lvl="0" indent="-342900" algn="just" defTabSz="914400" rtl="0" eaLnBrk="1" fontAlgn="auto" latinLnBrk="0" hangingPunct="1">
                <a:lnSpc>
                  <a:spcPct val="150000"/>
                </a:lnSpc>
                <a:spcBef>
                  <a:spcPts val="0"/>
                </a:spcBef>
                <a:spcAft>
                  <a:spcPts val="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坚持人民至上，站在人民立场，始终将最广大人民群众的根本利益作为自己的最高利益</a:t>
              </a:r>
            </a:p>
            <a:p>
              <a:pPr marL="342900" marR="0" lvl="0" indent="-342900" algn="just" defTabSz="914400" rtl="0" eaLnBrk="1" fontAlgn="auto" latinLnBrk="0" hangingPunct="1">
                <a:lnSpc>
                  <a:spcPct val="150000"/>
                </a:lnSpc>
                <a:spcBef>
                  <a:spcPts val="0"/>
                </a:spcBef>
                <a:spcAft>
                  <a:spcPts val="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始终同人民在一起，为人民利益而奋斗</a:t>
              </a:r>
            </a:p>
          </p:txBody>
        </p:sp>
        <p:cxnSp>
          <p:nvCxnSpPr>
            <p:cNvPr id="30" name="直接连接符 29"/>
            <p:cNvCxnSpPr/>
            <p:nvPr/>
          </p:nvCxnSpPr>
          <p:spPr>
            <a:xfrm>
              <a:off x="1511499" y="2926320"/>
              <a:ext cx="378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31" name="任意多边形 14"/>
            <p:cNvSpPr/>
            <p:nvPr/>
          </p:nvSpPr>
          <p:spPr>
            <a:xfrm>
              <a:off x="2080603" y="2326251"/>
              <a:ext cx="2641791" cy="349746"/>
            </a:xfrm>
            <a:custGeom>
              <a:avLst/>
              <a:gdLst/>
              <a:ahLst/>
              <a:cxnLst/>
              <a:rect l="l" t="t" r="r" b="b"/>
              <a:pathLst>
                <a:path w="2641791" h="349746">
                  <a:moveTo>
                    <a:pt x="2473523" y="221754"/>
                  </a:moveTo>
                  <a:lnTo>
                    <a:pt x="2527101" y="226219"/>
                  </a:lnTo>
                  <a:cubicBezTo>
                    <a:pt x="2531070" y="226219"/>
                    <a:pt x="2533551" y="227707"/>
                    <a:pt x="2534543" y="230684"/>
                  </a:cubicBezTo>
                  <a:cubicBezTo>
                    <a:pt x="2535535" y="235644"/>
                    <a:pt x="2531070" y="240109"/>
                    <a:pt x="2521148" y="244078"/>
                  </a:cubicBezTo>
                  <a:lnTo>
                    <a:pt x="2521148" y="279797"/>
                  </a:lnTo>
                  <a:cubicBezTo>
                    <a:pt x="2520156" y="291703"/>
                    <a:pt x="2525613" y="297160"/>
                    <a:pt x="2537519" y="296168"/>
                  </a:cubicBezTo>
                  <a:lnTo>
                    <a:pt x="2568773" y="296168"/>
                  </a:lnTo>
                  <a:cubicBezTo>
                    <a:pt x="2579687" y="296168"/>
                    <a:pt x="2587129" y="290711"/>
                    <a:pt x="2591097" y="279797"/>
                  </a:cubicBezTo>
                  <a:lnTo>
                    <a:pt x="2610445" y="227707"/>
                  </a:lnTo>
                  <a:lnTo>
                    <a:pt x="2614910" y="227707"/>
                  </a:lnTo>
                  <a:lnTo>
                    <a:pt x="2617886" y="278309"/>
                  </a:lnTo>
                  <a:cubicBezTo>
                    <a:pt x="2618879" y="285254"/>
                    <a:pt x="2622351" y="290215"/>
                    <a:pt x="2628304" y="293191"/>
                  </a:cubicBezTo>
                  <a:cubicBezTo>
                    <a:pt x="2635250" y="296168"/>
                    <a:pt x="2638722" y="300633"/>
                    <a:pt x="2638722" y="306586"/>
                  </a:cubicBezTo>
                  <a:cubicBezTo>
                    <a:pt x="2636738" y="324445"/>
                    <a:pt x="2616894" y="333871"/>
                    <a:pt x="2579191" y="334863"/>
                  </a:cubicBezTo>
                  <a:lnTo>
                    <a:pt x="2518172" y="334863"/>
                  </a:lnTo>
                  <a:cubicBezTo>
                    <a:pt x="2489398" y="334863"/>
                    <a:pt x="2475011" y="321469"/>
                    <a:pt x="2475011" y="294680"/>
                  </a:cubicBezTo>
                  <a:lnTo>
                    <a:pt x="2475011" y="258961"/>
                  </a:lnTo>
                  <a:cubicBezTo>
                    <a:pt x="2475011" y="248047"/>
                    <a:pt x="2474515" y="235644"/>
                    <a:pt x="2473523" y="221754"/>
                  </a:cubicBezTo>
                  <a:close/>
                  <a:moveTo>
                    <a:pt x="2400597" y="221754"/>
                  </a:moveTo>
                  <a:lnTo>
                    <a:pt x="2457152" y="232172"/>
                  </a:lnTo>
                  <a:cubicBezTo>
                    <a:pt x="2461121" y="232172"/>
                    <a:pt x="2463105" y="233660"/>
                    <a:pt x="2463105" y="236637"/>
                  </a:cubicBezTo>
                  <a:cubicBezTo>
                    <a:pt x="2464097" y="241598"/>
                    <a:pt x="2458640" y="245566"/>
                    <a:pt x="2446734" y="248543"/>
                  </a:cubicBezTo>
                  <a:cubicBezTo>
                    <a:pt x="2439789" y="305098"/>
                    <a:pt x="2386211" y="337840"/>
                    <a:pt x="2286000" y="346769"/>
                  </a:cubicBezTo>
                  <a:lnTo>
                    <a:pt x="2283023" y="340816"/>
                  </a:lnTo>
                  <a:cubicBezTo>
                    <a:pt x="2366367" y="315019"/>
                    <a:pt x="2405558" y="275332"/>
                    <a:pt x="2400597" y="221754"/>
                  </a:cubicBezTo>
                  <a:close/>
                  <a:moveTo>
                    <a:pt x="851297" y="214312"/>
                  </a:moveTo>
                  <a:lnTo>
                    <a:pt x="903387" y="218777"/>
                  </a:lnTo>
                  <a:cubicBezTo>
                    <a:pt x="908347" y="218777"/>
                    <a:pt x="911324" y="220266"/>
                    <a:pt x="912316" y="223242"/>
                  </a:cubicBezTo>
                  <a:cubicBezTo>
                    <a:pt x="913308" y="229195"/>
                    <a:pt x="907851" y="234156"/>
                    <a:pt x="895945" y="238125"/>
                  </a:cubicBezTo>
                  <a:lnTo>
                    <a:pt x="895945" y="269379"/>
                  </a:lnTo>
                  <a:cubicBezTo>
                    <a:pt x="894953" y="286246"/>
                    <a:pt x="902890" y="294184"/>
                    <a:pt x="919758" y="293191"/>
                  </a:cubicBezTo>
                  <a:lnTo>
                    <a:pt x="971847" y="293191"/>
                  </a:lnTo>
                  <a:cubicBezTo>
                    <a:pt x="985738" y="294184"/>
                    <a:pt x="994668" y="287238"/>
                    <a:pt x="998636" y="272355"/>
                  </a:cubicBezTo>
                  <a:lnTo>
                    <a:pt x="1016496" y="230684"/>
                  </a:lnTo>
                  <a:lnTo>
                    <a:pt x="1022449" y="232172"/>
                  </a:lnTo>
                  <a:lnTo>
                    <a:pt x="1025426" y="269379"/>
                  </a:lnTo>
                  <a:cubicBezTo>
                    <a:pt x="1024433" y="278309"/>
                    <a:pt x="1027410" y="284262"/>
                    <a:pt x="1034355" y="287238"/>
                  </a:cubicBezTo>
                  <a:cubicBezTo>
                    <a:pt x="1041301" y="292199"/>
                    <a:pt x="1044773" y="297656"/>
                    <a:pt x="1044773" y="303609"/>
                  </a:cubicBezTo>
                  <a:cubicBezTo>
                    <a:pt x="1041797" y="320477"/>
                    <a:pt x="1023441" y="329406"/>
                    <a:pt x="989707" y="330398"/>
                  </a:cubicBezTo>
                  <a:lnTo>
                    <a:pt x="904875" y="330398"/>
                  </a:lnTo>
                  <a:cubicBezTo>
                    <a:pt x="869156" y="331391"/>
                    <a:pt x="851793" y="315516"/>
                    <a:pt x="852785" y="282773"/>
                  </a:cubicBezTo>
                  <a:lnTo>
                    <a:pt x="852785" y="260449"/>
                  </a:lnTo>
                  <a:cubicBezTo>
                    <a:pt x="852785" y="242590"/>
                    <a:pt x="852289" y="227211"/>
                    <a:pt x="851297" y="214312"/>
                  </a:cubicBezTo>
                  <a:close/>
                  <a:moveTo>
                    <a:pt x="815578" y="212824"/>
                  </a:moveTo>
                  <a:lnTo>
                    <a:pt x="820043" y="212824"/>
                  </a:lnTo>
                  <a:cubicBezTo>
                    <a:pt x="826988" y="226715"/>
                    <a:pt x="829965" y="243086"/>
                    <a:pt x="828972" y="261937"/>
                  </a:cubicBezTo>
                  <a:cubicBezTo>
                    <a:pt x="827980" y="295672"/>
                    <a:pt x="814090" y="313035"/>
                    <a:pt x="787300" y="314027"/>
                  </a:cubicBezTo>
                  <a:cubicBezTo>
                    <a:pt x="772418" y="313035"/>
                    <a:pt x="764480" y="303609"/>
                    <a:pt x="763488" y="285750"/>
                  </a:cubicBezTo>
                  <a:cubicBezTo>
                    <a:pt x="763488" y="273844"/>
                    <a:pt x="769441" y="264418"/>
                    <a:pt x="781347" y="257473"/>
                  </a:cubicBezTo>
                  <a:cubicBezTo>
                    <a:pt x="798215" y="248543"/>
                    <a:pt x="809625" y="233660"/>
                    <a:pt x="815578" y="212824"/>
                  </a:cubicBezTo>
                  <a:close/>
                  <a:moveTo>
                    <a:pt x="218777" y="212824"/>
                  </a:moveTo>
                  <a:lnTo>
                    <a:pt x="263425" y="247055"/>
                  </a:lnTo>
                  <a:cubicBezTo>
                    <a:pt x="266402" y="248047"/>
                    <a:pt x="267394" y="249535"/>
                    <a:pt x="266402" y="251519"/>
                  </a:cubicBezTo>
                  <a:cubicBezTo>
                    <a:pt x="266402" y="254496"/>
                    <a:pt x="262433" y="256480"/>
                    <a:pt x="254496" y="257473"/>
                  </a:cubicBezTo>
                  <a:lnTo>
                    <a:pt x="0" y="257473"/>
                  </a:lnTo>
                  <a:lnTo>
                    <a:pt x="0" y="248543"/>
                  </a:lnTo>
                  <a:lnTo>
                    <a:pt x="190500" y="248543"/>
                  </a:lnTo>
                  <a:close/>
                  <a:moveTo>
                    <a:pt x="1035843" y="209848"/>
                  </a:moveTo>
                  <a:cubicBezTo>
                    <a:pt x="1090414" y="230684"/>
                    <a:pt x="1116211" y="251519"/>
                    <a:pt x="1113234" y="272355"/>
                  </a:cubicBezTo>
                  <a:cubicBezTo>
                    <a:pt x="1111250" y="293191"/>
                    <a:pt x="1100832" y="304601"/>
                    <a:pt x="1081980" y="306586"/>
                  </a:cubicBezTo>
                  <a:cubicBezTo>
                    <a:pt x="1073051" y="306586"/>
                    <a:pt x="1066601" y="301129"/>
                    <a:pt x="1062633" y="290215"/>
                  </a:cubicBezTo>
                  <a:cubicBezTo>
                    <a:pt x="1056680" y="262434"/>
                    <a:pt x="1046758" y="237133"/>
                    <a:pt x="1032867" y="214312"/>
                  </a:cubicBezTo>
                  <a:close/>
                  <a:moveTo>
                    <a:pt x="907851" y="183059"/>
                  </a:moveTo>
                  <a:cubicBezTo>
                    <a:pt x="959445" y="197941"/>
                    <a:pt x="984250" y="215305"/>
                    <a:pt x="982265" y="235148"/>
                  </a:cubicBezTo>
                  <a:cubicBezTo>
                    <a:pt x="981273" y="254992"/>
                    <a:pt x="971351" y="265906"/>
                    <a:pt x="952500" y="267891"/>
                  </a:cubicBezTo>
                  <a:cubicBezTo>
                    <a:pt x="942578" y="266898"/>
                    <a:pt x="936129" y="261937"/>
                    <a:pt x="933152" y="253008"/>
                  </a:cubicBezTo>
                  <a:cubicBezTo>
                    <a:pt x="928191" y="227211"/>
                    <a:pt x="918765" y="204887"/>
                    <a:pt x="904875" y="186035"/>
                  </a:cubicBezTo>
                  <a:close/>
                  <a:moveTo>
                    <a:pt x="2400597" y="138410"/>
                  </a:moveTo>
                  <a:lnTo>
                    <a:pt x="2400597" y="199430"/>
                  </a:lnTo>
                  <a:lnTo>
                    <a:pt x="2521148" y="199430"/>
                  </a:lnTo>
                  <a:lnTo>
                    <a:pt x="2521148" y="138410"/>
                  </a:lnTo>
                  <a:close/>
                  <a:moveTo>
                    <a:pt x="483691" y="125016"/>
                  </a:moveTo>
                  <a:lnTo>
                    <a:pt x="483691" y="199430"/>
                  </a:lnTo>
                  <a:lnTo>
                    <a:pt x="628054" y="199430"/>
                  </a:lnTo>
                  <a:lnTo>
                    <a:pt x="628054" y="125016"/>
                  </a:lnTo>
                  <a:close/>
                  <a:moveTo>
                    <a:pt x="961429" y="102691"/>
                  </a:moveTo>
                  <a:lnTo>
                    <a:pt x="961429" y="163711"/>
                  </a:lnTo>
                  <a:lnTo>
                    <a:pt x="1025426" y="163711"/>
                  </a:lnTo>
                  <a:lnTo>
                    <a:pt x="1025426" y="102691"/>
                  </a:lnTo>
                  <a:close/>
                  <a:moveTo>
                    <a:pt x="852785" y="102691"/>
                  </a:moveTo>
                  <a:lnTo>
                    <a:pt x="852785" y="163711"/>
                  </a:lnTo>
                  <a:lnTo>
                    <a:pt x="916781" y="163711"/>
                  </a:lnTo>
                  <a:lnTo>
                    <a:pt x="916781" y="102691"/>
                  </a:lnTo>
                  <a:close/>
                  <a:moveTo>
                    <a:pt x="2135683" y="87809"/>
                  </a:moveTo>
                  <a:cubicBezTo>
                    <a:pt x="2133699" y="94754"/>
                    <a:pt x="2129234" y="104676"/>
                    <a:pt x="2122289" y="117574"/>
                  </a:cubicBezTo>
                  <a:cubicBezTo>
                    <a:pt x="2118320" y="125512"/>
                    <a:pt x="2115343" y="131465"/>
                    <a:pt x="2113359" y="135434"/>
                  </a:cubicBezTo>
                  <a:cubicBezTo>
                    <a:pt x="2121297" y="159246"/>
                    <a:pt x="2133203" y="182562"/>
                    <a:pt x="2149078" y="205383"/>
                  </a:cubicBezTo>
                  <a:cubicBezTo>
                    <a:pt x="2166937" y="172641"/>
                    <a:pt x="2178347" y="133449"/>
                    <a:pt x="2183308" y="87809"/>
                  </a:cubicBezTo>
                  <a:close/>
                  <a:moveTo>
                    <a:pt x="1439168" y="47625"/>
                  </a:moveTo>
                  <a:lnTo>
                    <a:pt x="1485304" y="81855"/>
                  </a:lnTo>
                  <a:cubicBezTo>
                    <a:pt x="1487289" y="82848"/>
                    <a:pt x="1488281" y="84336"/>
                    <a:pt x="1488281" y="86320"/>
                  </a:cubicBezTo>
                  <a:cubicBezTo>
                    <a:pt x="1488281" y="89297"/>
                    <a:pt x="1484312" y="91281"/>
                    <a:pt x="1476375" y="92273"/>
                  </a:cubicBezTo>
                  <a:lnTo>
                    <a:pt x="1345406" y="92273"/>
                  </a:lnTo>
                  <a:lnTo>
                    <a:pt x="1345406" y="189012"/>
                  </a:lnTo>
                  <a:lnTo>
                    <a:pt x="1391543" y="189012"/>
                  </a:lnTo>
                  <a:lnTo>
                    <a:pt x="1418332" y="153293"/>
                  </a:lnTo>
                  <a:lnTo>
                    <a:pt x="1462980" y="187523"/>
                  </a:lnTo>
                  <a:cubicBezTo>
                    <a:pt x="1464964" y="188516"/>
                    <a:pt x="1465957" y="190500"/>
                    <a:pt x="1465957" y="193476"/>
                  </a:cubicBezTo>
                  <a:cubicBezTo>
                    <a:pt x="1463972" y="197445"/>
                    <a:pt x="1460500" y="199430"/>
                    <a:pt x="1455539" y="199430"/>
                  </a:cubicBezTo>
                  <a:lnTo>
                    <a:pt x="1345406" y="199430"/>
                  </a:lnTo>
                  <a:lnTo>
                    <a:pt x="1345406" y="317004"/>
                  </a:lnTo>
                  <a:lnTo>
                    <a:pt x="1421308" y="317004"/>
                  </a:lnTo>
                  <a:lnTo>
                    <a:pt x="1449586" y="282773"/>
                  </a:lnTo>
                  <a:lnTo>
                    <a:pt x="1497211" y="315516"/>
                  </a:lnTo>
                  <a:cubicBezTo>
                    <a:pt x="1499195" y="315516"/>
                    <a:pt x="1500187" y="317004"/>
                    <a:pt x="1500187" y="319980"/>
                  </a:cubicBezTo>
                  <a:cubicBezTo>
                    <a:pt x="1500187" y="323949"/>
                    <a:pt x="1496218" y="325934"/>
                    <a:pt x="1488281" y="325934"/>
                  </a:cubicBezTo>
                  <a:lnTo>
                    <a:pt x="1141511" y="325934"/>
                  </a:lnTo>
                  <a:lnTo>
                    <a:pt x="1141511" y="317004"/>
                  </a:lnTo>
                  <a:lnTo>
                    <a:pt x="1293316" y="317004"/>
                  </a:lnTo>
                  <a:lnTo>
                    <a:pt x="1293316" y="199430"/>
                  </a:lnTo>
                  <a:lnTo>
                    <a:pt x="1183183" y="199430"/>
                  </a:lnTo>
                  <a:lnTo>
                    <a:pt x="1183183" y="189012"/>
                  </a:lnTo>
                  <a:lnTo>
                    <a:pt x="1293316" y="189012"/>
                  </a:lnTo>
                  <a:lnTo>
                    <a:pt x="1293316" y="92273"/>
                  </a:lnTo>
                  <a:lnTo>
                    <a:pt x="1156394" y="92273"/>
                  </a:lnTo>
                  <a:lnTo>
                    <a:pt x="1156394" y="83344"/>
                  </a:lnTo>
                  <a:lnTo>
                    <a:pt x="1412379" y="83344"/>
                  </a:lnTo>
                  <a:close/>
                  <a:moveTo>
                    <a:pt x="961429" y="32742"/>
                  </a:moveTo>
                  <a:lnTo>
                    <a:pt x="961429" y="93762"/>
                  </a:lnTo>
                  <a:lnTo>
                    <a:pt x="1025426" y="93762"/>
                  </a:lnTo>
                  <a:lnTo>
                    <a:pt x="1025426" y="32742"/>
                  </a:lnTo>
                  <a:close/>
                  <a:moveTo>
                    <a:pt x="852785" y="32742"/>
                  </a:moveTo>
                  <a:lnTo>
                    <a:pt x="852785" y="93762"/>
                  </a:lnTo>
                  <a:lnTo>
                    <a:pt x="916781" y="93762"/>
                  </a:lnTo>
                  <a:lnTo>
                    <a:pt x="916781" y="32742"/>
                  </a:lnTo>
                  <a:close/>
                  <a:moveTo>
                    <a:pt x="1762125" y="29766"/>
                  </a:moveTo>
                  <a:lnTo>
                    <a:pt x="1832074" y="43160"/>
                  </a:lnTo>
                  <a:cubicBezTo>
                    <a:pt x="1838027" y="44152"/>
                    <a:pt x="1840507" y="46137"/>
                    <a:pt x="1839515" y="49113"/>
                  </a:cubicBezTo>
                  <a:cubicBezTo>
                    <a:pt x="1839515" y="55066"/>
                    <a:pt x="1833066" y="60523"/>
                    <a:pt x="1820168" y="65484"/>
                  </a:cubicBezTo>
                  <a:cubicBezTo>
                    <a:pt x="1802308" y="144859"/>
                    <a:pt x="1776015" y="202406"/>
                    <a:pt x="1741289" y="238125"/>
                  </a:cubicBezTo>
                  <a:cubicBezTo>
                    <a:pt x="1777007" y="260945"/>
                    <a:pt x="1824632" y="276324"/>
                    <a:pt x="1884164" y="284262"/>
                  </a:cubicBezTo>
                  <a:lnTo>
                    <a:pt x="1881187" y="291703"/>
                  </a:lnTo>
                  <a:cubicBezTo>
                    <a:pt x="1863328" y="298648"/>
                    <a:pt x="1847949" y="316508"/>
                    <a:pt x="1835050" y="345281"/>
                  </a:cubicBezTo>
                  <a:cubicBezTo>
                    <a:pt x="1769566" y="325437"/>
                    <a:pt x="1723429" y="302617"/>
                    <a:pt x="1696640" y="276820"/>
                  </a:cubicBezTo>
                  <a:cubicBezTo>
                    <a:pt x="1657945" y="303609"/>
                    <a:pt x="1601886" y="326430"/>
                    <a:pt x="1528465" y="345281"/>
                  </a:cubicBezTo>
                  <a:lnTo>
                    <a:pt x="1525488" y="337840"/>
                  </a:lnTo>
                  <a:cubicBezTo>
                    <a:pt x="1588988" y="308074"/>
                    <a:pt x="1636613" y="277812"/>
                    <a:pt x="1668363" y="247055"/>
                  </a:cubicBezTo>
                  <a:cubicBezTo>
                    <a:pt x="1635621" y="205383"/>
                    <a:pt x="1612800" y="135930"/>
                    <a:pt x="1599902" y="38695"/>
                  </a:cubicBezTo>
                  <a:lnTo>
                    <a:pt x="1607343" y="35719"/>
                  </a:lnTo>
                  <a:cubicBezTo>
                    <a:pt x="1630164" y="113109"/>
                    <a:pt x="1662410" y="170656"/>
                    <a:pt x="1704082" y="208359"/>
                  </a:cubicBezTo>
                  <a:cubicBezTo>
                    <a:pt x="1728886" y="175617"/>
                    <a:pt x="1746250" y="135434"/>
                    <a:pt x="1756172" y="87809"/>
                  </a:cubicBezTo>
                  <a:cubicBezTo>
                    <a:pt x="1759148" y="68957"/>
                    <a:pt x="1761133" y="49609"/>
                    <a:pt x="1762125" y="29766"/>
                  </a:cubicBezTo>
                  <a:close/>
                  <a:moveTo>
                    <a:pt x="2352972" y="10418"/>
                  </a:moveTo>
                  <a:cubicBezTo>
                    <a:pt x="2399605" y="19348"/>
                    <a:pt x="2421433" y="33734"/>
                    <a:pt x="2418457" y="53578"/>
                  </a:cubicBezTo>
                  <a:cubicBezTo>
                    <a:pt x="2416472" y="70445"/>
                    <a:pt x="2407047" y="79871"/>
                    <a:pt x="2390179" y="81855"/>
                  </a:cubicBezTo>
                  <a:cubicBezTo>
                    <a:pt x="2381250" y="82848"/>
                    <a:pt x="2375793" y="77887"/>
                    <a:pt x="2373808" y="66973"/>
                  </a:cubicBezTo>
                  <a:cubicBezTo>
                    <a:pt x="2369840" y="48121"/>
                    <a:pt x="2361902" y="30758"/>
                    <a:pt x="2349996" y="14883"/>
                  </a:cubicBezTo>
                  <a:close/>
                  <a:moveTo>
                    <a:pt x="1656457" y="4465"/>
                  </a:moveTo>
                  <a:cubicBezTo>
                    <a:pt x="1702097" y="19348"/>
                    <a:pt x="1724918" y="37703"/>
                    <a:pt x="1724918" y="59531"/>
                  </a:cubicBezTo>
                  <a:cubicBezTo>
                    <a:pt x="1722933" y="78383"/>
                    <a:pt x="1713508" y="89297"/>
                    <a:pt x="1696640" y="92273"/>
                  </a:cubicBezTo>
                  <a:cubicBezTo>
                    <a:pt x="1684734" y="93266"/>
                    <a:pt x="1677789" y="87312"/>
                    <a:pt x="1675804" y="74414"/>
                  </a:cubicBezTo>
                  <a:cubicBezTo>
                    <a:pt x="1671836" y="49609"/>
                    <a:pt x="1664394" y="27781"/>
                    <a:pt x="1653480" y="8930"/>
                  </a:cubicBezTo>
                  <a:close/>
                  <a:moveTo>
                    <a:pt x="528340" y="2976"/>
                  </a:moveTo>
                  <a:lnTo>
                    <a:pt x="590847" y="8930"/>
                  </a:lnTo>
                  <a:cubicBezTo>
                    <a:pt x="595808" y="8930"/>
                    <a:pt x="598289" y="10914"/>
                    <a:pt x="598289" y="14883"/>
                  </a:cubicBezTo>
                  <a:cubicBezTo>
                    <a:pt x="598289" y="18851"/>
                    <a:pt x="592336" y="23316"/>
                    <a:pt x="580429" y="28277"/>
                  </a:cubicBezTo>
                  <a:lnTo>
                    <a:pt x="580429" y="58043"/>
                  </a:lnTo>
                  <a:lnTo>
                    <a:pt x="656332" y="58043"/>
                  </a:lnTo>
                  <a:lnTo>
                    <a:pt x="683121" y="22324"/>
                  </a:lnTo>
                  <a:lnTo>
                    <a:pt x="732234" y="56555"/>
                  </a:lnTo>
                  <a:cubicBezTo>
                    <a:pt x="734218" y="57547"/>
                    <a:pt x="735211" y="59035"/>
                    <a:pt x="735211" y="61019"/>
                  </a:cubicBezTo>
                  <a:cubicBezTo>
                    <a:pt x="734218" y="64988"/>
                    <a:pt x="729754" y="66973"/>
                    <a:pt x="721816" y="66973"/>
                  </a:cubicBezTo>
                  <a:lnTo>
                    <a:pt x="580429" y="66973"/>
                  </a:lnTo>
                  <a:lnTo>
                    <a:pt x="580429" y="114598"/>
                  </a:lnTo>
                  <a:lnTo>
                    <a:pt x="622101" y="114598"/>
                  </a:lnTo>
                  <a:lnTo>
                    <a:pt x="635496" y="90785"/>
                  </a:lnTo>
                  <a:lnTo>
                    <a:pt x="683121" y="108644"/>
                  </a:lnTo>
                  <a:cubicBezTo>
                    <a:pt x="687090" y="110629"/>
                    <a:pt x="689074" y="113109"/>
                    <a:pt x="689074" y="116086"/>
                  </a:cubicBezTo>
                  <a:cubicBezTo>
                    <a:pt x="689074" y="121047"/>
                    <a:pt x="685105" y="126504"/>
                    <a:pt x="677168" y="132457"/>
                  </a:cubicBezTo>
                  <a:lnTo>
                    <a:pt x="677168" y="150316"/>
                  </a:lnTo>
                  <a:cubicBezTo>
                    <a:pt x="677168" y="162223"/>
                    <a:pt x="677664" y="182066"/>
                    <a:pt x="678656" y="209848"/>
                  </a:cubicBezTo>
                  <a:cubicBezTo>
                    <a:pt x="678656" y="215801"/>
                    <a:pt x="675679" y="219769"/>
                    <a:pt x="669726" y="221754"/>
                  </a:cubicBezTo>
                  <a:cubicBezTo>
                    <a:pt x="667742" y="221754"/>
                    <a:pt x="664765" y="222250"/>
                    <a:pt x="660797" y="223242"/>
                  </a:cubicBezTo>
                  <a:cubicBezTo>
                    <a:pt x="644922" y="225226"/>
                    <a:pt x="634008" y="226219"/>
                    <a:pt x="628054" y="226219"/>
                  </a:cubicBezTo>
                  <a:lnTo>
                    <a:pt x="628054" y="208359"/>
                  </a:lnTo>
                  <a:lnTo>
                    <a:pt x="614660" y="208359"/>
                  </a:lnTo>
                  <a:lnTo>
                    <a:pt x="614660" y="288726"/>
                  </a:lnTo>
                  <a:cubicBezTo>
                    <a:pt x="614660" y="297656"/>
                    <a:pt x="619125" y="302121"/>
                    <a:pt x="628054" y="302121"/>
                  </a:cubicBezTo>
                  <a:lnTo>
                    <a:pt x="669726" y="302121"/>
                  </a:lnTo>
                  <a:cubicBezTo>
                    <a:pt x="678656" y="302121"/>
                    <a:pt x="685601" y="296664"/>
                    <a:pt x="690562" y="285750"/>
                  </a:cubicBezTo>
                  <a:lnTo>
                    <a:pt x="714375" y="220266"/>
                  </a:lnTo>
                  <a:lnTo>
                    <a:pt x="720328" y="220266"/>
                  </a:lnTo>
                  <a:lnTo>
                    <a:pt x="718840" y="281285"/>
                  </a:lnTo>
                  <a:cubicBezTo>
                    <a:pt x="718840" y="290215"/>
                    <a:pt x="721816" y="296664"/>
                    <a:pt x="727769" y="300633"/>
                  </a:cubicBezTo>
                  <a:cubicBezTo>
                    <a:pt x="733722" y="304601"/>
                    <a:pt x="736699" y="308570"/>
                    <a:pt x="736699" y="312539"/>
                  </a:cubicBezTo>
                  <a:cubicBezTo>
                    <a:pt x="736699" y="331391"/>
                    <a:pt x="718344" y="340816"/>
                    <a:pt x="681633" y="340816"/>
                  </a:cubicBezTo>
                  <a:lnTo>
                    <a:pt x="604242" y="340816"/>
                  </a:lnTo>
                  <a:cubicBezTo>
                    <a:pt x="578445" y="341809"/>
                    <a:pt x="566043" y="329902"/>
                    <a:pt x="567035" y="305098"/>
                  </a:cubicBezTo>
                  <a:lnTo>
                    <a:pt x="567035" y="208359"/>
                  </a:lnTo>
                  <a:lnTo>
                    <a:pt x="546199" y="208359"/>
                  </a:lnTo>
                  <a:cubicBezTo>
                    <a:pt x="545207" y="292695"/>
                    <a:pt x="489644" y="339824"/>
                    <a:pt x="379511" y="349746"/>
                  </a:cubicBezTo>
                  <a:lnTo>
                    <a:pt x="378023" y="343793"/>
                  </a:lnTo>
                  <a:cubicBezTo>
                    <a:pt x="459383" y="318988"/>
                    <a:pt x="499566" y="273844"/>
                    <a:pt x="498574" y="208359"/>
                  </a:cubicBezTo>
                  <a:lnTo>
                    <a:pt x="483691" y="208359"/>
                  </a:lnTo>
                  <a:lnTo>
                    <a:pt x="483691" y="214312"/>
                  </a:lnTo>
                  <a:cubicBezTo>
                    <a:pt x="484683" y="220266"/>
                    <a:pt x="482203" y="223738"/>
                    <a:pt x="476250" y="224730"/>
                  </a:cubicBezTo>
                  <a:cubicBezTo>
                    <a:pt x="464343" y="227707"/>
                    <a:pt x="450949" y="229195"/>
                    <a:pt x="436066" y="229195"/>
                  </a:cubicBezTo>
                  <a:cubicBezTo>
                    <a:pt x="437058" y="213320"/>
                    <a:pt x="437554" y="195957"/>
                    <a:pt x="437554" y="177105"/>
                  </a:cubicBezTo>
                  <a:lnTo>
                    <a:pt x="437554" y="151805"/>
                  </a:lnTo>
                  <a:cubicBezTo>
                    <a:pt x="437554" y="141883"/>
                    <a:pt x="437554" y="125016"/>
                    <a:pt x="437554" y="101203"/>
                  </a:cubicBezTo>
                  <a:lnTo>
                    <a:pt x="494109" y="114598"/>
                  </a:lnTo>
                  <a:lnTo>
                    <a:pt x="529828" y="114598"/>
                  </a:lnTo>
                  <a:lnTo>
                    <a:pt x="529828" y="84832"/>
                  </a:lnTo>
                  <a:lnTo>
                    <a:pt x="529828" y="66973"/>
                  </a:lnTo>
                  <a:lnTo>
                    <a:pt x="385465" y="66973"/>
                  </a:lnTo>
                  <a:lnTo>
                    <a:pt x="385465" y="58043"/>
                  </a:lnTo>
                  <a:lnTo>
                    <a:pt x="529828" y="58043"/>
                  </a:lnTo>
                  <a:cubicBezTo>
                    <a:pt x="529828" y="53082"/>
                    <a:pt x="529828" y="45641"/>
                    <a:pt x="529828" y="35719"/>
                  </a:cubicBezTo>
                  <a:cubicBezTo>
                    <a:pt x="528836" y="21828"/>
                    <a:pt x="528340" y="10914"/>
                    <a:pt x="528340" y="2976"/>
                  </a:cubicBezTo>
                  <a:close/>
                  <a:moveTo>
                    <a:pt x="2439293" y="1488"/>
                  </a:moveTo>
                  <a:lnTo>
                    <a:pt x="2495847" y="5953"/>
                  </a:lnTo>
                  <a:cubicBezTo>
                    <a:pt x="2500808" y="5953"/>
                    <a:pt x="2503289" y="7441"/>
                    <a:pt x="2503289" y="10418"/>
                  </a:cubicBezTo>
                  <a:cubicBezTo>
                    <a:pt x="2504281" y="16371"/>
                    <a:pt x="2498824" y="21332"/>
                    <a:pt x="2486918" y="25301"/>
                  </a:cubicBezTo>
                  <a:lnTo>
                    <a:pt x="2486918" y="84832"/>
                  </a:lnTo>
                  <a:lnTo>
                    <a:pt x="2504777" y="84832"/>
                  </a:lnTo>
                  <a:cubicBezTo>
                    <a:pt x="2515691" y="62012"/>
                    <a:pt x="2524125" y="36215"/>
                    <a:pt x="2530078" y="7441"/>
                  </a:cubicBezTo>
                  <a:lnTo>
                    <a:pt x="2583656" y="25301"/>
                  </a:lnTo>
                  <a:cubicBezTo>
                    <a:pt x="2588617" y="26293"/>
                    <a:pt x="2591097" y="28277"/>
                    <a:pt x="2591097" y="31254"/>
                  </a:cubicBezTo>
                  <a:cubicBezTo>
                    <a:pt x="2591097" y="37207"/>
                    <a:pt x="2585144" y="40184"/>
                    <a:pt x="2573238" y="40184"/>
                  </a:cubicBezTo>
                  <a:cubicBezTo>
                    <a:pt x="2553394" y="61019"/>
                    <a:pt x="2535535" y="75902"/>
                    <a:pt x="2519660" y="84832"/>
                  </a:cubicBezTo>
                  <a:lnTo>
                    <a:pt x="2570261" y="84832"/>
                  </a:lnTo>
                  <a:lnTo>
                    <a:pt x="2588121" y="61019"/>
                  </a:lnTo>
                  <a:lnTo>
                    <a:pt x="2637234" y="92273"/>
                  </a:lnTo>
                  <a:cubicBezTo>
                    <a:pt x="2640211" y="94258"/>
                    <a:pt x="2641699" y="96242"/>
                    <a:pt x="2641699" y="98226"/>
                  </a:cubicBezTo>
                  <a:cubicBezTo>
                    <a:pt x="2642691" y="104180"/>
                    <a:pt x="2635746" y="107652"/>
                    <a:pt x="2620863" y="108644"/>
                  </a:cubicBezTo>
                  <a:cubicBezTo>
                    <a:pt x="2603996" y="116582"/>
                    <a:pt x="2589609" y="122039"/>
                    <a:pt x="2577703" y="125016"/>
                  </a:cubicBezTo>
                  <a:cubicBezTo>
                    <a:pt x="2580679" y="126008"/>
                    <a:pt x="2581672" y="127992"/>
                    <a:pt x="2580679" y="130969"/>
                  </a:cubicBezTo>
                  <a:cubicBezTo>
                    <a:pt x="2581672" y="133945"/>
                    <a:pt x="2577207" y="138906"/>
                    <a:pt x="2567285" y="145851"/>
                  </a:cubicBezTo>
                  <a:lnTo>
                    <a:pt x="2567285" y="153293"/>
                  </a:lnTo>
                  <a:cubicBezTo>
                    <a:pt x="2567285" y="172144"/>
                    <a:pt x="2567781" y="190500"/>
                    <a:pt x="2568773" y="208359"/>
                  </a:cubicBezTo>
                  <a:cubicBezTo>
                    <a:pt x="2569765" y="214312"/>
                    <a:pt x="2567285" y="217785"/>
                    <a:pt x="2561332" y="218777"/>
                  </a:cubicBezTo>
                  <a:cubicBezTo>
                    <a:pt x="2560340" y="218777"/>
                    <a:pt x="2558355" y="219273"/>
                    <a:pt x="2555379" y="220266"/>
                  </a:cubicBezTo>
                  <a:cubicBezTo>
                    <a:pt x="2539504" y="222250"/>
                    <a:pt x="2528093" y="223242"/>
                    <a:pt x="2521148" y="223242"/>
                  </a:cubicBezTo>
                  <a:lnTo>
                    <a:pt x="2521148" y="208359"/>
                  </a:lnTo>
                  <a:lnTo>
                    <a:pt x="2400597" y="208359"/>
                  </a:lnTo>
                  <a:lnTo>
                    <a:pt x="2400597" y="217289"/>
                  </a:lnTo>
                  <a:cubicBezTo>
                    <a:pt x="2400597" y="223242"/>
                    <a:pt x="2397621" y="226715"/>
                    <a:pt x="2391668" y="227707"/>
                  </a:cubicBezTo>
                  <a:cubicBezTo>
                    <a:pt x="2378769" y="230684"/>
                    <a:pt x="2365871" y="232172"/>
                    <a:pt x="2352972" y="232172"/>
                  </a:cubicBezTo>
                  <a:cubicBezTo>
                    <a:pt x="2353965" y="219273"/>
                    <a:pt x="2354461" y="197445"/>
                    <a:pt x="2354461" y="166687"/>
                  </a:cubicBezTo>
                  <a:lnTo>
                    <a:pt x="2354461" y="153293"/>
                  </a:lnTo>
                  <a:cubicBezTo>
                    <a:pt x="2354461" y="140394"/>
                    <a:pt x="2354461" y="127992"/>
                    <a:pt x="2354461" y="116086"/>
                  </a:cubicBezTo>
                  <a:lnTo>
                    <a:pt x="2411015" y="129480"/>
                  </a:lnTo>
                  <a:lnTo>
                    <a:pt x="2513707" y="129480"/>
                  </a:lnTo>
                  <a:lnTo>
                    <a:pt x="2528590" y="104180"/>
                  </a:lnTo>
                  <a:lnTo>
                    <a:pt x="2562820" y="119062"/>
                  </a:lnTo>
                  <a:lnTo>
                    <a:pt x="2574726" y="95250"/>
                  </a:lnTo>
                  <a:lnTo>
                    <a:pt x="2344043" y="95250"/>
                  </a:lnTo>
                  <a:cubicBezTo>
                    <a:pt x="2344043" y="98226"/>
                    <a:pt x="2344043" y="101699"/>
                    <a:pt x="2344043" y="105668"/>
                  </a:cubicBezTo>
                  <a:cubicBezTo>
                    <a:pt x="2343051" y="137418"/>
                    <a:pt x="2330648" y="153789"/>
                    <a:pt x="2306836" y="154781"/>
                  </a:cubicBezTo>
                  <a:cubicBezTo>
                    <a:pt x="2292945" y="153789"/>
                    <a:pt x="2285503" y="144859"/>
                    <a:pt x="2284511" y="127992"/>
                  </a:cubicBezTo>
                  <a:cubicBezTo>
                    <a:pt x="2283519" y="119062"/>
                    <a:pt x="2288976" y="111125"/>
                    <a:pt x="2300882" y="104180"/>
                  </a:cubicBezTo>
                  <a:cubicBezTo>
                    <a:pt x="2315765" y="95250"/>
                    <a:pt x="2326183" y="79375"/>
                    <a:pt x="2332136" y="56555"/>
                  </a:cubicBezTo>
                  <a:lnTo>
                    <a:pt x="2335113" y="56555"/>
                  </a:lnTo>
                  <a:cubicBezTo>
                    <a:pt x="2338090" y="65484"/>
                    <a:pt x="2340570" y="74910"/>
                    <a:pt x="2342554" y="84832"/>
                  </a:cubicBezTo>
                  <a:lnTo>
                    <a:pt x="2440781" y="84832"/>
                  </a:lnTo>
                  <a:lnTo>
                    <a:pt x="2440781" y="66973"/>
                  </a:lnTo>
                  <a:cubicBezTo>
                    <a:pt x="2440781" y="57051"/>
                    <a:pt x="2440285" y="45144"/>
                    <a:pt x="2439293" y="31254"/>
                  </a:cubicBezTo>
                  <a:cubicBezTo>
                    <a:pt x="2439293" y="19348"/>
                    <a:pt x="2439293" y="9426"/>
                    <a:pt x="2439293" y="1488"/>
                  </a:cubicBezTo>
                  <a:close/>
                  <a:moveTo>
                    <a:pt x="1032867" y="1488"/>
                  </a:moveTo>
                  <a:lnTo>
                    <a:pt x="1077515" y="17859"/>
                  </a:lnTo>
                  <a:cubicBezTo>
                    <a:pt x="1081484" y="19844"/>
                    <a:pt x="1083469" y="22324"/>
                    <a:pt x="1083469" y="25301"/>
                  </a:cubicBezTo>
                  <a:cubicBezTo>
                    <a:pt x="1083469" y="29269"/>
                    <a:pt x="1079004" y="34726"/>
                    <a:pt x="1070074" y="41672"/>
                  </a:cubicBezTo>
                  <a:lnTo>
                    <a:pt x="1070074" y="119062"/>
                  </a:lnTo>
                  <a:cubicBezTo>
                    <a:pt x="1070074" y="122039"/>
                    <a:pt x="1070074" y="127992"/>
                    <a:pt x="1070074" y="136922"/>
                  </a:cubicBezTo>
                  <a:cubicBezTo>
                    <a:pt x="1071066" y="155773"/>
                    <a:pt x="1071562" y="170160"/>
                    <a:pt x="1071562" y="180082"/>
                  </a:cubicBezTo>
                  <a:cubicBezTo>
                    <a:pt x="1072554" y="186035"/>
                    <a:pt x="1070074" y="189508"/>
                    <a:pt x="1064121" y="190500"/>
                  </a:cubicBezTo>
                  <a:cubicBezTo>
                    <a:pt x="1060152" y="191492"/>
                    <a:pt x="1052711" y="192484"/>
                    <a:pt x="1041797" y="193476"/>
                  </a:cubicBezTo>
                  <a:cubicBezTo>
                    <a:pt x="1033859" y="194469"/>
                    <a:pt x="1028402" y="194965"/>
                    <a:pt x="1025426" y="194965"/>
                  </a:cubicBezTo>
                  <a:lnTo>
                    <a:pt x="1025426" y="174129"/>
                  </a:lnTo>
                  <a:lnTo>
                    <a:pt x="852785" y="174129"/>
                  </a:lnTo>
                  <a:lnTo>
                    <a:pt x="852785" y="180082"/>
                  </a:lnTo>
                  <a:cubicBezTo>
                    <a:pt x="853777" y="187027"/>
                    <a:pt x="851297" y="190996"/>
                    <a:pt x="845344" y="191988"/>
                  </a:cubicBezTo>
                  <a:cubicBezTo>
                    <a:pt x="842367" y="191988"/>
                    <a:pt x="836910" y="192484"/>
                    <a:pt x="828972" y="193476"/>
                  </a:cubicBezTo>
                  <a:cubicBezTo>
                    <a:pt x="818058" y="194469"/>
                    <a:pt x="810617" y="195461"/>
                    <a:pt x="806648" y="196453"/>
                  </a:cubicBezTo>
                  <a:cubicBezTo>
                    <a:pt x="807640" y="177601"/>
                    <a:pt x="808137" y="149324"/>
                    <a:pt x="808137" y="111621"/>
                  </a:cubicBezTo>
                  <a:lnTo>
                    <a:pt x="808137" y="71437"/>
                  </a:lnTo>
                  <a:cubicBezTo>
                    <a:pt x="808137" y="51594"/>
                    <a:pt x="808137" y="31750"/>
                    <a:pt x="808137" y="11906"/>
                  </a:cubicBezTo>
                  <a:lnTo>
                    <a:pt x="863203" y="23812"/>
                  </a:lnTo>
                  <a:lnTo>
                    <a:pt x="1017984" y="23812"/>
                  </a:lnTo>
                  <a:close/>
                  <a:moveTo>
                    <a:pt x="2107406" y="0"/>
                  </a:moveTo>
                  <a:lnTo>
                    <a:pt x="2169914" y="10418"/>
                  </a:lnTo>
                  <a:cubicBezTo>
                    <a:pt x="2173882" y="10418"/>
                    <a:pt x="2175867" y="11906"/>
                    <a:pt x="2175867" y="14883"/>
                  </a:cubicBezTo>
                  <a:cubicBezTo>
                    <a:pt x="2174875" y="20836"/>
                    <a:pt x="2168922" y="25301"/>
                    <a:pt x="2158007" y="28277"/>
                  </a:cubicBezTo>
                  <a:cubicBezTo>
                    <a:pt x="2154039" y="46137"/>
                    <a:pt x="2148086" y="63004"/>
                    <a:pt x="2140148" y="78879"/>
                  </a:cubicBezTo>
                  <a:lnTo>
                    <a:pt x="2190750" y="78879"/>
                  </a:lnTo>
                  <a:lnTo>
                    <a:pt x="2216050" y="46137"/>
                  </a:lnTo>
                  <a:lnTo>
                    <a:pt x="2259211" y="77391"/>
                  </a:lnTo>
                  <a:cubicBezTo>
                    <a:pt x="2261195" y="78383"/>
                    <a:pt x="2262187" y="79871"/>
                    <a:pt x="2262187" y="81855"/>
                  </a:cubicBezTo>
                  <a:cubicBezTo>
                    <a:pt x="2262187" y="84832"/>
                    <a:pt x="2258218" y="86816"/>
                    <a:pt x="2250281" y="87809"/>
                  </a:cubicBezTo>
                  <a:lnTo>
                    <a:pt x="2229445" y="87809"/>
                  </a:lnTo>
                  <a:cubicBezTo>
                    <a:pt x="2223492" y="150316"/>
                    <a:pt x="2207121" y="201414"/>
                    <a:pt x="2180332" y="241101"/>
                  </a:cubicBezTo>
                  <a:cubicBezTo>
                    <a:pt x="2203152" y="260945"/>
                    <a:pt x="2232421" y="276820"/>
                    <a:pt x="2268140" y="288726"/>
                  </a:cubicBezTo>
                  <a:lnTo>
                    <a:pt x="2266652" y="293191"/>
                  </a:lnTo>
                  <a:cubicBezTo>
                    <a:pt x="2253754" y="299144"/>
                    <a:pt x="2238871" y="314523"/>
                    <a:pt x="2222004" y="339328"/>
                  </a:cubicBezTo>
                  <a:cubicBezTo>
                    <a:pt x="2185293" y="315516"/>
                    <a:pt x="2160984" y="294184"/>
                    <a:pt x="2149078" y="275332"/>
                  </a:cubicBezTo>
                  <a:cubicBezTo>
                    <a:pt x="2115343" y="307082"/>
                    <a:pt x="2067222" y="329902"/>
                    <a:pt x="2004714" y="343793"/>
                  </a:cubicBezTo>
                  <a:lnTo>
                    <a:pt x="2001738" y="337840"/>
                  </a:lnTo>
                  <a:cubicBezTo>
                    <a:pt x="2059285" y="308074"/>
                    <a:pt x="2101453" y="275332"/>
                    <a:pt x="2128242" y="239613"/>
                  </a:cubicBezTo>
                  <a:cubicBezTo>
                    <a:pt x="2116336" y="215801"/>
                    <a:pt x="2108398" y="186035"/>
                    <a:pt x="2104429" y="150316"/>
                  </a:cubicBezTo>
                  <a:cubicBezTo>
                    <a:pt x="2092523" y="169168"/>
                    <a:pt x="2079129" y="187523"/>
                    <a:pt x="2064246" y="205383"/>
                  </a:cubicBezTo>
                  <a:lnTo>
                    <a:pt x="2059781" y="200918"/>
                  </a:lnTo>
                  <a:cubicBezTo>
                    <a:pt x="2066726" y="183059"/>
                    <a:pt x="2073175" y="165199"/>
                    <a:pt x="2079129" y="147340"/>
                  </a:cubicBezTo>
                  <a:lnTo>
                    <a:pt x="2038945" y="147340"/>
                  </a:lnTo>
                  <a:lnTo>
                    <a:pt x="2038945" y="242590"/>
                  </a:lnTo>
                  <a:cubicBezTo>
                    <a:pt x="2044898" y="241598"/>
                    <a:pt x="2053828" y="239613"/>
                    <a:pt x="2065734" y="236637"/>
                  </a:cubicBezTo>
                  <a:cubicBezTo>
                    <a:pt x="2075656" y="234652"/>
                    <a:pt x="2082601" y="233164"/>
                    <a:pt x="2086570" y="232172"/>
                  </a:cubicBezTo>
                  <a:lnTo>
                    <a:pt x="2089546" y="239613"/>
                  </a:lnTo>
                  <a:cubicBezTo>
                    <a:pt x="2034976" y="271363"/>
                    <a:pt x="1983382" y="294680"/>
                    <a:pt x="1934765" y="309562"/>
                  </a:cubicBezTo>
                  <a:cubicBezTo>
                    <a:pt x="1932781" y="319484"/>
                    <a:pt x="1929308" y="324445"/>
                    <a:pt x="1924347" y="324445"/>
                  </a:cubicBezTo>
                  <a:cubicBezTo>
                    <a:pt x="1922363" y="324445"/>
                    <a:pt x="1920379" y="322461"/>
                    <a:pt x="1918394" y="318492"/>
                  </a:cubicBezTo>
                  <a:lnTo>
                    <a:pt x="1900535" y="267891"/>
                  </a:lnTo>
                  <a:cubicBezTo>
                    <a:pt x="1903511" y="266898"/>
                    <a:pt x="1907480" y="266402"/>
                    <a:pt x="1912441" y="266402"/>
                  </a:cubicBezTo>
                  <a:cubicBezTo>
                    <a:pt x="1917402" y="265410"/>
                    <a:pt x="1920875" y="264914"/>
                    <a:pt x="1922859" y="264914"/>
                  </a:cubicBezTo>
                  <a:lnTo>
                    <a:pt x="1922859" y="166687"/>
                  </a:lnTo>
                  <a:cubicBezTo>
                    <a:pt x="1922859" y="162719"/>
                    <a:pt x="1922859" y="152797"/>
                    <a:pt x="1922859" y="136922"/>
                  </a:cubicBezTo>
                  <a:cubicBezTo>
                    <a:pt x="1921867" y="120055"/>
                    <a:pt x="1921371" y="108644"/>
                    <a:pt x="1921371" y="102691"/>
                  </a:cubicBezTo>
                  <a:lnTo>
                    <a:pt x="1973461" y="107156"/>
                  </a:lnTo>
                  <a:cubicBezTo>
                    <a:pt x="1978422" y="107156"/>
                    <a:pt x="1981398" y="108644"/>
                    <a:pt x="1982390" y="111621"/>
                  </a:cubicBezTo>
                  <a:cubicBezTo>
                    <a:pt x="1982390" y="117574"/>
                    <a:pt x="1976933" y="122535"/>
                    <a:pt x="1966019" y="126504"/>
                  </a:cubicBezTo>
                  <a:lnTo>
                    <a:pt x="1966019" y="257473"/>
                  </a:lnTo>
                  <a:cubicBezTo>
                    <a:pt x="1974949" y="255488"/>
                    <a:pt x="1984375" y="254000"/>
                    <a:pt x="1994296" y="253008"/>
                  </a:cubicBezTo>
                  <a:lnTo>
                    <a:pt x="1994296" y="53578"/>
                  </a:lnTo>
                  <a:lnTo>
                    <a:pt x="1909465" y="53578"/>
                  </a:lnTo>
                  <a:lnTo>
                    <a:pt x="1909465" y="44648"/>
                  </a:lnTo>
                  <a:lnTo>
                    <a:pt x="2030015" y="44648"/>
                  </a:lnTo>
                  <a:lnTo>
                    <a:pt x="2052339" y="13394"/>
                  </a:lnTo>
                  <a:lnTo>
                    <a:pt x="2094011" y="43160"/>
                  </a:lnTo>
                  <a:cubicBezTo>
                    <a:pt x="2096988" y="44152"/>
                    <a:pt x="2097980" y="45641"/>
                    <a:pt x="2096988" y="47625"/>
                  </a:cubicBezTo>
                  <a:cubicBezTo>
                    <a:pt x="2096988" y="50601"/>
                    <a:pt x="2093019" y="52586"/>
                    <a:pt x="2085082" y="53578"/>
                  </a:cubicBezTo>
                  <a:lnTo>
                    <a:pt x="2038945" y="53578"/>
                  </a:lnTo>
                  <a:lnTo>
                    <a:pt x="2038945" y="138410"/>
                  </a:lnTo>
                  <a:lnTo>
                    <a:pt x="2040433" y="138410"/>
                  </a:lnTo>
                  <a:lnTo>
                    <a:pt x="2058293" y="113109"/>
                  </a:lnTo>
                  <a:lnTo>
                    <a:pt x="2083593" y="133945"/>
                  </a:lnTo>
                  <a:cubicBezTo>
                    <a:pt x="2091531" y="107156"/>
                    <a:pt x="2097484" y="81359"/>
                    <a:pt x="2101453" y="56555"/>
                  </a:cubicBezTo>
                  <a:cubicBezTo>
                    <a:pt x="2105421" y="39687"/>
                    <a:pt x="2107406" y="20836"/>
                    <a:pt x="2107406" y="0"/>
                  </a:cubicBezTo>
                  <a:close/>
                  <a:moveTo>
                    <a:pt x="1266527" y="0"/>
                  </a:moveTo>
                  <a:cubicBezTo>
                    <a:pt x="1324074" y="3969"/>
                    <a:pt x="1352351" y="18851"/>
                    <a:pt x="1351359" y="44648"/>
                  </a:cubicBezTo>
                  <a:cubicBezTo>
                    <a:pt x="1350367" y="65484"/>
                    <a:pt x="1338461" y="76894"/>
                    <a:pt x="1315640" y="78879"/>
                  </a:cubicBezTo>
                  <a:cubicBezTo>
                    <a:pt x="1301750" y="79871"/>
                    <a:pt x="1293812" y="73422"/>
                    <a:pt x="1291828" y="59531"/>
                  </a:cubicBezTo>
                  <a:cubicBezTo>
                    <a:pt x="1287859" y="38695"/>
                    <a:pt x="1278433" y="19844"/>
                    <a:pt x="1263550" y="2976"/>
                  </a:cubicBezTo>
                  <a:close/>
                  <a:moveTo>
                    <a:pt x="235148" y="0"/>
                  </a:moveTo>
                  <a:lnTo>
                    <a:pt x="284261" y="19348"/>
                  </a:lnTo>
                  <a:cubicBezTo>
                    <a:pt x="290215" y="21332"/>
                    <a:pt x="292695" y="23812"/>
                    <a:pt x="291703" y="26789"/>
                  </a:cubicBezTo>
                  <a:cubicBezTo>
                    <a:pt x="292695" y="30758"/>
                    <a:pt x="287238" y="36711"/>
                    <a:pt x="275332" y="44648"/>
                  </a:cubicBezTo>
                  <a:cubicBezTo>
                    <a:pt x="275332" y="47625"/>
                    <a:pt x="273347" y="70445"/>
                    <a:pt x="269379" y="113109"/>
                  </a:cubicBezTo>
                  <a:cubicBezTo>
                    <a:pt x="266402" y="150812"/>
                    <a:pt x="264914" y="173137"/>
                    <a:pt x="264914" y="180082"/>
                  </a:cubicBezTo>
                  <a:lnTo>
                    <a:pt x="279797" y="180082"/>
                  </a:lnTo>
                  <a:lnTo>
                    <a:pt x="294679" y="153293"/>
                  </a:lnTo>
                  <a:lnTo>
                    <a:pt x="346769" y="174129"/>
                  </a:lnTo>
                  <a:cubicBezTo>
                    <a:pt x="350738" y="175121"/>
                    <a:pt x="352722" y="177601"/>
                    <a:pt x="352722" y="181570"/>
                  </a:cubicBezTo>
                  <a:cubicBezTo>
                    <a:pt x="352722" y="186531"/>
                    <a:pt x="346769" y="192484"/>
                    <a:pt x="334863" y="199430"/>
                  </a:cubicBezTo>
                  <a:cubicBezTo>
                    <a:pt x="334863" y="225226"/>
                    <a:pt x="332382" y="255488"/>
                    <a:pt x="327422" y="290215"/>
                  </a:cubicBezTo>
                  <a:cubicBezTo>
                    <a:pt x="324445" y="326926"/>
                    <a:pt x="298648" y="346769"/>
                    <a:pt x="250031" y="349746"/>
                  </a:cubicBezTo>
                  <a:cubicBezTo>
                    <a:pt x="251023" y="326926"/>
                    <a:pt x="228699" y="311051"/>
                    <a:pt x="183058" y="302121"/>
                  </a:cubicBezTo>
                  <a:lnTo>
                    <a:pt x="184547" y="297656"/>
                  </a:lnTo>
                  <a:lnTo>
                    <a:pt x="248543" y="300633"/>
                  </a:lnTo>
                  <a:cubicBezTo>
                    <a:pt x="266402" y="300633"/>
                    <a:pt x="276324" y="293191"/>
                    <a:pt x="278308" y="278309"/>
                  </a:cubicBezTo>
                  <a:cubicBezTo>
                    <a:pt x="281285" y="264418"/>
                    <a:pt x="284261" y="237629"/>
                    <a:pt x="287238" y="197941"/>
                  </a:cubicBezTo>
                  <a:cubicBezTo>
                    <a:pt x="287238" y="193973"/>
                    <a:pt x="287238" y="190996"/>
                    <a:pt x="287238" y="189012"/>
                  </a:cubicBezTo>
                  <a:lnTo>
                    <a:pt x="113109" y="189012"/>
                  </a:lnTo>
                  <a:lnTo>
                    <a:pt x="99715" y="206871"/>
                  </a:lnTo>
                  <a:cubicBezTo>
                    <a:pt x="84832" y="201910"/>
                    <a:pt x="69453" y="194469"/>
                    <a:pt x="53578" y="184547"/>
                  </a:cubicBezTo>
                  <a:cubicBezTo>
                    <a:pt x="49609" y="181570"/>
                    <a:pt x="49609" y="178098"/>
                    <a:pt x="53578" y="174129"/>
                  </a:cubicBezTo>
                  <a:cubicBezTo>
                    <a:pt x="57547" y="172144"/>
                    <a:pt x="61019" y="167184"/>
                    <a:pt x="63996" y="159246"/>
                  </a:cubicBezTo>
                  <a:lnTo>
                    <a:pt x="69949" y="96738"/>
                  </a:lnTo>
                  <a:cubicBezTo>
                    <a:pt x="70941" y="87809"/>
                    <a:pt x="71437" y="73422"/>
                    <a:pt x="71437" y="53578"/>
                  </a:cubicBezTo>
                  <a:lnTo>
                    <a:pt x="129480" y="61019"/>
                  </a:lnTo>
                  <a:cubicBezTo>
                    <a:pt x="134441" y="61019"/>
                    <a:pt x="136425" y="62508"/>
                    <a:pt x="135433" y="65484"/>
                  </a:cubicBezTo>
                  <a:cubicBezTo>
                    <a:pt x="136425" y="71437"/>
                    <a:pt x="130968" y="76398"/>
                    <a:pt x="119062" y="80367"/>
                  </a:cubicBezTo>
                  <a:lnTo>
                    <a:pt x="108644" y="180082"/>
                  </a:lnTo>
                  <a:lnTo>
                    <a:pt x="215800" y="180082"/>
                  </a:lnTo>
                  <a:cubicBezTo>
                    <a:pt x="219769" y="119559"/>
                    <a:pt x="223738" y="70941"/>
                    <a:pt x="227707" y="34230"/>
                  </a:cubicBezTo>
                  <a:lnTo>
                    <a:pt x="34230" y="34230"/>
                  </a:lnTo>
                  <a:lnTo>
                    <a:pt x="34230" y="25301"/>
                  </a:lnTo>
                  <a:lnTo>
                    <a:pt x="220265" y="25301"/>
                  </a:lnTo>
                  <a:close/>
                </a:path>
              </a:pathLst>
            </a:custGeom>
            <a:gradFill>
              <a:gsLst>
                <a:gs pos="0">
                  <a:srgbClr val="9E0406"/>
                </a:gs>
                <a:gs pos="100000">
                  <a:schemeClr val="accent2"/>
                </a:gs>
              </a:gsLst>
              <a:lin ang="1200000" scaled="0"/>
            </a:gradFill>
            <a:ln>
              <a:noFill/>
            </a:ln>
            <a:effectLst>
              <a:outerShdw blurRad="50800" dist="38100" dir="2700000" algn="tl" rotWithShape="0">
                <a:prstClr val="black">
                  <a:alpha val="1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3000" b="0" i="0" u="none" strike="noStrike" kern="0" cap="none" spc="0" normalizeH="0" baseline="0" noProof="0" dirty="0">
                <a:ln>
                  <a:noFill/>
                </a:ln>
                <a:solidFill>
                  <a:srgbClr val="9E0406"/>
                </a:solidFill>
                <a:effectLst/>
                <a:uLnTx/>
                <a:uFillTx/>
                <a:latin typeface="方正粗雅宋_GBK" panose="02000000000000000000" pitchFamily="2" charset="-122"/>
                <a:ea typeface="方正粗雅宋_GBK" panose="02000000000000000000" pitchFamily="2" charset="-122"/>
                <a:cs typeface="+mn-cs"/>
              </a:endParaRPr>
            </a:p>
          </p:txBody>
        </p:sp>
      </p:grpSp>
      <p:grpSp>
        <p:nvGrpSpPr>
          <p:cNvPr id="32" name="组合 31"/>
          <p:cNvGrpSpPr/>
          <p:nvPr/>
        </p:nvGrpSpPr>
        <p:grpSpPr>
          <a:xfrm>
            <a:off x="6452222" y="1861829"/>
            <a:ext cx="4680000" cy="4140000"/>
            <a:chOff x="6455435" y="2004069"/>
            <a:chExt cx="4680000" cy="4140000"/>
          </a:xfrm>
        </p:grpSpPr>
        <p:sp>
          <p:nvSpPr>
            <p:cNvPr id="33" name="işlídê"/>
            <p:cNvSpPr/>
            <p:nvPr/>
          </p:nvSpPr>
          <p:spPr>
            <a:xfrm>
              <a:off x="6455435" y="2004069"/>
              <a:ext cx="4680000" cy="4140000"/>
            </a:xfrm>
            <a:prstGeom prst="rect">
              <a:avLst/>
            </a:prstGeom>
            <a:solidFill>
              <a:schemeClr val="bg1"/>
            </a:solidFill>
            <a:ln w="6350">
              <a:gradFill>
                <a:gsLst>
                  <a:gs pos="0">
                    <a:schemeClr val="accent5"/>
                  </a:gs>
                  <a:gs pos="100000">
                    <a:schemeClr val="accent5">
                      <a:alpha val="0"/>
                    </a:schemeClr>
                  </a:gs>
                </a:gsLst>
                <a:lin ang="5400000" scaled="1"/>
              </a:gradFill>
            </a:ln>
            <a:effectLst>
              <a:outerShdw blurRad="508000" dist="127000" dir="4200000" algn="ctr" rotWithShape="0">
                <a:srgbClr val="000000">
                  <a:alpha val="15000"/>
                </a:srgbClr>
              </a:outerShdw>
              <a:reflection blurRad="6350" endPos="29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34" name="文本框 33"/>
            <p:cNvSpPr txBox="1"/>
            <p:nvPr/>
          </p:nvSpPr>
          <p:spPr>
            <a:xfrm>
              <a:off x="6815435" y="3096000"/>
              <a:ext cx="3960000" cy="2861310"/>
            </a:xfrm>
            <a:prstGeom prst="rect">
              <a:avLst/>
            </a:prstGeom>
            <a:noFill/>
          </p:spPr>
          <p:txBody>
            <a:bodyPr wrap="square">
              <a:spAutoFit/>
            </a:bodyPr>
            <a:lstStyle>
              <a:defPPr>
                <a:defRPr lang="zh-CN"/>
              </a:defPPr>
              <a:lvl1pPr marL="342900" indent="-342900" algn="just">
                <a:lnSpc>
                  <a:spcPct val="150000"/>
                </a:lnSpc>
                <a:buClr>
                  <a:srgbClr val="9E0406"/>
                </a:buClr>
                <a:buSzPct val="80000"/>
                <a:buFont typeface="Wingdings" panose="05000000000000000000" pitchFamily="2" charset="2"/>
                <a:buChar char="n"/>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342900" marR="0" lvl="0" indent="-342900" algn="just" defTabSz="914400" rtl="0" eaLnBrk="1" fontAlgn="auto" latinLnBrk="0" hangingPunct="1">
                <a:lnSpc>
                  <a:spcPct val="150000"/>
                </a:lnSpc>
                <a:spcBef>
                  <a:spcPts val="0"/>
                </a:spcBef>
                <a:spcAft>
                  <a:spcPts val="0"/>
                </a:spcAft>
                <a:buClr>
                  <a:srgbClr val="4472C4"/>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经济基础为生产资料私有制</a:t>
              </a:r>
            </a:p>
            <a:p>
              <a:pPr marL="342900" marR="0" lvl="0" indent="-342900" algn="just" defTabSz="914400" rtl="0" eaLnBrk="1" fontAlgn="auto" latinLnBrk="0" hangingPunct="1">
                <a:lnSpc>
                  <a:spcPct val="150000"/>
                </a:lnSpc>
                <a:spcBef>
                  <a:spcPts val="0"/>
                </a:spcBef>
                <a:spcAft>
                  <a:spcPts val="0"/>
                </a:spcAft>
                <a:buClr>
                  <a:srgbClr val="4472C4"/>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为了实现、维护和巩固资产阶级的利益要求、政治意志</a:t>
              </a:r>
            </a:p>
            <a:p>
              <a:pPr marL="342900" marR="0" lvl="0" indent="-342900" algn="just" defTabSz="914400" rtl="0" eaLnBrk="1" fontAlgn="auto" latinLnBrk="0" hangingPunct="1">
                <a:lnSpc>
                  <a:spcPct val="150000"/>
                </a:lnSpc>
                <a:spcBef>
                  <a:spcPts val="0"/>
                </a:spcBef>
                <a:spcAft>
                  <a:spcPts val="0"/>
                </a:spcAft>
                <a:buClr>
                  <a:srgbClr val="4472C4"/>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国家重要决策被利益集团绑架</a:t>
              </a:r>
            </a:p>
            <a:p>
              <a:pPr marL="342900" marR="0" lvl="0" indent="-342900" algn="just" defTabSz="914400" rtl="0" eaLnBrk="1" fontAlgn="auto" latinLnBrk="0" hangingPunct="1">
                <a:lnSpc>
                  <a:spcPct val="150000"/>
                </a:lnSpc>
                <a:spcBef>
                  <a:spcPts val="0"/>
                </a:spcBef>
                <a:spcAft>
                  <a:spcPts val="0"/>
                </a:spcAft>
                <a:buClr>
                  <a:srgbClr val="4472C4"/>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政党之间围绕权力的斗争无休无止</a:t>
              </a:r>
            </a:p>
          </p:txBody>
        </p:sp>
        <p:cxnSp>
          <p:nvCxnSpPr>
            <p:cNvPr id="35" name="直接连接符 34"/>
            <p:cNvCxnSpPr/>
            <p:nvPr/>
          </p:nvCxnSpPr>
          <p:spPr>
            <a:xfrm>
              <a:off x="6905435" y="2926320"/>
              <a:ext cx="3780000" cy="0"/>
            </a:xfrm>
            <a:prstGeom prst="line">
              <a:avLst/>
            </a:prstGeom>
            <a:ln>
              <a:solidFill>
                <a:schemeClr val="accent5"/>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17" name="文本框 16"/>
          <p:cNvSpPr txBox="1"/>
          <p:nvPr/>
        </p:nvSpPr>
        <p:spPr>
          <a:xfrm>
            <a:off x="7699893" y="2178235"/>
            <a:ext cx="2194674" cy="345472"/>
          </a:xfrm>
          <a:custGeom>
            <a:avLst/>
            <a:gdLst/>
            <a:ahLst/>
            <a:cxnLst/>
            <a:rect l="l" t="t" r="r" b="b"/>
            <a:pathLst>
              <a:path w="2194674" h="345472">
                <a:moveTo>
                  <a:pt x="1229211" y="233658"/>
                </a:moveTo>
                <a:lnTo>
                  <a:pt x="1231063" y="237361"/>
                </a:lnTo>
                <a:lnTo>
                  <a:pt x="1228395" y="242156"/>
                </a:lnTo>
                <a:lnTo>
                  <a:pt x="1136342" y="304238"/>
                </a:lnTo>
                <a:cubicBezTo>
                  <a:pt x="1135104" y="314392"/>
                  <a:pt x="1132379" y="319592"/>
                  <a:pt x="1128170" y="319840"/>
                </a:cubicBezTo>
                <a:cubicBezTo>
                  <a:pt x="1125198" y="319840"/>
                  <a:pt x="1123093" y="317983"/>
                  <a:pt x="1121854" y="314268"/>
                </a:cubicBezTo>
                <a:lnTo>
                  <a:pt x="1102538" y="261518"/>
                </a:lnTo>
                <a:cubicBezTo>
                  <a:pt x="1110710" y="260775"/>
                  <a:pt x="1124950" y="258547"/>
                  <a:pt x="1145257" y="254832"/>
                </a:cubicBezTo>
                <a:cubicBezTo>
                  <a:pt x="1172003" y="249384"/>
                  <a:pt x="1199988" y="242325"/>
                  <a:pt x="1229211" y="233658"/>
                </a:cubicBezTo>
                <a:close/>
                <a:moveTo>
                  <a:pt x="1958788" y="218427"/>
                </a:moveTo>
                <a:lnTo>
                  <a:pt x="2014509" y="227343"/>
                </a:lnTo>
                <a:cubicBezTo>
                  <a:pt x="2018471" y="228333"/>
                  <a:pt x="2020453" y="229943"/>
                  <a:pt x="2020453" y="232172"/>
                </a:cubicBezTo>
                <a:cubicBezTo>
                  <a:pt x="2020453" y="234648"/>
                  <a:pt x="2019586" y="236630"/>
                  <a:pt x="2017852" y="238115"/>
                </a:cubicBezTo>
                <a:cubicBezTo>
                  <a:pt x="2015871" y="239849"/>
                  <a:pt x="2011289" y="241954"/>
                  <a:pt x="2004107" y="244431"/>
                </a:cubicBezTo>
                <a:cubicBezTo>
                  <a:pt x="1998659" y="273653"/>
                  <a:pt x="1984419" y="295818"/>
                  <a:pt x="1961388" y="310925"/>
                </a:cubicBezTo>
                <a:cubicBezTo>
                  <a:pt x="1938357" y="326031"/>
                  <a:pt x="1900218" y="336433"/>
                  <a:pt x="1846974" y="342128"/>
                </a:cubicBezTo>
                <a:lnTo>
                  <a:pt x="1844373" y="336556"/>
                </a:lnTo>
                <a:cubicBezTo>
                  <a:pt x="1889446" y="320211"/>
                  <a:pt x="1919907" y="303124"/>
                  <a:pt x="1935756" y="285293"/>
                </a:cubicBezTo>
                <a:cubicBezTo>
                  <a:pt x="1951853" y="267710"/>
                  <a:pt x="1959531" y="245421"/>
                  <a:pt x="1958788" y="218427"/>
                </a:cubicBezTo>
                <a:close/>
                <a:moveTo>
                  <a:pt x="2030854" y="217313"/>
                </a:moveTo>
                <a:lnTo>
                  <a:pt x="2082117" y="222142"/>
                </a:lnTo>
                <a:cubicBezTo>
                  <a:pt x="2087070" y="222390"/>
                  <a:pt x="2089547" y="223999"/>
                  <a:pt x="2089547" y="226971"/>
                </a:cubicBezTo>
                <a:cubicBezTo>
                  <a:pt x="2089547" y="231677"/>
                  <a:pt x="2085089" y="236010"/>
                  <a:pt x="2076174" y="239973"/>
                </a:cubicBezTo>
                <a:lnTo>
                  <a:pt x="2076174" y="274520"/>
                </a:lnTo>
                <a:cubicBezTo>
                  <a:pt x="2076174" y="281207"/>
                  <a:pt x="2077412" y="285664"/>
                  <a:pt x="2079889" y="287893"/>
                </a:cubicBezTo>
                <a:cubicBezTo>
                  <a:pt x="2082117" y="289874"/>
                  <a:pt x="2086203" y="290865"/>
                  <a:pt x="2092147" y="290865"/>
                </a:cubicBezTo>
                <a:lnTo>
                  <a:pt x="2123723" y="290865"/>
                </a:lnTo>
                <a:cubicBezTo>
                  <a:pt x="2133876" y="290865"/>
                  <a:pt x="2141058" y="285169"/>
                  <a:pt x="2145268" y="273777"/>
                </a:cubicBezTo>
                <a:lnTo>
                  <a:pt x="2163842" y="223628"/>
                </a:lnTo>
                <a:lnTo>
                  <a:pt x="2168299" y="224371"/>
                </a:lnTo>
                <a:lnTo>
                  <a:pt x="2171271" y="272291"/>
                </a:lnTo>
                <a:cubicBezTo>
                  <a:pt x="2172014" y="279721"/>
                  <a:pt x="2175357" y="284674"/>
                  <a:pt x="2181301" y="287150"/>
                </a:cubicBezTo>
                <a:cubicBezTo>
                  <a:pt x="2187988" y="290122"/>
                  <a:pt x="2191331" y="294827"/>
                  <a:pt x="2191331" y="301266"/>
                </a:cubicBezTo>
                <a:cubicBezTo>
                  <a:pt x="2190340" y="320088"/>
                  <a:pt x="2171024" y="330117"/>
                  <a:pt x="2133381" y="331356"/>
                </a:cubicBezTo>
                <a:lnTo>
                  <a:pt x="2073573" y="331356"/>
                </a:lnTo>
                <a:cubicBezTo>
                  <a:pt x="2058962" y="331356"/>
                  <a:pt x="2048313" y="328012"/>
                  <a:pt x="2041627" y="321326"/>
                </a:cubicBezTo>
                <a:cubicBezTo>
                  <a:pt x="2034940" y="314639"/>
                  <a:pt x="2031597" y="303990"/>
                  <a:pt x="2031597" y="289379"/>
                </a:cubicBezTo>
                <a:lnTo>
                  <a:pt x="2031597" y="254832"/>
                </a:lnTo>
                <a:cubicBezTo>
                  <a:pt x="2031597" y="247650"/>
                  <a:pt x="2031349" y="235144"/>
                  <a:pt x="2030854" y="217313"/>
                </a:cubicBezTo>
                <a:close/>
                <a:moveTo>
                  <a:pt x="135960" y="205426"/>
                </a:moveTo>
                <a:lnTo>
                  <a:pt x="190195" y="210626"/>
                </a:lnTo>
                <a:cubicBezTo>
                  <a:pt x="194653" y="210874"/>
                  <a:pt x="196882" y="212484"/>
                  <a:pt x="196882" y="215455"/>
                </a:cubicBezTo>
                <a:cubicBezTo>
                  <a:pt x="196882" y="220904"/>
                  <a:pt x="191929" y="225485"/>
                  <a:pt x="182023" y="229200"/>
                </a:cubicBezTo>
                <a:cubicBezTo>
                  <a:pt x="181528" y="246536"/>
                  <a:pt x="178803" y="261395"/>
                  <a:pt x="173850" y="273777"/>
                </a:cubicBezTo>
                <a:cubicBezTo>
                  <a:pt x="213970" y="276006"/>
                  <a:pt x="244183" y="280711"/>
                  <a:pt x="264490" y="287893"/>
                </a:cubicBezTo>
                <a:cubicBezTo>
                  <a:pt x="285541" y="295323"/>
                  <a:pt x="296066" y="305476"/>
                  <a:pt x="296066" y="318354"/>
                </a:cubicBezTo>
                <a:cubicBezTo>
                  <a:pt x="296066" y="325784"/>
                  <a:pt x="294085" y="331727"/>
                  <a:pt x="290122" y="336185"/>
                </a:cubicBezTo>
                <a:cubicBezTo>
                  <a:pt x="286160" y="340643"/>
                  <a:pt x="280835" y="342871"/>
                  <a:pt x="274149" y="342871"/>
                </a:cubicBezTo>
                <a:cubicBezTo>
                  <a:pt x="267710" y="342871"/>
                  <a:pt x="260899" y="339900"/>
                  <a:pt x="253718" y="333956"/>
                </a:cubicBezTo>
                <a:cubicBezTo>
                  <a:pt x="229200" y="313401"/>
                  <a:pt x="201092" y="296437"/>
                  <a:pt x="169393" y="283064"/>
                </a:cubicBezTo>
                <a:cubicBezTo>
                  <a:pt x="158744" y="302876"/>
                  <a:pt x="140542" y="317487"/>
                  <a:pt x="114786" y="326898"/>
                </a:cubicBezTo>
                <a:cubicBezTo>
                  <a:pt x="89030" y="336309"/>
                  <a:pt x="53493" y="341509"/>
                  <a:pt x="8173" y="342500"/>
                </a:cubicBezTo>
                <a:lnTo>
                  <a:pt x="6687" y="335813"/>
                </a:lnTo>
                <a:cubicBezTo>
                  <a:pt x="52007" y="323679"/>
                  <a:pt x="84201" y="310553"/>
                  <a:pt x="103270" y="296437"/>
                </a:cubicBezTo>
                <a:cubicBezTo>
                  <a:pt x="122339" y="282569"/>
                  <a:pt x="132741" y="265357"/>
                  <a:pt x="134474" y="244802"/>
                </a:cubicBezTo>
                <a:cubicBezTo>
                  <a:pt x="136455" y="228209"/>
                  <a:pt x="136951" y="215084"/>
                  <a:pt x="135960" y="205426"/>
                </a:cubicBezTo>
                <a:close/>
                <a:moveTo>
                  <a:pt x="976608" y="139303"/>
                </a:moveTo>
                <a:lnTo>
                  <a:pt x="1029357" y="143761"/>
                </a:lnTo>
                <a:cubicBezTo>
                  <a:pt x="1033815" y="144256"/>
                  <a:pt x="1036044" y="145866"/>
                  <a:pt x="1036044" y="148590"/>
                </a:cubicBezTo>
                <a:cubicBezTo>
                  <a:pt x="1036044" y="153791"/>
                  <a:pt x="1031338" y="158248"/>
                  <a:pt x="1021928" y="161963"/>
                </a:cubicBezTo>
                <a:lnTo>
                  <a:pt x="1021928" y="212112"/>
                </a:lnTo>
                <a:cubicBezTo>
                  <a:pt x="1022423" y="249507"/>
                  <a:pt x="1022918" y="286779"/>
                  <a:pt x="1023413" y="323926"/>
                </a:cubicBezTo>
                <a:cubicBezTo>
                  <a:pt x="1023413" y="329870"/>
                  <a:pt x="1020689" y="333461"/>
                  <a:pt x="1015241" y="334699"/>
                </a:cubicBezTo>
                <a:cubicBezTo>
                  <a:pt x="1006573" y="336680"/>
                  <a:pt x="993448" y="337671"/>
                  <a:pt x="975865" y="337671"/>
                </a:cubicBezTo>
                <a:cubicBezTo>
                  <a:pt x="977351" y="307210"/>
                  <a:pt x="978094" y="273406"/>
                  <a:pt x="978094" y="236258"/>
                </a:cubicBezTo>
                <a:lnTo>
                  <a:pt x="978094" y="189081"/>
                </a:lnTo>
                <a:cubicBezTo>
                  <a:pt x="978094" y="177194"/>
                  <a:pt x="977598" y="160601"/>
                  <a:pt x="976608" y="139303"/>
                </a:cubicBezTo>
                <a:close/>
                <a:moveTo>
                  <a:pt x="1958416" y="137074"/>
                </a:moveTo>
                <a:lnTo>
                  <a:pt x="1958416" y="196510"/>
                </a:lnTo>
                <a:lnTo>
                  <a:pt x="2076545" y="196510"/>
                </a:lnTo>
                <a:lnTo>
                  <a:pt x="2076545" y="137074"/>
                </a:lnTo>
                <a:close/>
                <a:moveTo>
                  <a:pt x="1701355" y="87297"/>
                </a:moveTo>
                <a:cubicBezTo>
                  <a:pt x="1695659" y="100917"/>
                  <a:pt x="1688106" y="116148"/>
                  <a:pt x="1678695" y="132988"/>
                </a:cubicBezTo>
                <a:cubicBezTo>
                  <a:pt x="1688106" y="158991"/>
                  <a:pt x="1699870" y="182147"/>
                  <a:pt x="1713986" y="202454"/>
                </a:cubicBezTo>
                <a:cubicBezTo>
                  <a:pt x="1730331" y="172241"/>
                  <a:pt x="1741351" y="133855"/>
                  <a:pt x="1747047" y="87297"/>
                </a:cubicBezTo>
                <a:close/>
                <a:moveTo>
                  <a:pt x="456914" y="72438"/>
                </a:moveTo>
                <a:cubicBezTo>
                  <a:pt x="482918" y="79124"/>
                  <a:pt x="501368" y="86554"/>
                  <a:pt x="512264" y="94726"/>
                </a:cubicBezTo>
                <a:cubicBezTo>
                  <a:pt x="521923" y="101908"/>
                  <a:pt x="526752" y="110328"/>
                  <a:pt x="526752" y="119986"/>
                </a:cubicBezTo>
                <a:cubicBezTo>
                  <a:pt x="526752" y="129645"/>
                  <a:pt x="523780" y="137570"/>
                  <a:pt x="517836" y="143761"/>
                </a:cubicBezTo>
                <a:cubicBezTo>
                  <a:pt x="511893" y="149952"/>
                  <a:pt x="504339" y="153048"/>
                  <a:pt x="495176" y="153048"/>
                </a:cubicBezTo>
                <a:cubicBezTo>
                  <a:pt x="486013" y="153048"/>
                  <a:pt x="480441" y="148218"/>
                  <a:pt x="478460" y="138560"/>
                </a:cubicBezTo>
                <a:cubicBezTo>
                  <a:pt x="473507" y="114538"/>
                  <a:pt x="465335" y="93735"/>
                  <a:pt x="453943" y="76152"/>
                </a:cubicBezTo>
                <a:close/>
                <a:moveTo>
                  <a:pt x="589531" y="66123"/>
                </a:moveTo>
                <a:lnTo>
                  <a:pt x="645624" y="85811"/>
                </a:lnTo>
                <a:cubicBezTo>
                  <a:pt x="650577" y="88040"/>
                  <a:pt x="653053" y="90764"/>
                  <a:pt x="653053" y="93983"/>
                </a:cubicBezTo>
                <a:cubicBezTo>
                  <a:pt x="653053" y="99431"/>
                  <a:pt x="646614" y="101784"/>
                  <a:pt x="633737" y="101041"/>
                </a:cubicBezTo>
                <a:cubicBezTo>
                  <a:pt x="617392" y="121844"/>
                  <a:pt x="597827" y="140294"/>
                  <a:pt x="575044" y="156391"/>
                </a:cubicBezTo>
                <a:lnTo>
                  <a:pt x="632622" y="156391"/>
                </a:lnTo>
                <a:lnTo>
                  <a:pt x="658625" y="121472"/>
                </a:lnTo>
                <a:lnTo>
                  <a:pt x="704317" y="154534"/>
                </a:lnTo>
                <a:cubicBezTo>
                  <a:pt x="706298" y="156019"/>
                  <a:pt x="707288" y="157753"/>
                  <a:pt x="707288" y="159734"/>
                </a:cubicBezTo>
                <a:cubicBezTo>
                  <a:pt x="707041" y="163201"/>
                  <a:pt x="703202" y="165059"/>
                  <a:pt x="695773" y="165306"/>
                </a:cubicBezTo>
                <a:lnTo>
                  <a:pt x="454686" y="165306"/>
                </a:lnTo>
                <a:lnTo>
                  <a:pt x="454686" y="180537"/>
                </a:lnTo>
                <a:cubicBezTo>
                  <a:pt x="454686" y="223628"/>
                  <a:pt x="447751" y="256937"/>
                  <a:pt x="433883" y="280464"/>
                </a:cubicBezTo>
                <a:cubicBezTo>
                  <a:pt x="420758" y="302752"/>
                  <a:pt x="396612" y="323802"/>
                  <a:pt x="361445" y="343614"/>
                </a:cubicBezTo>
                <a:lnTo>
                  <a:pt x="358474" y="340271"/>
                </a:lnTo>
                <a:cubicBezTo>
                  <a:pt x="375809" y="316497"/>
                  <a:pt x="387944" y="294456"/>
                  <a:pt x="394878" y="274149"/>
                </a:cubicBezTo>
                <a:cubicBezTo>
                  <a:pt x="402060" y="253098"/>
                  <a:pt x="405651" y="228457"/>
                  <a:pt x="405651" y="200225"/>
                </a:cubicBezTo>
                <a:lnTo>
                  <a:pt x="405651" y="188709"/>
                </a:lnTo>
                <a:cubicBezTo>
                  <a:pt x="405651" y="170136"/>
                  <a:pt x="405156" y="154286"/>
                  <a:pt x="404165" y="141160"/>
                </a:cubicBezTo>
                <a:lnTo>
                  <a:pt x="468802" y="156391"/>
                </a:lnTo>
                <a:lnTo>
                  <a:pt x="558699" y="156391"/>
                </a:lnTo>
                <a:cubicBezTo>
                  <a:pt x="573558" y="124444"/>
                  <a:pt x="583835" y="94355"/>
                  <a:pt x="589531" y="66123"/>
                </a:cubicBezTo>
                <a:close/>
                <a:moveTo>
                  <a:pt x="170136" y="59807"/>
                </a:moveTo>
                <a:lnTo>
                  <a:pt x="219170" y="66123"/>
                </a:lnTo>
                <a:cubicBezTo>
                  <a:pt x="223876" y="66370"/>
                  <a:pt x="226229" y="67980"/>
                  <a:pt x="226229" y="70952"/>
                </a:cubicBezTo>
                <a:cubicBezTo>
                  <a:pt x="226229" y="75409"/>
                  <a:pt x="221523" y="78876"/>
                  <a:pt x="212112" y="81353"/>
                </a:cubicBezTo>
                <a:cubicBezTo>
                  <a:pt x="240345" y="110576"/>
                  <a:pt x="279969" y="125063"/>
                  <a:pt x="330984" y="124816"/>
                </a:cubicBezTo>
                <a:lnTo>
                  <a:pt x="330241" y="131131"/>
                </a:lnTo>
                <a:cubicBezTo>
                  <a:pt x="324546" y="133359"/>
                  <a:pt x="319469" y="137693"/>
                  <a:pt x="315011" y="144132"/>
                </a:cubicBezTo>
                <a:cubicBezTo>
                  <a:pt x="310058" y="151066"/>
                  <a:pt x="304857" y="161715"/>
                  <a:pt x="299409" y="176079"/>
                </a:cubicBezTo>
                <a:cubicBezTo>
                  <a:pt x="274892" y="165678"/>
                  <a:pt x="255699" y="154162"/>
                  <a:pt x="241830" y="141532"/>
                </a:cubicBezTo>
                <a:cubicBezTo>
                  <a:pt x="228953" y="129892"/>
                  <a:pt x="217808" y="114538"/>
                  <a:pt x="208398" y="95469"/>
                </a:cubicBezTo>
                <a:cubicBezTo>
                  <a:pt x="203197" y="119243"/>
                  <a:pt x="191681" y="136703"/>
                  <a:pt x="173850" y="147847"/>
                </a:cubicBezTo>
                <a:cubicBezTo>
                  <a:pt x="156515" y="158744"/>
                  <a:pt x="129521" y="165802"/>
                  <a:pt x="92869" y="169021"/>
                </a:cubicBezTo>
                <a:lnTo>
                  <a:pt x="89897" y="161592"/>
                </a:lnTo>
                <a:cubicBezTo>
                  <a:pt x="113672" y="153419"/>
                  <a:pt x="131750" y="143265"/>
                  <a:pt x="144133" y="131131"/>
                </a:cubicBezTo>
                <a:cubicBezTo>
                  <a:pt x="156267" y="119243"/>
                  <a:pt x="164068" y="104261"/>
                  <a:pt x="167535" y="86182"/>
                </a:cubicBezTo>
                <a:cubicBezTo>
                  <a:pt x="169764" y="74047"/>
                  <a:pt x="170631" y="65256"/>
                  <a:pt x="170136" y="59807"/>
                </a:cubicBezTo>
                <a:close/>
                <a:moveTo>
                  <a:pt x="1303877" y="40491"/>
                </a:moveTo>
                <a:cubicBezTo>
                  <a:pt x="1303877" y="67732"/>
                  <a:pt x="1302887" y="93859"/>
                  <a:pt x="1300905" y="118872"/>
                </a:cubicBezTo>
                <a:cubicBezTo>
                  <a:pt x="1314278" y="162706"/>
                  <a:pt x="1331119" y="196263"/>
                  <a:pt x="1351426" y="219542"/>
                </a:cubicBezTo>
                <a:cubicBezTo>
                  <a:pt x="1367276" y="193538"/>
                  <a:pt x="1379534" y="164316"/>
                  <a:pt x="1388202" y="131874"/>
                </a:cubicBezTo>
                <a:lnTo>
                  <a:pt x="1371486" y="131874"/>
                </a:lnTo>
                <a:lnTo>
                  <a:pt x="1358113" y="147104"/>
                </a:lnTo>
                <a:cubicBezTo>
                  <a:pt x="1345482" y="141903"/>
                  <a:pt x="1333347" y="135341"/>
                  <a:pt x="1321708" y="127416"/>
                </a:cubicBezTo>
                <a:cubicBezTo>
                  <a:pt x="1318241" y="124444"/>
                  <a:pt x="1318365" y="121472"/>
                  <a:pt x="1322079" y="118500"/>
                </a:cubicBezTo>
                <a:cubicBezTo>
                  <a:pt x="1326785" y="115776"/>
                  <a:pt x="1330004" y="111690"/>
                  <a:pt x="1331738" y="106242"/>
                </a:cubicBezTo>
                <a:lnTo>
                  <a:pt x="1351055" y="40491"/>
                </a:lnTo>
                <a:close/>
                <a:moveTo>
                  <a:pt x="794213" y="38633"/>
                </a:moveTo>
                <a:lnTo>
                  <a:pt x="794213" y="226971"/>
                </a:lnTo>
                <a:lnTo>
                  <a:pt x="806101" y="227343"/>
                </a:lnTo>
                <a:cubicBezTo>
                  <a:pt x="814273" y="227838"/>
                  <a:pt x="820341" y="225981"/>
                  <a:pt x="824303" y="221771"/>
                </a:cubicBezTo>
                <a:cubicBezTo>
                  <a:pt x="828018" y="217808"/>
                  <a:pt x="829875" y="211122"/>
                  <a:pt x="829875" y="201711"/>
                </a:cubicBezTo>
                <a:cubicBezTo>
                  <a:pt x="830370" y="177689"/>
                  <a:pt x="822817" y="152924"/>
                  <a:pt x="807215" y="127416"/>
                </a:cubicBezTo>
                <a:lnTo>
                  <a:pt x="822446" y="38633"/>
                </a:lnTo>
                <a:close/>
                <a:moveTo>
                  <a:pt x="110328" y="21546"/>
                </a:moveTo>
                <a:lnTo>
                  <a:pt x="114786" y="24889"/>
                </a:lnTo>
                <a:lnTo>
                  <a:pt x="70952" y="105870"/>
                </a:lnTo>
                <a:cubicBezTo>
                  <a:pt x="66742" y="113547"/>
                  <a:pt x="64885" y="122339"/>
                  <a:pt x="65380" y="132245"/>
                </a:cubicBezTo>
                <a:cubicBezTo>
                  <a:pt x="65627" y="136455"/>
                  <a:pt x="66742" y="142027"/>
                  <a:pt x="68723" y="148961"/>
                </a:cubicBezTo>
                <a:cubicBezTo>
                  <a:pt x="70209" y="154905"/>
                  <a:pt x="70952" y="160106"/>
                  <a:pt x="70952" y="164563"/>
                </a:cubicBezTo>
                <a:cubicBezTo>
                  <a:pt x="70952" y="167288"/>
                  <a:pt x="70580" y="169764"/>
                  <a:pt x="69838" y="171993"/>
                </a:cubicBezTo>
                <a:lnTo>
                  <a:pt x="105128" y="178308"/>
                </a:lnTo>
                <a:lnTo>
                  <a:pt x="221028" y="178308"/>
                </a:lnTo>
                <a:lnTo>
                  <a:pt x="234772" y="154905"/>
                </a:lnTo>
                <a:lnTo>
                  <a:pt x="277492" y="173107"/>
                </a:lnTo>
                <a:cubicBezTo>
                  <a:pt x="280959" y="174593"/>
                  <a:pt x="282693" y="176698"/>
                  <a:pt x="282693" y="179422"/>
                </a:cubicBezTo>
                <a:cubicBezTo>
                  <a:pt x="282693" y="181899"/>
                  <a:pt x="281950" y="184128"/>
                  <a:pt x="280464" y="186109"/>
                </a:cubicBezTo>
                <a:cubicBezTo>
                  <a:pt x="278730" y="188585"/>
                  <a:pt x="275263" y="191433"/>
                  <a:pt x="270063" y="194653"/>
                </a:cubicBezTo>
                <a:lnTo>
                  <a:pt x="270063" y="204683"/>
                </a:lnTo>
                <a:cubicBezTo>
                  <a:pt x="270558" y="222266"/>
                  <a:pt x="271053" y="239725"/>
                  <a:pt x="271548" y="257061"/>
                </a:cubicBezTo>
                <a:cubicBezTo>
                  <a:pt x="271548" y="262509"/>
                  <a:pt x="269320" y="265728"/>
                  <a:pt x="264862" y="266719"/>
                </a:cubicBezTo>
                <a:cubicBezTo>
                  <a:pt x="254461" y="269196"/>
                  <a:pt x="241583" y="270681"/>
                  <a:pt x="226229" y="271177"/>
                </a:cubicBezTo>
                <a:lnTo>
                  <a:pt x="226229" y="187223"/>
                </a:lnTo>
                <a:lnTo>
                  <a:pt x="99556" y="187223"/>
                </a:lnTo>
                <a:lnTo>
                  <a:pt x="99556" y="272663"/>
                </a:lnTo>
                <a:cubicBezTo>
                  <a:pt x="99556" y="278359"/>
                  <a:pt x="96584" y="281826"/>
                  <a:pt x="90640" y="283064"/>
                </a:cubicBezTo>
                <a:cubicBezTo>
                  <a:pt x="78505" y="285540"/>
                  <a:pt x="66618" y="287026"/>
                  <a:pt x="54979" y="287522"/>
                </a:cubicBezTo>
                <a:cubicBezTo>
                  <a:pt x="55474" y="266967"/>
                  <a:pt x="55969" y="246412"/>
                  <a:pt x="56464" y="225857"/>
                </a:cubicBezTo>
                <a:lnTo>
                  <a:pt x="56464" y="210998"/>
                </a:lnTo>
                <a:cubicBezTo>
                  <a:pt x="56464" y="208274"/>
                  <a:pt x="56217" y="199730"/>
                  <a:pt x="55721" y="185366"/>
                </a:cubicBezTo>
                <a:cubicBezTo>
                  <a:pt x="52750" y="186604"/>
                  <a:pt x="48292" y="187223"/>
                  <a:pt x="42348" y="187223"/>
                </a:cubicBezTo>
                <a:cubicBezTo>
                  <a:pt x="35662" y="187223"/>
                  <a:pt x="30337" y="185366"/>
                  <a:pt x="26375" y="181651"/>
                </a:cubicBezTo>
                <a:cubicBezTo>
                  <a:pt x="22413" y="177936"/>
                  <a:pt x="20431" y="172736"/>
                  <a:pt x="20431" y="166049"/>
                </a:cubicBezTo>
                <a:cubicBezTo>
                  <a:pt x="20431" y="162087"/>
                  <a:pt x="21670" y="156391"/>
                  <a:pt x="24146" y="148961"/>
                </a:cubicBezTo>
                <a:cubicBezTo>
                  <a:pt x="26127" y="143513"/>
                  <a:pt x="27118" y="138189"/>
                  <a:pt x="27118" y="132988"/>
                </a:cubicBezTo>
                <a:cubicBezTo>
                  <a:pt x="27118" y="128035"/>
                  <a:pt x="25384" y="123577"/>
                  <a:pt x="21917" y="119615"/>
                </a:cubicBezTo>
                <a:cubicBezTo>
                  <a:pt x="17707" y="114662"/>
                  <a:pt x="10402" y="109833"/>
                  <a:pt x="0" y="105127"/>
                </a:cubicBezTo>
                <a:lnTo>
                  <a:pt x="1858" y="99927"/>
                </a:lnTo>
                <a:cubicBezTo>
                  <a:pt x="13497" y="101660"/>
                  <a:pt x="21546" y="102527"/>
                  <a:pt x="26003" y="102527"/>
                </a:cubicBezTo>
                <a:cubicBezTo>
                  <a:pt x="35909" y="102527"/>
                  <a:pt x="43463" y="99555"/>
                  <a:pt x="48663" y="93612"/>
                </a:cubicBezTo>
                <a:close/>
                <a:moveTo>
                  <a:pt x="14488" y="12630"/>
                </a:moveTo>
                <a:cubicBezTo>
                  <a:pt x="51883" y="19069"/>
                  <a:pt x="70580" y="30956"/>
                  <a:pt x="70580" y="48292"/>
                </a:cubicBezTo>
                <a:cubicBezTo>
                  <a:pt x="70580" y="55226"/>
                  <a:pt x="67856" y="61541"/>
                  <a:pt x="62408" y="67237"/>
                </a:cubicBezTo>
                <a:cubicBezTo>
                  <a:pt x="56960" y="72933"/>
                  <a:pt x="51264" y="75781"/>
                  <a:pt x="45320" y="75781"/>
                </a:cubicBezTo>
                <a:cubicBezTo>
                  <a:pt x="36405" y="75781"/>
                  <a:pt x="31080" y="71199"/>
                  <a:pt x="29347" y="62036"/>
                </a:cubicBezTo>
                <a:cubicBezTo>
                  <a:pt x="25880" y="44701"/>
                  <a:pt x="20184" y="29223"/>
                  <a:pt x="12259" y="15602"/>
                </a:cubicBezTo>
                <a:close/>
                <a:moveTo>
                  <a:pt x="1913096" y="12259"/>
                </a:moveTo>
                <a:cubicBezTo>
                  <a:pt x="1936871" y="16716"/>
                  <a:pt x="1953587" y="22288"/>
                  <a:pt x="1963245" y="28975"/>
                </a:cubicBezTo>
                <a:cubicBezTo>
                  <a:pt x="1972161" y="35166"/>
                  <a:pt x="1976619" y="43463"/>
                  <a:pt x="1976619" y="53864"/>
                </a:cubicBezTo>
                <a:cubicBezTo>
                  <a:pt x="1976619" y="61541"/>
                  <a:pt x="1973894" y="67980"/>
                  <a:pt x="1968446" y="73181"/>
                </a:cubicBezTo>
                <a:cubicBezTo>
                  <a:pt x="1962998" y="78381"/>
                  <a:pt x="1956435" y="80982"/>
                  <a:pt x="1948758" y="80982"/>
                </a:cubicBezTo>
                <a:cubicBezTo>
                  <a:pt x="1944548" y="80982"/>
                  <a:pt x="1941205" y="79991"/>
                  <a:pt x="1938728" y="78010"/>
                </a:cubicBezTo>
                <a:cubicBezTo>
                  <a:pt x="1936004" y="75781"/>
                  <a:pt x="1934023" y="72190"/>
                  <a:pt x="1932785" y="67237"/>
                </a:cubicBezTo>
                <a:cubicBezTo>
                  <a:pt x="1928079" y="47673"/>
                  <a:pt x="1920649" y="30461"/>
                  <a:pt x="1910496" y="15602"/>
                </a:cubicBezTo>
                <a:close/>
                <a:moveTo>
                  <a:pt x="1360713" y="9287"/>
                </a:moveTo>
                <a:lnTo>
                  <a:pt x="1406033" y="28975"/>
                </a:lnTo>
                <a:cubicBezTo>
                  <a:pt x="1409748" y="30709"/>
                  <a:pt x="1411605" y="32937"/>
                  <a:pt x="1411605" y="35662"/>
                </a:cubicBezTo>
                <a:cubicBezTo>
                  <a:pt x="1411605" y="37890"/>
                  <a:pt x="1410367" y="39995"/>
                  <a:pt x="1407890" y="41977"/>
                </a:cubicBezTo>
                <a:cubicBezTo>
                  <a:pt x="1405414" y="43958"/>
                  <a:pt x="1400956" y="46558"/>
                  <a:pt x="1394517" y="49778"/>
                </a:cubicBezTo>
                <a:lnTo>
                  <a:pt x="1369628" y="122958"/>
                </a:lnTo>
                <a:lnTo>
                  <a:pt x="1382630" y="122958"/>
                </a:lnTo>
                <a:lnTo>
                  <a:pt x="1397489" y="99184"/>
                </a:lnTo>
                <a:lnTo>
                  <a:pt x="1443552" y="120358"/>
                </a:lnTo>
                <a:cubicBezTo>
                  <a:pt x="1447267" y="121844"/>
                  <a:pt x="1449124" y="124196"/>
                  <a:pt x="1449124" y="127416"/>
                </a:cubicBezTo>
                <a:cubicBezTo>
                  <a:pt x="1449124" y="132617"/>
                  <a:pt x="1443552" y="137570"/>
                  <a:pt x="1432407" y="142275"/>
                </a:cubicBezTo>
                <a:cubicBezTo>
                  <a:pt x="1422006" y="184128"/>
                  <a:pt x="1405290" y="219170"/>
                  <a:pt x="1382258" y="247402"/>
                </a:cubicBezTo>
                <a:cubicBezTo>
                  <a:pt x="1401080" y="260528"/>
                  <a:pt x="1425473" y="272167"/>
                  <a:pt x="1455439" y="282321"/>
                </a:cubicBezTo>
                <a:lnTo>
                  <a:pt x="1453210" y="287893"/>
                </a:lnTo>
                <a:cubicBezTo>
                  <a:pt x="1446523" y="291113"/>
                  <a:pt x="1440209" y="296066"/>
                  <a:pt x="1434265" y="302752"/>
                </a:cubicBezTo>
                <a:cubicBezTo>
                  <a:pt x="1427331" y="310677"/>
                  <a:pt x="1420149" y="321450"/>
                  <a:pt x="1412719" y="335070"/>
                </a:cubicBezTo>
                <a:cubicBezTo>
                  <a:pt x="1384240" y="319221"/>
                  <a:pt x="1361827" y="302009"/>
                  <a:pt x="1345482" y="283435"/>
                </a:cubicBezTo>
                <a:cubicBezTo>
                  <a:pt x="1315517" y="306962"/>
                  <a:pt x="1277255" y="326403"/>
                  <a:pt x="1230697" y="341757"/>
                </a:cubicBezTo>
                <a:lnTo>
                  <a:pt x="1227725" y="336928"/>
                </a:lnTo>
                <a:cubicBezTo>
                  <a:pt x="1269330" y="309934"/>
                  <a:pt x="1301896" y="282569"/>
                  <a:pt x="1325423" y="254832"/>
                </a:cubicBezTo>
                <a:cubicBezTo>
                  <a:pt x="1312050" y="230314"/>
                  <a:pt x="1302639" y="196758"/>
                  <a:pt x="1297191" y="154162"/>
                </a:cubicBezTo>
                <a:cubicBezTo>
                  <a:pt x="1290504" y="200720"/>
                  <a:pt x="1277503" y="238611"/>
                  <a:pt x="1258186" y="267833"/>
                </a:cubicBezTo>
                <a:cubicBezTo>
                  <a:pt x="1241098" y="293837"/>
                  <a:pt x="1215219" y="317983"/>
                  <a:pt x="1180547" y="340271"/>
                </a:cubicBezTo>
                <a:lnTo>
                  <a:pt x="1176090" y="336185"/>
                </a:lnTo>
                <a:lnTo>
                  <a:pt x="1228395" y="242156"/>
                </a:lnTo>
                <a:lnTo>
                  <a:pt x="1232183" y="239601"/>
                </a:lnTo>
                <a:lnTo>
                  <a:pt x="1231063" y="237361"/>
                </a:lnTo>
                <a:lnTo>
                  <a:pt x="1240355" y="220656"/>
                </a:lnTo>
                <a:cubicBezTo>
                  <a:pt x="1253480" y="176574"/>
                  <a:pt x="1260167" y="116519"/>
                  <a:pt x="1260415" y="40491"/>
                </a:cubicBezTo>
                <a:lnTo>
                  <a:pt x="1223267" y="40491"/>
                </a:lnTo>
                <a:lnTo>
                  <a:pt x="1223267" y="31575"/>
                </a:lnTo>
                <a:lnTo>
                  <a:pt x="1346225" y="31575"/>
                </a:lnTo>
                <a:close/>
                <a:moveTo>
                  <a:pt x="1996678" y="2972"/>
                </a:moveTo>
                <a:lnTo>
                  <a:pt x="2051285" y="7429"/>
                </a:lnTo>
                <a:cubicBezTo>
                  <a:pt x="2056733" y="7677"/>
                  <a:pt x="2059457" y="9287"/>
                  <a:pt x="2059457" y="12259"/>
                </a:cubicBezTo>
                <a:cubicBezTo>
                  <a:pt x="2059457" y="17707"/>
                  <a:pt x="2054257" y="22288"/>
                  <a:pt x="2043855" y="26003"/>
                </a:cubicBezTo>
                <a:lnTo>
                  <a:pt x="2043855" y="85068"/>
                </a:lnTo>
                <a:lnTo>
                  <a:pt x="2060200" y="85068"/>
                </a:lnTo>
                <a:cubicBezTo>
                  <a:pt x="2073326" y="56836"/>
                  <a:pt x="2081498" y="31204"/>
                  <a:pt x="2084717" y="8172"/>
                </a:cubicBezTo>
                <a:lnTo>
                  <a:pt x="2138210" y="26375"/>
                </a:lnTo>
                <a:cubicBezTo>
                  <a:pt x="2142420" y="27861"/>
                  <a:pt x="2144525" y="29966"/>
                  <a:pt x="2144525" y="32690"/>
                </a:cubicBezTo>
                <a:cubicBezTo>
                  <a:pt x="2144525" y="38138"/>
                  <a:pt x="2138829" y="40738"/>
                  <a:pt x="2127437" y="40491"/>
                </a:cubicBezTo>
                <a:cubicBezTo>
                  <a:pt x="2110597" y="58322"/>
                  <a:pt x="2093385" y="73181"/>
                  <a:pt x="2075802" y="85068"/>
                </a:cubicBezTo>
                <a:lnTo>
                  <a:pt x="2124465" y="85068"/>
                </a:lnTo>
                <a:lnTo>
                  <a:pt x="2142668" y="61293"/>
                </a:lnTo>
                <a:lnTo>
                  <a:pt x="2190217" y="91383"/>
                </a:lnTo>
                <a:cubicBezTo>
                  <a:pt x="2193188" y="93116"/>
                  <a:pt x="2194674" y="95345"/>
                  <a:pt x="2194674" y="98069"/>
                </a:cubicBezTo>
                <a:cubicBezTo>
                  <a:pt x="2194674" y="103270"/>
                  <a:pt x="2187616" y="106242"/>
                  <a:pt x="2173500" y="106985"/>
                </a:cubicBezTo>
                <a:cubicBezTo>
                  <a:pt x="2159137" y="114167"/>
                  <a:pt x="2145392" y="119739"/>
                  <a:pt x="2132267" y="123701"/>
                </a:cubicBezTo>
                <a:cubicBezTo>
                  <a:pt x="2134248" y="124939"/>
                  <a:pt x="2135238" y="126797"/>
                  <a:pt x="2135238" y="129273"/>
                </a:cubicBezTo>
                <a:cubicBezTo>
                  <a:pt x="2135238" y="132988"/>
                  <a:pt x="2130781" y="138065"/>
                  <a:pt x="2121865" y="144504"/>
                </a:cubicBezTo>
                <a:lnTo>
                  <a:pt x="2121865" y="151562"/>
                </a:lnTo>
                <a:cubicBezTo>
                  <a:pt x="2121865" y="165183"/>
                  <a:pt x="2122361" y="183013"/>
                  <a:pt x="2123351" y="205054"/>
                </a:cubicBezTo>
                <a:cubicBezTo>
                  <a:pt x="2123351" y="210502"/>
                  <a:pt x="2120875" y="213722"/>
                  <a:pt x="2115921" y="214713"/>
                </a:cubicBezTo>
                <a:cubicBezTo>
                  <a:pt x="2103787" y="217189"/>
                  <a:pt x="2090661" y="218675"/>
                  <a:pt x="2076545" y="219170"/>
                </a:cubicBezTo>
                <a:lnTo>
                  <a:pt x="2076545" y="205426"/>
                </a:lnTo>
                <a:lnTo>
                  <a:pt x="1958416" y="205426"/>
                </a:lnTo>
                <a:lnTo>
                  <a:pt x="1958416" y="213227"/>
                </a:lnTo>
                <a:cubicBezTo>
                  <a:pt x="1958416" y="219418"/>
                  <a:pt x="1955692" y="223009"/>
                  <a:pt x="1950244" y="223999"/>
                </a:cubicBezTo>
                <a:cubicBezTo>
                  <a:pt x="1937613" y="226228"/>
                  <a:pt x="1925107" y="227590"/>
                  <a:pt x="1912725" y="228086"/>
                </a:cubicBezTo>
                <a:cubicBezTo>
                  <a:pt x="1913963" y="206540"/>
                  <a:pt x="1914582" y="185366"/>
                  <a:pt x="1914582" y="164563"/>
                </a:cubicBezTo>
                <a:lnTo>
                  <a:pt x="1914582" y="150447"/>
                </a:lnTo>
                <a:cubicBezTo>
                  <a:pt x="1914582" y="137817"/>
                  <a:pt x="1914335" y="125806"/>
                  <a:pt x="1913839" y="114414"/>
                </a:cubicBezTo>
                <a:lnTo>
                  <a:pt x="1968817" y="128159"/>
                </a:lnTo>
                <a:lnTo>
                  <a:pt x="2069116" y="128159"/>
                </a:lnTo>
                <a:lnTo>
                  <a:pt x="2083232" y="103641"/>
                </a:lnTo>
                <a:lnTo>
                  <a:pt x="2117779" y="117758"/>
                </a:lnTo>
                <a:lnTo>
                  <a:pt x="2128923" y="93983"/>
                </a:lnTo>
                <a:lnTo>
                  <a:pt x="1903809" y="93983"/>
                </a:lnTo>
                <a:cubicBezTo>
                  <a:pt x="1904057" y="96460"/>
                  <a:pt x="1904181" y="100051"/>
                  <a:pt x="1904181" y="104756"/>
                </a:cubicBezTo>
                <a:cubicBezTo>
                  <a:pt x="1904181" y="120358"/>
                  <a:pt x="1900837" y="132369"/>
                  <a:pt x="1894151" y="140789"/>
                </a:cubicBezTo>
                <a:cubicBezTo>
                  <a:pt x="1887960" y="148466"/>
                  <a:pt x="1879292" y="152305"/>
                  <a:pt x="1868148" y="152305"/>
                </a:cubicBezTo>
                <a:cubicBezTo>
                  <a:pt x="1861957" y="152305"/>
                  <a:pt x="1856756" y="149704"/>
                  <a:pt x="1852546" y="144504"/>
                </a:cubicBezTo>
                <a:cubicBezTo>
                  <a:pt x="1848583" y="139551"/>
                  <a:pt x="1846602" y="133607"/>
                  <a:pt x="1846602" y="126673"/>
                </a:cubicBezTo>
                <a:cubicBezTo>
                  <a:pt x="1846107" y="117262"/>
                  <a:pt x="1851060" y="109585"/>
                  <a:pt x="1861461" y="103641"/>
                </a:cubicBezTo>
                <a:cubicBezTo>
                  <a:pt x="1876320" y="93983"/>
                  <a:pt x="1886721" y="78257"/>
                  <a:pt x="1892665" y="56464"/>
                </a:cubicBezTo>
                <a:lnTo>
                  <a:pt x="1895265" y="56464"/>
                </a:lnTo>
                <a:cubicBezTo>
                  <a:pt x="1898733" y="66618"/>
                  <a:pt x="1901209" y="76152"/>
                  <a:pt x="1902695" y="85068"/>
                </a:cubicBezTo>
                <a:lnTo>
                  <a:pt x="1997793" y="85068"/>
                </a:lnTo>
                <a:lnTo>
                  <a:pt x="1997793" y="66865"/>
                </a:lnTo>
                <a:cubicBezTo>
                  <a:pt x="1997793" y="47053"/>
                  <a:pt x="1997421" y="25756"/>
                  <a:pt x="1996678" y="2972"/>
                </a:cubicBezTo>
                <a:close/>
                <a:moveTo>
                  <a:pt x="1151944" y="2972"/>
                </a:moveTo>
                <a:lnTo>
                  <a:pt x="1203579" y="17831"/>
                </a:lnTo>
                <a:cubicBezTo>
                  <a:pt x="1207541" y="18821"/>
                  <a:pt x="1209523" y="20926"/>
                  <a:pt x="1209523" y="24146"/>
                </a:cubicBezTo>
                <a:cubicBezTo>
                  <a:pt x="1209523" y="26622"/>
                  <a:pt x="1208532" y="28480"/>
                  <a:pt x="1206551" y="29718"/>
                </a:cubicBezTo>
                <a:cubicBezTo>
                  <a:pt x="1204074" y="31204"/>
                  <a:pt x="1199369" y="32690"/>
                  <a:pt x="1192435" y="34176"/>
                </a:cubicBezTo>
                <a:cubicBezTo>
                  <a:pt x="1180300" y="53245"/>
                  <a:pt x="1162345" y="76771"/>
                  <a:pt x="1138571" y="104756"/>
                </a:cubicBezTo>
                <a:lnTo>
                  <a:pt x="1180176" y="102156"/>
                </a:lnTo>
                <a:cubicBezTo>
                  <a:pt x="1180671" y="101165"/>
                  <a:pt x="1181043" y="100174"/>
                  <a:pt x="1181291" y="99184"/>
                </a:cubicBezTo>
                <a:cubicBezTo>
                  <a:pt x="1185748" y="87792"/>
                  <a:pt x="1189711" y="75286"/>
                  <a:pt x="1193178" y="61665"/>
                </a:cubicBezTo>
                <a:lnTo>
                  <a:pt x="1242955" y="80610"/>
                </a:lnTo>
                <a:cubicBezTo>
                  <a:pt x="1246670" y="82096"/>
                  <a:pt x="1248527" y="84077"/>
                  <a:pt x="1248527" y="86554"/>
                </a:cubicBezTo>
                <a:cubicBezTo>
                  <a:pt x="1248527" y="91259"/>
                  <a:pt x="1242831" y="94726"/>
                  <a:pt x="1231440" y="96955"/>
                </a:cubicBezTo>
                <a:cubicBezTo>
                  <a:pt x="1212371" y="129149"/>
                  <a:pt x="1189958" y="159610"/>
                  <a:pt x="1164203" y="188338"/>
                </a:cubicBezTo>
                <a:lnTo>
                  <a:pt x="1238498" y="181651"/>
                </a:lnTo>
                <a:lnTo>
                  <a:pt x="1240726" y="190195"/>
                </a:lnTo>
                <a:cubicBezTo>
                  <a:pt x="1209275" y="206292"/>
                  <a:pt x="1178814" y="219170"/>
                  <a:pt x="1149344" y="228829"/>
                </a:cubicBezTo>
                <a:cubicBezTo>
                  <a:pt x="1149344" y="234029"/>
                  <a:pt x="1148353" y="238115"/>
                  <a:pt x="1146372" y="241087"/>
                </a:cubicBezTo>
                <a:cubicBezTo>
                  <a:pt x="1144638" y="243811"/>
                  <a:pt x="1142657" y="245173"/>
                  <a:pt x="1140428" y="245173"/>
                </a:cubicBezTo>
                <a:cubicBezTo>
                  <a:pt x="1138199" y="245173"/>
                  <a:pt x="1136342" y="243068"/>
                  <a:pt x="1134856" y="238858"/>
                </a:cubicBezTo>
                <a:lnTo>
                  <a:pt x="1116654" y="189824"/>
                </a:lnTo>
                <a:cubicBezTo>
                  <a:pt x="1131017" y="188833"/>
                  <a:pt x="1140676" y="183385"/>
                  <a:pt x="1145629" y="173479"/>
                </a:cubicBezTo>
                <a:cubicBezTo>
                  <a:pt x="1154544" y="158372"/>
                  <a:pt x="1163336" y="141284"/>
                  <a:pt x="1172003" y="122215"/>
                </a:cubicBezTo>
                <a:cubicBezTo>
                  <a:pt x="1158631" y="128902"/>
                  <a:pt x="1144143" y="134969"/>
                  <a:pt x="1128541" y="140417"/>
                </a:cubicBezTo>
                <a:cubicBezTo>
                  <a:pt x="1128293" y="151066"/>
                  <a:pt x="1125569" y="156391"/>
                  <a:pt x="1120369" y="156391"/>
                </a:cubicBezTo>
                <a:cubicBezTo>
                  <a:pt x="1117892" y="156391"/>
                  <a:pt x="1115911" y="154286"/>
                  <a:pt x="1114425" y="150076"/>
                </a:cubicBezTo>
                <a:lnTo>
                  <a:pt x="1099195" y="106242"/>
                </a:lnTo>
                <a:cubicBezTo>
                  <a:pt x="1108605" y="105747"/>
                  <a:pt x="1114549" y="102651"/>
                  <a:pt x="1117025" y="96955"/>
                </a:cubicBezTo>
                <a:cubicBezTo>
                  <a:pt x="1127922" y="78381"/>
                  <a:pt x="1137333" y="56959"/>
                  <a:pt x="1145257" y="32690"/>
                </a:cubicBezTo>
                <a:cubicBezTo>
                  <a:pt x="1148477" y="22288"/>
                  <a:pt x="1150706" y="12382"/>
                  <a:pt x="1151944" y="2972"/>
                </a:cubicBezTo>
                <a:close/>
                <a:moveTo>
                  <a:pt x="136703" y="2972"/>
                </a:moveTo>
                <a:lnTo>
                  <a:pt x="189081" y="15230"/>
                </a:lnTo>
                <a:cubicBezTo>
                  <a:pt x="192796" y="16221"/>
                  <a:pt x="194653" y="17831"/>
                  <a:pt x="194653" y="20060"/>
                </a:cubicBezTo>
                <a:cubicBezTo>
                  <a:pt x="194653" y="24765"/>
                  <a:pt x="189576" y="28108"/>
                  <a:pt x="179423" y="30089"/>
                </a:cubicBezTo>
                <a:cubicBezTo>
                  <a:pt x="176946" y="35042"/>
                  <a:pt x="174098" y="40491"/>
                  <a:pt x="170879" y="46434"/>
                </a:cubicBezTo>
                <a:lnTo>
                  <a:pt x="253346" y="46434"/>
                </a:lnTo>
                <a:lnTo>
                  <a:pt x="271548" y="22660"/>
                </a:lnTo>
                <a:lnTo>
                  <a:pt x="316868" y="50521"/>
                </a:lnTo>
                <a:cubicBezTo>
                  <a:pt x="319345" y="52006"/>
                  <a:pt x="320583" y="53864"/>
                  <a:pt x="320583" y="56093"/>
                </a:cubicBezTo>
                <a:cubicBezTo>
                  <a:pt x="320335" y="61046"/>
                  <a:pt x="314392" y="63894"/>
                  <a:pt x="302752" y="64637"/>
                </a:cubicBezTo>
                <a:cubicBezTo>
                  <a:pt x="287893" y="78257"/>
                  <a:pt x="269072" y="90145"/>
                  <a:pt x="246288" y="100298"/>
                </a:cubicBezTo>
                <a:lnTo>
                  <a:pt x="242202" y="96955"/>
                </a:lnTo>
                <a:lnTo>
                  <a:pt x="258175" y="55350"/>
                </a:lnTo>
                <a:lnTo>
                  <a:pt x="165678" y="55350"/>
                </a:lnTo>
                <a:cubicBezTo>
                  <a:pt x="147600" y="84820"/>
                  <a:pt x="123949" y="107852"/>
                  <a:pt x="94726" y="124444"/>
                </a:cubicBezTo>
                <a:lnTo>
                  <a:pt x="90269" y="120358"/>
                </a:lnTo>
                <a:cubicBezTo>
                  <a:pt x="107357" y="93116"/>
                  <a:pt x="119739" y="67361"/>
                  <a:pt x="127416" y="43091"/>
                </a:cubicBezTo>
                <a:cubicBezTo>
                  <a:pt x="132121" y="29470"/>
                  <a:pt x="135217" y="16097"/>
                  <a:pt x="136703" y="2972"/>
                </a:cubicBezTo>
                <a:close/>
                <a:moveTo>
                  <a:pt x="926830" y="2229"/>
                </a:moveTo>
                <a:lnTo>
                  <a:pt x="980322" y="14859"/>
                </a:lnTo>
                <a:cubicBezTo>
                  <a:pt x="982799" y="15107"/>
                  <a:pt x="984780" y="15973"/>
                  <a:pt x="986266" y="17459"/>
                </a:cubicBezTo>
                <a:cubicBezTo>
                  <a:pt x="987504" y="18698"/>
                  <a:pt x="988000" y="20060"/>
                  <a:pt x="987752" y="21546"/>
                </a:cubicBezTo>
                <a:cubicBezTo>
                  <a:pt x="987504" y="25756"/>
                  <a:pt x="981932" y="28975"/>
                  <a:pt x="971036" y="31204"/>
                </a:cubicBezTo>
                <a:cubicBezTo>
                  <a:pt x="1000011" y="64884"/>
                  <a:pt x="1038025" y="88782"/>
                  <a:pt x="1085079" y="102899"/>
                </a:cubicBezTo>
                <a:lnTo>
                  <a:pt x="1083221" y="109957"/>
                </a:lnTo>
                <a:cubicBezTo>
                  <a:pt x="1071086" y="113919"/>
                  <a:pt x="1058951" y="128035"/>
                  <a:pt x="1046817" y="152305"/>
                </a:cubicBezTo>
                <a:cubicBezTo>
                  <a:pt x="1009174" y="128035"/>
                  <a:pt x="982427" y="90640"/>
                  <a:pt x="966578" y="40119"/>
                </a:cubicBezTo>
                <a:cubicBezTo>
                  <a:pt x="950728" y="79248"/>
                  <a:pt x="927697" y="111690"/>
                  <a:pt x="897483" y="137446"/>
                </a:cubicBezTo>
                <a:lnTo>
                  <a:pt x="947261" y="141532"/>
                </a:lnTo>
                <a:cubicBezTo>
                  <a:pt x="951719" y="142027"/>
                  <a:pt x="953948" y="143637"/>
                  <a:pt x="953948" y="146361"/>
                </a:cubicBezTo>
                <a:cubicBezTo>
                  <a:pt x="953948" y="151562"/>
                  <a:pt x="949242" y="156019"/>
                  <a:pt x="939832" y="159734"/>
                </a:cubicBezTo>
                <a:lnTo>
                  <a:pt x="939832" y="169393"/>
                </a:lnTo>
                <a:cubicBezTo>
                  <a:pt x="939832" y="217437"/>
                  <a:pt x="931907" y="255327"/>
                  <a:pt x="916057" y="283064"/>
                </a:cubicBezTo>
                <a:cubicBezTo>
                  <a:pt x="900455" y="310553"/>
                  <a:pt x="875195" y="331356"/>
                  <a:pt x="840277" y="345472"/>
                </a:cubicBezTo>
                <a:lnTo>
                  <a:pt x="836562" y="341385"/>
                </a:lnTo>
                <a:cubicBezTo>
                  <a:pt x="876186" y="301266"/>
                  <a:pt x="895626" y="247898"/>
                  <a:pt x="894883" y="181280"/>
                </a:cubicBezTo>
                <a:cubicBezTo>
                  <a:pt x="894883" y="174098"/>
                  <a:pt x="894388" y="160601"/>
                  <a:pt x="893397" y="140789"/>
                </a:cubicBezTo>
                <a:cubicBezTo>
                  <a:pt x="883244" y="149209"/>
                  <a:pt x="871975" y="157505"/>
                  <a:pt x="859593" y="165678"/>
                </a:cubicBezTo>
                <a:cubicBezTo>
                  <a:pt x="867270" y="177813"/>
                  <a:pt x="871109" y="191433"/>
                  <a:pt x="871109" y="206540"/>
                </a:cubicBezTo>
                <a:cubicBezTo>
                  <a:pt x="871109" y="225857"/>
                  <a:pt x="866280" y="240716"/>
                  <a:pt x="856621" y="251117"/>
                </a:cubicBezTo>
                <a:cubicBezTo>
                  <a:pt x="847211" y="261271"/>
                  <a:pt x="832475" y="267710"/>
                  <a:pt x="812416" y="270434"/>
                </a:cubicBezTo>
                <a:cubicBezTo>
                  <a:pt x="811673" y="254089"/>
                  <a:pt x="805605" y="243192"/>
                  <a:pt x="794213" y="237744"/>
                </a:cubicBezTo>
                <a:lnTo>
                  <a:pt x="794213" y="324669"/>
                </a:lnTo>
                <a:cubicBezTo>
                  <a:pt x="794213" y="331108"/>
                  <a:pt x="790994" y="334947"/>
                  <a:pt x="784555" y="336185"/>
                </a:cubicBezTo>
                <a:cubicBezTo>
                  <a:pt x="773906" y="338166"/>
                  <a:pt x="762019" y="339404"/>
                  <a:pt x="748894" y="339900"/>
                </a:cubicBezTo>
                <a:cubicBezTo>
                  <a:pt x="750379" y="273777"/>
                  <a:pt x="751122" y="215332"/>
                  <a:pt x="751122" y="164563"/>
                </a:cubicBezTo>
                <a:lnTo>
                  <a:pt x="751122" y="105499"/>
                </a:lnTo>
                <a:cubicBezTo>
                  <a:pt x="751122" y="80982"/>
                  <a:pt x="750627" y="51883"/>
                  <a:pt x="749637" y="18202"/>
                </a:cubicBezTo>
                <a:lnTo>
                  <a:pt x="797557" y="29718"/>
                </a:lnTo>
                <a:lnTo>
                  <a:pt x="819102" y="29718"/>
                </a:lnTo>
                <a:lnTo>
                  <a:pt x="833218" y="8915"/>
                </a:lnTo>
                <a:lnTo>
                  <a:pt x="877052" y="30461"/>
                </a:lnTo>
                <a:cubicBezTo>
                  <a:pt x="881510" y="32690"/>
                  <a:pt x="883615" y="35538"/>
                  <a:pt x="883367" y="39005"/>
                </a:cubicBezTo>
                <a:cubicBezTo>
                  <a:pt x="882872" y="43958"/>
                  <a:pt x="877300" y="47425"/>
                  <a:pt x="866651" y="49406"/>
                </a:cubicBezTo>
                <a:lnTo>
                  <a:pt x="820217" y="126673"/>
                </a:lnTo>
                <a:cubicBezTo>
                  <a:pt x="836066" y="138560"/>
                  <a:pt x="847582" y="149085"/>
                  <a:pt x="854764" y="158248"/>
                </a:cubicBezTo>
                <a:cubicBezTo>
                  <a:pt x="883739" y="120853"/>
                  <a:pt x="904294" y="84449"/>
                  <a:pt x="916429" y="49035"/>
                </a:cubicBezTo>
                <a:cubicBezTo>
                  <a:pt x="921877" y="32442"/>
                  <a:pt x="925344" y="16840"/>
                  <a:pt x="926830" y="2229"/>
                </a:cubicBezTo>
                <a:close/>
                <a:moveTo>
                  <a:pt x="1673866" y="1114"/>
                </a:moveTo>
                <a:lnTo>
                  <a:pt x="1734045" y="11516"/>
                </a:lnTo>
                <a:cubicBezTo>
                  <a:pt x="1738007" y="12259"/>
                  <a:pt x="1739989" y="13868"/>
                  <a:pt x="1739989" y="16345"/>
                </a:cubicBezTo>
                <a:cubicBezTo>
                  <a:pt x="1739989" y="21546"/>
                  <a:pt x="1734417" y="25756"/>
                  <a:pt x="1723273" y="28975"/>
                </a:cubicBezTo>
                <a:cubicBezTo>
                  <a:pt x="1717329" y="46806"/>
                  <a:pt x="1711261" y="63275"/>
                  <a:pt x="1705070" y="78381"/>
                </a:cubicBezTo>
                <a:lnTo>
                  <a:pt x="1755219" y="78381"/>
                </a:lnTo>
                <a:lnTo>
                  <a:pt x="1778994" y="47177"/>
                </a:lnTo>
                <a:lnTo>
                  <a:pt x="1821342" y="77267"/>
                </a:lnTo>
                <a:cubicBezTo>
                  <a:pt x="1823323" y="78753"/>
                  <a:pt x="1824314" y="80239"/>
                  <a:pt x="1824314" y="81724"/>
                </a:cubicBezTo>
                <a:cubicBezTo>
                  <a:pt x="1823818" y="85192"/>
                  <a:pt x="1819856" y="87049"/>
                  <a:pt x="1812427" y="87297"/>
                </a:cubicBezTo>
                <a:lnTo>
                  <a:pt x="1792367" y="87297"/>
                </a:lnTo>
                <a:cubicBezTo>
                  <a:pt x="1785928" y="149457"/>
                  <a:pt x="1769707" y="199111"/>
                  <a:pt x="1743703" y="236258"/>
                </a:cubicBezTo>
                <a:cubicBezTo>
                  <a:pt x="1766735" y="256318"/>
                  <a:pt x="1795462" y="271796"/>
                  <a:pt x="1829886" y="282692"/>
                </a:cubicBezTo>
                <a:lnTo>
                  <a:pt x="1828029" y="287893"/>
                </a:lnTo>
                <a:cubicBezTo>
                  <a:pt x="1821094" y="291608"/>
                  <a:pt x="1814779" y="296437"/>
                  <a:pt x="1809083" y="302381"/>
                </a:cubicBezTo>
                <a:cubicBezTo>
                  <a:pt x="1802397" y="309315"/>
                  <a:pt x="1794348" y="320335"/>
                  <a:pt x="1784937" y="335442"/>
                </a:cubicBezTo>
                <a:cubicBezTo>
                  <a:pt x="1752991" y="313649"/>
                  <a:pt x="1729340" y="291979"/>
                  <a:pt x="1713986" y="270434"/>
                </a:cubicBezTo>
                <a:cubicBezTo>
                  <a:pt x="1680305" y="301885"/>
                  <a:pt x="1633375" y="324917"/>
                  <a:pt x="1573197" y="339528"/>
                </a:cubicBezTo>
                <a:lnTo>
                  <a:pt x="1570968" y="334327"/>
                </a:lnTo>
                <a:cubicBezTo>
                  <a:pt x="1626937" y="302133"/>
                  <a:pt x="1667675" y="269072"/>
                  <a:pt x="1693183" y="235144"/>
                </a:cubicBezTo>
                <a:cubicBezTo>
                  <a:pt x="1682534" y="211369"/>
                  <a:pt x="1674857" y="182270"/>
                  <a:pt x="1670151" y="147847"/>
                </a:cubicBezTo>
                <a:cubicBezTo>
                  <a:pt x="1659007" y="166173"/>
                  <a:pt x="1646129" y="184004"/>
                  <a:pt x="1631518" y="201339"/>
                </a:cubicBezTo>
                <a:lnTo>
                  <a:pt x="1626689" y="197996"/>
                </a:lnTo>
                <a:cubicBezTo>
                  <a:pt x="1633623" y="180661"/>
                  <a:pt x="1639938" y="162954"/>
                  <a:pt x="1645634" y="144875"/>
                </a:cubicBezTo>
                <a:lnTo>
                  <a:pt x="1606258" y="144875"/>
                </a:lnTo>
                <a:lnTo>
                  <a:pt x="1606258" y="238487"/>
                </a:lnTo>
                <a:cubicBezTo>
                  <a:pt x="1622603" y="234772"/>
                  <a:pt x="1638205" y="231057"/>
                  <a:pt x="1653064" y="227343"/>
                </a:cubicBezTo>
                <a:lnTo>
                  <a:pt x="1655664" y="235144"/>
                </a:lnTo>
                <a:cubicBezTo>
                  <a:pt x="1608115" y="263623"/>
                  <a:pt x="1557842" y="287150"/>
                  <a:pt x="1504845" y="305724"/>
                </a:cubicBezTo>
                <a:cubicBezTo>
                  <a:pt x="1503112" y="315878"/>
                  <a:pt x="1499892" y="320954"/>
                  <a:pt x="1495187" y="320954"/>
                </a:cubicBezTo>
                <a:cubicBezTo>
                  <a:pt x="1492958" y="320954"/>
                  <a:pt x="1491101" y="318973"/>
                  <a:pt x="1489615" y="315011"/>
                </a:cubicBezTo>
                <a:lnTo>
                  <a:pt x="1472155" y="262261"/>
                </a:lnTo>
                <a:cubicBezTo>
                  <a:pt x="1478347" y="262014"/>
                  <a:pt x="1485529" y="261271"/>
                  <a:pt x="1493701" y="260032"/>
                </a:cubicBezTo>
                <a:lnTo>
                  <a:pt x="1493701" y="163449"/>
                </a:lnTo>
                <a:cubicBezTo>
                  <a:pt x="1493206" y="142894"/>
                  <a:pt x="1492710" y="122339"/>
                  <a:pt x="1492215" y="101784"/>
                </a:cubicBezTo>
                <a:lnTo>
                  <a:pt x="1542735" y="106242"/>
                </a:lnTo>
                <a:cubicBezTo>
                  <a:pt x="1548184" y="106489"/>
                  <a:pt x="1550908" y="108099"/>
                  <a:pt x="1550908" y="111071"/>
                </a:cubicBezTo>
                <a:cubicBezTo>
                  <a:pt x="1550908" y="117015"/>
                  <a:pt x="1545707" y="121596"/>
                  <a:pt x="1535306" y="124816"/>
                </a:cubicBezTo>
                <a:lnTo>
                  <a:pt x="1535306" y="253346"/>
                </a:lnTo>
                <a:cubicBezTo>
                  <a:pt x="1541002" y="252108"/>
                  <a:pt x="1550041" y="250250"/>
                  <a:pt x="1562424" y="247774"/>
                </a:cubicBezTo>
                <a:lnTo>
                  <a:pt x="1562424" y="53492"/>
                </a:lnTo>
                <a:lnTo>
                  <a:pt x="1480699" y="53492"/>
                </a:lnTo>
                <a:lnTo>
                  <a:pt x="1480699" y="44577"/>
                </a:lnTo>
                <a:lnTo>
                  <a:pt x="1597714" y="44577"/>
                </a:lnTo>
                <a:lnTo>
                  <a:pt x="1620002" y="14859"/>
                </a:lnTo>
                <a:lnTo>
                  <a:pt x="1660865" y="43834"/>
                </a:lnTo>
                <a:cubicBezTo>
                  <a:pt x="1662598" y="44825"/>
                  <a:pt x="1663465" y="46187"/>
                  <a:pt x="1663465" y="47920"/>
                </a:cubicBezTo>
                <a:cubicBezTo>
                  <a:pt x="1662970" y="51387"/>
                  <a:pt x="1659007" y="53245"/>
                  <a:pt x="1651578" y="53492"/>
                </a:cubicBezTo>
                <a:lnTo>
                  <a:pt x="1606258" y="53492"/>
                </a:lnTo>
                <a:lnTo>
                  <a:pt x="1606258" y="135960"/>
                </a:lnTo>
                <a:lnTo>
                  <a:pt x="1608487" y="135960"/>
                </a:lnTo>
                <a:lnTo>
                  <a:pt x="1624832" y="112185"/>
                </a:lnTo>
                <a:lnTo>
                  <a:pt x="1649721" y="132245"/>
                </a:lnTo>
                <a:cubicBezTo>
                  <a:pt x="1657150" y="107232"/>
                  <a:pt x="1663217" y="81972"/>
                  <a:pt x="1667923" y="56464"/>
                </a:cubicBezTo>
                <a:cubicBezTo>
                  <a:pt x="1671390" y="36652"/>
                  <a:pt x="1673371" y="18202"/>
                  <a:pt x="1673866" y="1114"/>
                </a:cubicBezTo>
                <a:close/>
                <a:moveTo>
                  <a:pt x="505578" y="0"/>
                </a:moveTo>
                <a:cubicBezTo>
                  <a:pt x="529600" y="495"/>
                  <a:pt x="546935" y="3467"/>
                  <a:pt x="557584" y="8915"/>
                </a:cubicBezTo>
                <a:cubicBezTo>
                  <a:pt x="566252" y="13373"/>
                  <a:pt x="570586" y="19688"/>
                  <a:pt x="570586" y="27861"/>
                </a:cubicBezTo>
                <a:cubicBezTo>
                  <a:pt x="570338" y="39005"/>
                  <a:pt x="564766" y="47301"/>
                  <a:pt x="553869" y="52749"/>
                </a:cubicBezTo>
                <a:lnTo>
                  <a:pt x="635594" y="52749"/>
                </a:lnTo>
                <a:lnTo>
                  <a:pt x="658997" y="19317"/>
                </a:lnTo>
                <a:lnTo>
                  <a:pt x="703574" y="51264"/>
                </a:lnTo>
                <a:cubicBezTo>
                  <a:pt x="705802" y="52997"/>
                  <a:pt x="706917" y="54607"/>
                  <a:pt x="706917" y="56093"/>
                </a:cubicBezTo>
                <a:cubicBezTo>
                  <a:pt x="706669" y="59560"/>
                  <a:pt x="702831" y="61417"/>
                  <a:pt x="695401" y="61665"/>
                </a:cubicBezTo>
                <a:lnTo>
                  <a:pt x="380762" y="61665"/>
                </a:lnTo>
                <a:lnTo>
                  <a:pt x="380762" y="52749"/>
                </a:lnTo>
                <a:lnTo>
                  <a:pt x="524894" y="52749"/>
                </a:lnTo>
                <a:cubicBezTo>
                  <a:pt x="522170" y="50025"/>
                  <a:pt x="520437" y="46434"/>
                  <a:pt x="519694" y="41977"/>
                </a:cubicBezTo>
                <a:cubicBezTo>
                  <a:pt x="517465" y="27861"/>
                  <a:pt x="511893" y="14983"/>
                  <a:pt x="502977" y="3343"/>
                </a:cubicBezTo>
                <a:close/>
              </a:path>
            </a:pathLst>
          </a:custGeom>
          <a:solidFill>
            <a:schemeClr val="accent1">
              <a:lumMod val="75000"/>
            </a:schemeClr>
          </a:solidFill>
          <a:ln>
            <a:noFill/>
          </a:ln>
          <a:effectLst>
            <a:outerShdw blurRad="50800" dist="38100" dir="2700000" algn="tl" rotWithShape="0">
              <a:prstClr val="black">
                <a:alpha val="1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a:endParaRPr lang="zh-CN" altLang="en-US" sz="2900" dirty="0">
              <a:solidFill>
                <a:schemeClr val="accent1">
                  <a:lumMod val="75000"/>
                </a:schemeClr>
              </a:solidFill>
              <a:latin typeface="方正粗雅宋简体" panose="02000500000000000000" pitchFamily="2" charset="-122"/>
              <a:ea typeface="方正粗雅宋简体" panose="02000500000000000000"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3604438" y="1780540"/>
            <a:ext cx="6993078" cy="2415540"/>
          </a:xfrm>
          <a:prstGeom prst="rect">
            <a:avLst/>
          </a:prstGeom>
          <a:gradFill>
            <a:gsLst>
              <a:gs pos="0">
                <a:srgbClr val="942118"/>
              </a:gs>
              <a:gs pos="100000">
                <a:srgbClr val="AC251C"/>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4" name="图片 13"/>
          <p:cNvPicPr>
            <a:picLocks noChangeAspect="1"/>
          </p:cNvPicPr>
          <p:nvPr/>
        </p:nvPicPr>
        <p:blipFill>
          <a:blip r:embed="rId2" cstate="print"/>
          <a:stretch>
            <a:fillRect/>
          </a:stretch>
        </p:blipFill>
        <p:spPr>
          <a:xfrm>
            <a:off x="1877238" y="1733550"/>
            <a:ext cx="1727200" cy="2505710"/>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6" name="对角圆角矩形 1"/>
          <p:cNvSpPr/>
          <p:nvPr/>
        </p:nvSpPr>
        <p:spPr>
          <a:xfrm flipH="1">
            <a:off x="3731769" y="900000"/>
            <a:ext cx="4728463"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全心全意为人民服务是党的根本宗旨</a:t>
            </a:r>
          </a:p>
        </p:txBody>
      </p:sp>
      <p:grpSp>
        <p:nvGrpSpPr>
          <p:cNvPr id="28" name="组合 27"/>
          <p:cNvGrpSpPr/>
          <p:nvPr/>
        </p:nvGrpSpPr>
        <p:grpSpPr>
          <a:xfrm>
            <a:off x="-34607" y="4651800"/>
            <a:ext cx="12261215" cy="1505585"/>
            <a:chOff x="-114000" y="4804025"/>
            <a:chExt cx="12420000" cy="1505335"/>
          </a:xfrm>
        </p:grpSpPr>
        <p:pic>
          <p:nvPicPr>
            <p:cNvPr id="29" name="图片 28"/>
            <p:cNvPicPr preferRelativeResize="0"/>
            <p:nvPr/>
          </p:nvPicPr>
          <p:blipFill rotWithShape="1">
            <a:blip r:embed="rId3" cstate="print">
              <a:extLst>
                <a:ext uri="{28A0092B-C50C-407E-A947-70E740481C1C}">
                  <a14:useLocalDpi xmlns:a14="http://schemas.microsoft.com/office/drawing/2010/main" val="0"/>
                </a:ext>
              </a:extLst>
            </a:blip>
            <a:srcRect l="383" t="46452" r="395" b="31350"/>
            <a:stretch>
              <a:fillRect/>
            </a:stretch>
          </p:blipFill>
          <p:spPr>
            <a:xfrm>
              <a:off x="-114000" y="4804025"/>
              <a:ext cx="12420000" cy="1505335"/>
            </a:xfrm>
            <a:prstGeom prst="cube">
              <a:avLst>
                <a:gd name="adj" fmla="val 3726"/>
              </a:avLst>
            </a:prstGeom>
            <a:noFill/>
            <a:effectLst/>
          </p:spPr>
        </p:pic>
        <p:sp>
          <p:nvSpPr>
            <p:cNvPr id="30" name="文本框 29"/>
            <p:cNvSpPr txBox="1"/>
            <p:nvPr/>
          </p:nvSpPr>
          <p:spPr>
            <a:xfrm>
              <a:off x="428407" y="4950060"/>
              <a:ext cx="11335185" cy="1198681"/>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      </a:t>
              </a:r>
              <a:r>
                <a:rPr kumimoji="0" 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坚持人民至上，是我们党百年奋斗的宝贵历史经验，也是新时代党治国理政的根本价值取向。</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 </a:t>
              </a:r>
            </a:p>
          </p:txBody>
        </p:sp>
      </p:grpSp>
      <p:sp>
        <p:nvSpPr>
          <p:cNvPr id="31" name="文本框 30"/>
          <p:cNvSpPr txBox="1"/>
          <p:nvPr/>
        </p:nvSpPr>
        <p:spPr>
          <a:xfrm>
            <a:off x="4222750" y="2017395"/>
            <a:ext cx="5681980" cy="1938020"/>
          </a:xfrm>
          <a:prstGeom prst="rect">
            <a:avLst/>
          </a:prstGeom>
          <a:noFill/>
        </p:spPr>
        <p:txBody>
          <a:bodyPr wrap="square" rtlCol="0">
            <a:spAutoFit/>
          </a:bodyPr>
          <a:lstStyle/>
          <a:p>
            <a:pPr marL="0"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我们党讲宗旨，讲了很多话，但说到底还是为人民服务这句话。以人民为中心是我们党立党为公、执政为民的生动体现，是全心全意为人民服务的时代彰显。</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立方体 2"/>
          <p:cNvSpPr/>
          <p:nvPr/>
        </p:nvSpPr>
        <p:spPr>
          <a:xfrm>
            <a:off x="2106523" y="1960873"/>
            <a:ext cx="9360000" cy="3780000"/>
          </a:xfrm>
          <a:prstGeom prst="cube">
            <a:avLst>
              <a:gd name="adj" fmla="val 1523"/>
            </a:avLst>
          </a:prstGeom>
          <a:solidFill>
            <a:schemeClr val="bg1"/>
          </a:solidFill>
          <a:ln>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对角圆角矩形 1"/>
          <p:cNvSpPr/>
          <p:nvPr/>
        </p:nvSpPr>
        <p:spPr>
          <a:xfrm flipH="1">
            <a:off x="4113530" y="900000"/>
            <a:ext cx="396494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党性和人民性是高度一致的</a:t>
            </a:r>
          </a:p>
        </p:txBody>
      </p:sp>
      <p:sp>
        <p:nvSpPr>
          <p:cNvPr id="34" name="文本框 33"/>
          <p:cNvSpPr txBox="1"/>
          <p:nvPr/>
        </p:nvSpPr>
        <p:spPr>
          <a:xfrm>
            <a:off x="4462548" y="2189395"/>
            <a:ext cx="6170009" cy="3322955"/>
          </a:xfrm>
          <a:prstGeom prst="rect">
            <a:avLst/>
          </a:prstGeom>
          <a:noFill/>
        </p:spPr>
        <p:txBody>
          <a:bodyPr wrap="square" rtlCol="0">
            <a:spAutoFit/>
          </a:bodyPr>
          <a:lstStyle/>
          <a:p>
            <a:pPr marL="0" marR="0" lvl="0" indent="539750" algn="just" defTabSz="914400" rtl="0" fontAlgn="auto">
              <a:lnSpc>
                <a:spcPct val="150000"/>
              </a:lnSpc>
              <a:spcBef>
                <a:spcPts val="0"/>
              </a:spcBef>
              <a:spcAft>
                <a:spcPts val="0"/>
              </a:spcAft>
              <a:buClrTx/>
              <a:buSzTx/>
              <a:buFontTx/>
              <a:buNone/>
              <a:defRPr/>
            </a:pPr>
            <a:r>
              <a:rPr kumimoji="0" lang="zh-CN" altLang="en-US" sz="2000" i="0" u="none" strike="noStrike" kern="1200" cap="none" spc="0" normalizeH="0" baseline="0" noProof="0" dirty="0">
                <a:ln>
                  <a:noFill/>
                </a:ln>
                <a:solidFill>
                  <a:schemeClr val="tx1">
                    <a:lumMod val="85000"/>
                    <a:lumOff val="15000"/>
                  </a:schemeClr>
                </a:solidFill>
                <a:uLnTx/>
                <a:uFillTx/>
                <a:latin typeface="微软雅黑" panose="020B0503020204020204" pitchFamily="34" charset="-122"/>
                <a:ea typeface="微软雅黑" panose="020B0503020204020204" pitchFamily="34" charset="-122"/>
              </a:rPr>
              <a:t>在中国共产党领导的社会主义中国，党性和人民性是一致的、统一的。党性寓于人民性之中，没有脱离人民性的党性，也没有脱离党性的人民性。那些“你是替党讲话，还是替老百姓讲话”“你是站在党的一边，还是站在群众一边”的论调，把党性和人民性对立起来，在思想上是糊涂的，在理论上是错误的，在实践上是有害的。</a:t>
            </a:r>
          </a:p>
        </p:txBody>
      </p:sp>
      <p:grpSp>
        <p:nvGrpSpPr>
          <p:cNvPr id="2" name="组合 1"/>
          <p:cNvGrpSpPr/>
          <p:nvPr/>
        </p:nvGrpSpPr>
        <p:grpSpPr>
          <a:xfrm>
            <a:off x="181657" y="1720479"/>
            <a:ext cx="3849734" cy="5043466"/>
            <a:chOff x="-279376" y="1668484"/>
            <a:chExt cx="3849734" cy="5043466"/>
          </a:xfrm>
        </p:grpSpPr>
        <p:grpSp>
          <p:nvGrpSpPr>
            <p:cNvPr id="7" name="组合 6"/>
            <p:cNvGrpSpPr/>
            <p:nvPr/>
          </p:nvGrpSpPr>
          <p:grpSpPr>
            <a:xfrm>
              <a:off x="-279376" y="1668489"/>
              <a:ext cx="3849734" cy="5043461"/>
              <a:chOff x="421116" y="2355259"/>
              <a:chExt cx="3160109" cy="4139997"/>
            </a:xfrm>
          </p:grpSpPr>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1116" y="2355259"/>
                <a:ext cx="3160108" cy="4139997"/>
              </a:xfrm>
              <a:prstGeom prst="rect">
                <a:avLst/>
              </a:prstGeom>
            </p:spPr>
          </p:pic>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37382" y="2355259"/>
                <a:ext cx="2443843" cy="3436416"/>
              </a:xfrm>
              <a:prstGeom prst="rect">
                <a:avLst/>
              </a:prstGeom>
            </p:spPr>
          </p:pic>
        </p:grpSp>
        <p:pic>
          <p:nvPicPr>
            <p:cNvPr id="12" name="Picture 2" descr="https://bkimg.cdn.bcebos.com/pic/f9dcd100baa1cd11728b67ad3547dffcc3cec2fd87bb?x-bce-process=image/watermark,image_d2F0ZXIvYmFpa2UyNzI=,g_7,xp_5,yp_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2526" t="2814" r="6583" b="3765"/>
            <a:stretch>
              <a:fillRect/>
            </a:stretch>
          </p:blipFill>
          <p:spPr bwMode="auto">
            <a:xfrm>
              <a:off x="593199" y="1668484"/>
              <a:ext cx="2886115" cy="4108237"/>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17" name="矩形 16"/>
          <p:cNvSpPr/>
          <p:nvPr/>
        </p:nvSpPr>
        <p:spPr>
          <a:xfrm>
            <a:off x="1783560" y="936000"/>
            <a:ext cx="8624880"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（二）为中国人民谋幸福是中国共产党的初心</a:t>
            </a:r>
          </a:p>
        </p:txBody>
      </p:sp>
      <p:grpSp>
        <p:nvGrpSpPr>
          <p:cNvPr id="26" name="组合 25"/>
          <p:cNvGrpSpPr/>
          <p:nvPr/>
        </p:nvGrpSpPr>
        <p:grpSpPr>
          <a:xfrm>
            <a:off x="1101888" y="1768074"/>
            <a:ext cx="10293024" cy="3818085"/>
            <a:chOff x="1064709" y="1638633"/>
            <a:chExt cx="10293024" cy="3818085"/>
          </a:xfrm>
        </p:grpSpPr>
        <p:sp>
          <p:nvSpPr>
            <p:cNvPr id="28" name="图文框 27"/>
            <p:cNvSpPr/>
            <p:nvPr/>
          </p:nvSpPr>
          <p:spPr>
            <a:xfrm>
              <a:off x="1064709" y="1638633"/>
              <a:ext cx="10080000"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9" name="组合 28"/>
            <p:cNvGrpSpPr/>
            <p:nvPr/>
          </p:nvGrpSpPr>
          <p:grpSpPr>
            <a:xfrm>
              <a:off x="1277733" y="1856718"/>
              <a:ext cx="10080000" cy="3600000"/>
              <a:chOff x="1277733" y="1856718"/>
              <a:chExt cx="10080000" cy="3600000"/>
            </a:xfrm>
          </p:grpSpPr>
          <p:sp>
            <p:nvSpPr>
              <p:cNvPr id="30" name="矩形 29"/>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31" name="图片 30"/>
              <p:cNvPicPr>
                <a:picLocks noChangeAspect="1"/>
              </p:cNvPicPr>
              <p:nvPr/>
            </p:nvPicPr>
            <p:blipFill rotWithShape="1">
              <a:blip r:embed="rId4" cstate="print">
                <a:duotone>
                  <a:schemeClr val="accent2">
                    <a:shade val="45000"/>
                    <a:satMod val="135000"/>
                  </a:scheme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32" name="矩形 31"/>
          <p:cNvSpPr/>
          <p:nvPr/>
        </p:nvSpPr>
        <p:spPr>
          <a:xfrm>
            <a:off x="1776000" y="2346322"/>
            <a:ext cx="8640000" cy="2861310"/>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不忘初心、牢记使命，说到底是为什么人、靠什么人的问题。以百姓心为心，与人民同呼吸、共命运、心连心，是党的初心，也是党的恒心。</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0"/>
              </a:spcBef>
              <a:spcAft>
                <a:spcPts val="0"/>
              </a:spcAft>
              <a:buClrTx/>
              <a:buSzTx/>
              <a:buFontTx/>
              <a:buNone/>
              <a:defRPr/>
            </a:pPr>
            <a:r>
              <a:rPr kumimoji="0" lang="en-US" altLang="zh-CN"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习近平在主持中共中央政治局“不忘初心、牢记使命</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专题民主生活会时的讲话</a:t>
            </a:r>
            <a:endPar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2019</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12</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26—27</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1056000" y="1645285"/>
            <a:ext cx="10080000" cy="1152000"/>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9" name="对角圆角矩形 1"/>
          <p:cNvSpPr/>
          <p:nvPr/>
        </p:nvSpPr>
        <p:spPr>
          <a:xfrm flipH="1">
            <a:off x="3846000" y="900000"/>
            <a:ext cx="45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中国共产党是人民利益的忠实代表</a:t>
            </a:r>
          </a:p>
        </p:txBody>
      </p:sp>
      <p:grpSp>
        <p:nvGrpSpPr>
          <p:cNvPr id="20" name="组合 19"/>
          <p:cNvGrpSpPr/>
          <p:nvPr/>
        </p:nvGrpSpPr>
        <p:grpSpPr>
          <a:xfrm>
            <a:off x="1295400" y="1755091"/>
            <a:ext cx="9601200" cy="913338"/>
            <a:chOff x="1295400" y="1778000"/>
            <a:chExt cx="9601200" cy="913338"/>
          </a:xfrm>
        </p:grpSpPr>
        <p:sp>
          <p:nvSpPr>
            <p:cNvPr id="21" name="文本框 20"/>
            <p:cNvSpPr txBox="1"/>
            <p:nvPr/>
          </p:nvSpPr>
          <p:spPr>
            <a:xfrm>
              <a:off x="1295400" y="1778000"/>
              <a:ext cx="9601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中国共产党摆脱了以往一切政治力量追求自身特殊利益的局限，一经诞生就把</a:t>
              </a:r>
            </a:p>
          </p:txBody>
        </p:sp>
        <p:grpSp>
          <p:nvGrpSpPr>
            <p:cNvPr id="22" name="组合 21"/>
            <p:cNvGrpSpPr/>
            <p:nvPr/>
          </p:nvGrpSpPr>
          <p:grpSpPr>
            <a:xfrm>
              <a:off x="2070241" y="2291228"/>
              <a:ext cx="8051519" cy="400110"/>
              <a:chOff x="1940481" y="2281068"/>
              <a:chExt cx="8051519" cy="400110"/>
            </a:xfrm>
          </p:grpSpPr>
          <p:sp>
            <p:nvSpPr>
              <p:cNvPr id="23" name="文本框 22"/>
              <p:cNvSpPr txBox="1"/>
              <p:nvPr/>
            </p:nvSpPr>
            <p:spPr>
              <a:xfrm>
                <a:off x="1940481" y="2340034"/>
                <a:ext cx="5161359" cy="282178"/>
              </a:xfrm>
              <a:custGeom>
                <a:avLst/>
                <a:gdLst/>
                <a:ahLst/>
                <a:cxnLst/>
                <a:rect l="l" t="t" r="r" b="b"/>
                <a:pathLst>
                  <a:path w="5161359" h="282178">
                    <a:moveTo>
                      <a:pt x="2341960" y="209550"/>
                    </a:moveTo>
                    <a:lnTo>
                      <a:pt x="2341960" y="253603"/>
                    </a:lnTo>
                    <a:lnTo>
                      <a:pt x="2370535" y="253603"/>
                    </a:lnTo>
                    <a:lnTo>
                      <a:pt x="2370535" y="209550"/>
                    </a:lnTo>
                    <a:close/>
                    <a:moveTo>
                      <a:pt x="2280047" y="209550"/>
                    </a:moveTo>
                    <a:lnTo>
                      <a:pt x="2280047" y="253603"/>
                    </a:lnTo>
                    <a:lnTo>
                      <a:pt x="2308622" y="253603"/>
                    </a:lnTo>
                    <a:lnTo>
                      <a:pt x="2308622" y="209550"/>
                    </a:lnTo>
                    <a:close/>
                    <a:moveTo>
                      <a:pt x="2456260" y="184546"/>
                    </a:moveTo>
                    <a:cubicBezTo>
                      <a:pt x="2503885" y="194071"/>
                      <a:pt x="2532460" y="207168"/>
                      <a:pt x="2541985" y="223837"/>
                    </a:cubicBezTo>
                    <a:cubicBezTo>
                      <a:pt x="2545160" y="229393"/>
                      <a:pt x="2546747" y="235346"/>
                      <a:pt x="2546747" y="241696"/>
                    </a:cubicBezTo>
                    <a:cubicBezTo>
                      <a:pt x="2546747" y="250428"/>
                      <a:pt x="2543969" y="257968"/>
                      <a:pt x="2538413" y="264318"/>
                    </a:cubicBezTo>
                    <a:cubicBezTo>
                      <a:pt x="2531269" y="273050"/>
                      <a:pt x="2524522" y="273050"/>
                      <a:pt x="2518172" y="264318"/>
                    </a:cubicBezTo>
                    <a:cubicBezTo>
                      <a:pt x="2498328" y="230187"/>
                      <a:pt x="2477294" y="204787"/>
                      <a:pt x="2455069" y="188118"/>
                    </a:cubicBezTo>
                    <a:close/>
                    <a:moveTo>
                      <a:pt x="4687491" y="180975"/>
                    </a:moveTo>
                    <a:cubicBezTo>
                      <a:pt x="4685110" y="183356"/>
                      <a:pt x="4683125" y="186134"/>
                      <a:pt x="4681538" y="189309"/>
                    </a:cubicBezTo>
                    <a:cubicBezTo>
                      <a:pt x="4693444" y="201215"/>
                      <a:pt x="4706938" y="210740"/>
                      <a:pt x="4722019" y="217884"/>
                    </a:cubicBezTo>
                    <a:cubicBezTo>
                      <a:pt x="4735513" y="207565"/>
                      <a:pt x="4746228" y="195262"/>
                      <a:pt x="4754166" y="180975"/>
                    </a:cubicBezTo>
                    <a:close/>
                    <a:moveTo>
                      <a:pt x="5028009" y="170259"/>
                    </a:moveTo>
                    <a:cubicBezTo>
                      <a:pt x="5101828" y="188515"/>
                      <a:pt x="5140325" y="211534"/>
                      <a:pt x="5143500" y="239315"/>
                    </a:cubicBezTo>
                    <a:cubicBezTo>
                      <a:pt x="5142706" y="255984"/>
                      <a:pt x="5134769" y="265112"/>
                      <a:pt x="5119688" y="266700"/>
                    </a:cubicBezTo>
                    <a:cubicBezTo>
                      <a:pt x="5112544" y="266700"/>
                      <a:pt x="5106194" y="261937"/>
                      <a:pt x="5100638" y="252412"/>
                    </a:cubicBezTo>
                    <a:cubicBezTo>
                      <a:pt x="5080794" y="222250"/>
                      <a:pt x="5055791" y="196453"/>
                      <a:pt x="5025628" y="175021"/>
                    </a:cubicBezTo>
                    <a:close/>
                    <a:moveTo>
                      <a:pt x="3475435" y="165496"/>
                    </a:moveTo>
                    <a:lnTo>
                      <a:pt x="3521869" y="169068"/>
                    </a:lnTo>
                    <a:cubicBezTo>
                      <a:pt x="3525838" y="169068"/>
                      <a:pt x="3527822" y="170259"/>
                      <a:pt x="3527822" y="172640"/>
                    </a:cubicBezTo>
                    <a:cubicBezTo>
                      <a:pt x="3528616" y="177403"/>
                      <a:pt x="3524250" y="180975"/>
                      <a:pt x="3514725" y="183356"/>
                    </a:cubicBezTo>
                    <a:lnTo>
                      <a:pt x="3514725" y="207168"/>
                    </a:lnTo>
                    <a:lnTo>
                      <a:pt x="3586163" y="207168"/>
                    </a:lnTo>
                    <a:lnTo>
                      <a:pt x="3605213" y="180975"/>
                    </a:lnTo>
                    <a:lnTo>
                      <a:pt x="3640931" y="205978"/>
                    </a:lnTo>
                    <a:cubicBezTo>
                      <a:pt x="3642519" y="206771"/>
                      <a:pt x="3643313" y="207962"/>
                      <a:pt x="3643313" y="209550"/>
                    </a:cubicBezTo>
                    <a:cubicBezTo>
                      <a:pt x="3642519" y="211931"/>
                      <a:pt x="3639344" y="213518"/>
                      <a:pt x="3633788" y="214312"/>
                    </a:cubicBezTo>
                    <a:lnTo>
                      <a:pt x="3514725" y="214312"/>
                    </a:lnTo>
                    <a:lnTo>
                      <a:pt x="3514725" y="230981"/>
                    </a:lnTo>
                    <a:cubicBezTo>
                      <a:pt x="3514725" y="242887"/>
                      <a:pt x="3514725" y="254396"/>
                      <a:pt x="3514725" y="265509"/>
                    </a:cubicBezTo>
                    <a:cubicBezTo>
                      <a:pt x="3515519" y="271065"/>
                      <a:pt x="3513535" y="274240"/>
                      <a:pt x="3508772" y="275034"/>
                    </a:cubicBezTo>
                    <a:cubicBezTo>
                      <a:pt x="3496072" y="276621"/>
                      <a:pt x="3484960" y="277415"/>
                      <a:pt x="3475435" y="277415"/>
                    </a:cubicBezTo>
                    <a:cubicBezTo>
                      <a:pt x="3475435" y="275034"/>
                      <a:pt x="3475435" y="269081"/>
                      <a:pt x="3475435" y="259556"/>
                    </a:cubicBezTo>
                    <a:cubicBezTo>
                      <a:pt x="3476228" y="247650"/>
                      <a:pt x="3476625" y="239315"/>
                      <a:pt x="3476625" y="234553"/>
                    </a:cubicBezTo>
                    <a:lnTo>
                      <a:pt x="3476625" y="214312"/>
                    </a:lnTo>
                    <a:lnTo>
                      <a:pt x="3351610" y="214312"/>
                    </a:lnTo>
                    <a:lnTo>
                      <a:pt x="3351610" y="207168"/>
                    </a:lnTo>
                    <a:lnTo>
                      <a:pt x="3476625" y="207168"/>
                    </a:lnTo>
                    <a:lnTo>
                      <a:pt x="3476625" y="201215"/>
                    </a:lnTo>
                    <a:cubicBezTo>
                      <a:pt x="3476625" y="197246"/>
                      <a:pt x="3476228" y="190103"/>
                      <a:pt x="3475435" y="179784"/>
                    </a:cubicBezTo>
                    <a:cubicBezTo>
                      <a:pt x="3475435" y="172640"/>
                      <a:pt x="3475435" y="167878"/>
                      <a:pt x="3475435" y="165496"/>
                    </a:cubicBezTo>
                    <a:close/>
                    <a:moveTo>
                      <a:pt x="4960144" y="164306"/>
                    </a:moveTo>
                    <a:lnTo>
                      <a:pt x="5007769" y="189309"/>
                    </a:lnTo>
                    <a:cubicBezTo>
                      <a:pt x="5011738" y="191690"/>
                      <a:pt x="5012928" y="193675"/>
                      <a:pt x="5011341" y="195262"/>
                    </a:cubicBezTo>
                    <a:cubicBezTo>
                      <a:pt x="5011341" y="200025"/>
                      <a:pt x="5005785" y="202009"/>
                      <a:pt x="4994672" y="201215"/>
                    </a:cubicBezTo>
                    <a:cubicBezTo>
                      <a:pt x="4961334" y="232965"/>
                      <a:pt x="4922837" y="257175"/>
                      <a:pt x="4879181" y="273843"/>
                    </a:cubicBezTo>
                    <a:lnTo>
                      <a:pt x="4876800" y="270271"/>
                    </a:lnTo>
                    <a:cubicBezTo>
                      <a:pt x="4923631" y="229790"/>
                      <a:pt x="4951412" y="194468"/>
                      <a:pt x="4960144" y="164306"/>
                    </a:cubicBezTo>
                    <a:close/>
                    <a:moveTo>
                      <a:pt x="2341960" y="155971"/>
                    </a:moveTo>
                    <a:lnTo>
                      <a:pt x="2341960" y="202406"/>
                    </a:lnTo>
                    <a:lnTo>
                      <a:pt x="2370535" y="202406"/>
                    </a:lnTo>
                    <a:lnTo>
                      <a:pt x="2370535" y="155971"/>
                    </a:lnTo>
                    <a:close/>
                    <a:moveTo>
                      <a:pt x="2280047" y="155971"/>
                    </a:moveTo>
                    <a:lnTo>
                      <a:pt x="2280047" y="202406"/>
                    </a:lnTo>
                    <a:lnTo>
                      <a:pt x="2308622" y="202406"/>
                    </a:lnTo>
                    <a:lnTo>
                      <a:pt x="2308622" y="155971"/>
                    </a:lnTo>
                    <a:close/>
                    <a:moveTo>
                      <a:pt x="2376488" y="130968"/>
                    </a:moveTo>
                    <a:lnTo>
                      <a:pt x="2412206" y="145256"/>
                    </a:lnTo>
                    <a:cubicBezTo>
                      <a:pt x="2414588" y="146050"/>
                      <a:pt x="2415778" y="147637"/>
                      <a:pt x="2415778" y="150018"/>
                    </a:cubicBezTo>
                    <a:cubicBezTo>
                      <a:pt x="2416572" y="153193"/>
                      <a:pt x="2413397" y="157559"/>
                      <a:pt x="2406253" y="163115"/>
                    </a:cubicBezTo>
                    <a:lnTo>
                      <a:pt x="2406253" y="204787"/>
                    </a:lnTo>
                    <a:cubicBezTo>
                      <a:pt x="2406253" y="218281"/>
                      <a:pt x="2406650" y="238521"/>
                      <a:pt x="2407444" y="265509"/>
                    </a:cubicBezTo>
                    <a:cubicBezTo>
                      <a:pt x="2407444" y="271065"/>
                      <a:pt x="2405063" y="274240"/>
                      <a:pt x="2400300" y="275034"/>
                    </a:cubicBezTo>
                    <a:cubicBezTo>
                      <a:pt x="2391569" y="276621"/>
                      <a:pt x="2381647" y="277415"/>
                      <a:pt x="2370535" y="277415"/>
                    </a:cubicBezTo>
                    <a:lnTo>
                      <a:pt x="2370535" y="260746"/>
                    </a:lnTo>
                    <a:lnTo>
                      <a:pt x="2280047" y="260746"/>
                    </a:lnTo>
                    <a:lnTo>
                      <a:pt x="2280047" y="265509"/>
                    </a:lnTo>
                    <a:cubicBezTo>
                      <a:pt x="2280047" y="270271"/>
                      <a:pt x="2277666" y="273446"/>
                      <a:pt x="2272903" y="275034"/>
                    </a:cubicBezTo>
                    <a:cubicBezTo>
                      <a:pt x="2264966" y="275828"/>
                      <a:pt x="2255441" y="276225"/>
                      <a:pt x="2244328" y="276225"/>
                    </a:cubicBezTo>
                    <a:cubicBezTo>
                      <a:pt x="2245122" y="257968"/>
                      <a:pt x="2245519" y="238125"/>
                      <a:pt x="2245519" y="216693"/>
                    </a:cubicBezTo>
                    <a:lnTo>
                      <a:pt x="2245519" y="186928"/>
                    </a:lnTo>
                    <a:cubicBezTo>
                      <a:pt x="2245519" y="171053"/>
                      <a:pt x="2245122" y="155178"/>
                      <a:pt x="2244328" y="139303"/>
                    </a:cubicBezTo>
                    <a:lnTo>
                      <a:pt x="2287191" y="150018"/>
                    </a:lnTo>
                    <a:lnTo>
                      <a:pt x="2365772" y="150018"/>
                    </a:lnTo>
                    <a:close/>
                    <a:moveTo>
                      <a:pt x="4670822" y="110728"/>
                    </a:moveTo>
                    <a:lnTo>
                      <a:pt x="4670822" y="138112"/>
                    </a:lnTo>
                    <a:lnTo>
                      <a:pt x="4772025" y="138112"/>
                    </a:lnTo>
                    <a:lnTo>
                      <a:pt x="4772025" y="110728"/>
                    </a:lnTo>
                    <a:close/>
                    <a:moveTo>
                      <a:pt x="1896666" y="102393"/>
                    </a:moveTo>
                    <a:cubicBezTo>
                      <a:pt x="1929210" y="107156"/>
                      <a:pt x="1945482" y="117078"/>
                      <a:pt x="1945482" y="132159"/>
                    </a:cubicBezTo>
                    <a:cubicBezTo>
                      <a:pt x="1943894" y="145653"/>
                      <a:pt x="1936354" y="153193"/>
                      <a:pt x="1922860" y="154781"/>
                    </a:cubicBezTo>
                    <a:cubicBezTo>
                      <a:pt x="1915716" y="154781"/>
                      <a:pt x="1911350" y="150018"/>
                      <a:pt x="1909763" y="140493"/>
                    </a:cubicBezTo>
                    <a:cubicBezTo>
                      <a:pt x="1907382" y="128587"/>
                      <a:pt x="1902222" y="117078"/>
                      <a:pt x="1894285" y="105965"/>
                    </a:cubicBezTo>
                    <a:close/>
                    <a:moveTo>
                      <a:pt x="3726656" y="94059"/>
                    </a:moveTo>
                    <a:lnTo>
                      <a:pt x="3726656" y="144065"/>
                    </a:lnTo>
                    <a:lnTo>
                      <a:pt x="3792141" y="144065"/>
                    </a:lnTo>
                    <a:cubicBezTo>
                      <a:pt x="3789760" y="129778"/>
                      <a:pt x="3787775" y="113109"/>
                      <a:pt x="3786188" y="94059"/>
                    </a:cubicBezTo>
                    <a:close/>
                    <a:moveTo>
                      <a:pt x="1288256" y="94059"/>
                    </a:moveTo>
                    <a:lnTo>
                      <a:pt x="1288256" y="144065"/>
                    </a:lnTo>
                    <a:lnTo>
                      <a:pt x="1353741" y="144065"/>
                    </a:lnTo>
                    <a:cubicBezTo>
                      <a:pt x="1351360" y="129778"/>
                      <a:pt x="1349375" y="113109"/>
                      <a:pt x="1347788" y="94059"/>
                    </a:cubicBezTo>
                    <a:close/>
                    <a:moveTo>
                      <a:pt x="4424363" y="91678"/>
                    </a:moveTo>
                    <a:lnTo>
                      <a:pt x="4424363" y="127396"/>
                    </a:lnTo>
                    <a:lnTo>
                      <a:pt x="4477941" y="127396"/>
                    </a:lnTo>
                    <a:lnTo>
                      <a:pt x="4477941" y="91678"/>
                    </a:lnTo>
                    <a:close/>
                    <a:moveTo>
                      <a:pt x="1681163" y="91678"/>
                    </a:moveTo>
                    <a:lnTo>
                      <a:pt x="1681163" y="127396"/>
                    </a:lnTo>
                    <a:lnTo>
                      <a:pt x="1734741" y="127396"/>
                    </a:lnTo>
                    <a:lnTo>
                      <a:pt x="1734741" y="91678"/>
                    </a:lnTo>
                    <a:close/>
                    <a:moveTo>
                      <a:pt x="4308872" y="85725"/>
                    </a:moveTo>
                    <a:lnTo>
                      <a:pt x="4345782" y="101203"/>
                    </a:lnTo>
                    <a:cubicBezTo>
                      <a:pt x="4348957" y="101996"/>
                      <a:pt x="4350544" y="103584"/>
                      <a:pt x="4350544" y="105965"/>
                    </a:cubicBezTo>
                    <a:cubicBezTo>
                      <a:pt x="4350544" y="109934"/>
                      <a:pt x="4346575" y="114300"/>
                      <a:pt x="4338638" y="119062"/>
                    </a:cubicBezTo>
                    <a:lnTo>
                      <a:pt x="4338638" y="202406"/>
                    </a:lnTo>
                    <a:lnTo>
                      <a:pt x="4379119" y="185737"/>
                    </a:lnTo>
                    <a:lnTo>
                      <a:pt x="4381500" y="189309"/>
                    </a:lnTo>
                    <a:cubicBezTo>
                      <a:pt x="4364038" y="209946"/>
                      <a:pt x="4344194" y="229790"/>
                      <a:pt x="4321969" y="248840"/>
                    </a:cubicBezTo>
                    <a:cubicBezTo>
                      <a:pt x="4322763" y="257571"/>
                      <a:pt x="4320778" y="261937"/>
                      <a:pt x="4316016" y="261937"/>
                    </a:cubicBezTo>
                    <a:cubicBezTo>
                      <a:pt x="4313635" y="261937"/>
                      <a:pt x="4312047" y="260350"/>
                      <a:pt x="4311253" y="257175"/>
                    </a:cubicBezTo>
                    <a:lnTo>
                      <a:pt x="4288632" y="225028"/>
                    </a:lnTo>
                    <a:cubicBezTo>
                      <a:pt x="4298950" y="220265"/>
                      <a:pt x="4303713" y="212725"/>
                      <a:pt x="4302919" y="202406"/>
                    </a:cubicBezTo>
                    <a:lnTo>
                      <a:pt x="4302919" y="113109"/>
                    </a:lnTo>
                    <a:lnTo>
                      <a:pt x="4267200" y="113109"/>
                    </a:lnTo>
                    <a:lnTo>
                      <a:pt x="4267200" y="105965"/>
                    </a:lnTo>
                    <a:lnTo>
                      <a:pt x="4298157" y="105965"/>
                    </a:lnTo>
                    <a:close/>
                    <a:moveTo>
                      <a:pt x="1565672" y="85725"/>
                    </a:moveTo>
                    <a:lnTo>
                      <a:pt x="1602582" y="101203"/>
                    </a:lnTo>
                    <a:cubicBezTo>
                      <a:pt x="1605756" y="101996"/>
                      <a:pt x="1607344" y="103584"/>
                      <a:pt x="1607344" y="105965"/>
                    </a:cubicBezTo>
                    <a:cubicBezTo>
                      <a:pt x="1607344" y="109934"/>
                      <a:pt x="1603375" y="114300"/>
                      <a:pt x="1595438" y="119062"/>
                    </a:cubicBezTo>
                    <a:lnTo>
                      <a:pt x="1595438" y="202406"/>
                    </a:lnTo>
                    <a:lnTo>
                      <a:pt x="1635919" y="185737"/>
                    </a:lnTo>
                    <a:lnTo>
                      <a:pt x="1638300" y="189309"/>
                    </a:lnTo>
                    <a:cubicBezTo>
                      <a:pt x="1620838" y="209946"/>
                      <a:pt x="1600994" y="229790"/>
                      <a:pt x="1578769" y="248840"/>
                    </a:cubicBezTo>
                    <a:cubicBezTo>
                      <a:pt x="1579563" y="257571"/>
                      <a:pt x="1577578" y="261937"/>
                      <a:pt x="1572816" y="261937"/>
                    </a:cubicBezTo>
                    <a:cubicBezTo>
                      <a:pt x="1570435" y="261937"/>
                      <a:pt x="1568847" y="260350"/>
                      <a:pt x="1568054" y="257175"/>
                    </a:cubicBezTo>
                    <a:lnTo>
                      <a:pt x="1545431" y="225028"/>
                    </a:lnTo>
                    <a:cubicBezTo>
                      <a:pt x="1555750" y="220265"/>
                      <a:pt x="1560513" y="212725"/>
                      <a:pt x="1559719" y="202406"/>
                    </a:cubicBezTo>
                    <a:lnTo>
                      <a:pt x="1559719" y="113109"/>
                    </a:lnTo>
                    <a:lnTo>
                      <a:pt x="1524000" y="113109"/>
                    </a:lnTo>
                    <a:lnTo>
                      <a:pt x="1524000" y="105965"/>
                    </a:lnTo>
                    <a:lnTo>
                      <a:pt x="1554957" y="105965"/>
                    </a:lnTo>
                    <a:close/>
                    <a:moveTo>
                      <a:pt x="3209925" y="79771"/>
                    </a:moveTo>
                    <a:lnTo>
                      <a:pt x="3209925" y="165496"/>
                    </a:lnTo>
                    <a:lnTo>
                      <a:pt x="3275410" y="165496"/>
                    </a:lnTo>
                    <a:lnTo>
                      <a:pt x="3275410" y="79771"/>
                    </a:lnTo>
                    <a:close/>
                    <a:moveTo>
                      <a:pt x="3105150" y="79771"/>
                    </a:moveTo>
                    <a:lnTo>
                      <a:pt x="3105150" y="165496"/>
                    </a:lnTo>
                    <a:lnTo>
                      <a:pt x="3170635" y="165496"/>
                    </a:lnTo>
                    <a:lnTo>
                      <a:pt x="3170635" y="79771"/>
                    </a:lnTo>
                    <a:close/>
                    <a:moveTo>
                      <a:pt x="466725" y="79771"/>
                    </a:moveTo>
                    <a:lnTo>
                      <a:pt x="466725" y="165496"/>
                    </a:lnTo>
                    <a:lnTo>
                      <a:pt x="532210" y="165496"/>
                    </a:lnTo>
                    <a:lnTo>
                      <a:pt x="532210" y="79771"/>
                    </a:lnTo>
                    <a:close/>
                    <a:moveTo>
                      <a:pt x="361950" y="79771"/>
                    </a:moveTo>
                    <a:lnTo>
                      <a:pt x="361950" y="165496"/>
                    </a:lnTo>
                    <a:lnTo>
                      <a:pt x="427435" y="165496"/>
                    </a:lnTo>
                    <a:lnTo>
                      <a:pt x="427435" y="79771"/>
                    </a:lnTo>
                    <a:close/>
                    <a:moveTo>
                      <a:pt x="4670822" y="75009"/>
                    </a:moveTo>
                    <a:lnTo>
                      <a:pt x="4670822" y="102393"/>
                    </a:lnTo>
                    <a:lnTo>
                      <a:pt x="4772025" y="102393"/>
                    </a:lnTo>
                    <a:lnTo>
                      <a:pt x="4772025" y="75009"/>
                    </a:lnTo>
                    <a:close/>
                    <a:moveTo>
                      <a:pt x="2294335" y="67865"/>
                    </a:moveTo>
                    <a:lnTo>
                      <a:pt x="2294335" y="114300"/>
                    </a:lnTo>
                    <a:lnTo>
                      <a:pt x="2356247" y="114300"/>
                    </a:lnTo>
                    <a:lnTo>
                      <a:pt x="2356247" y="67865"/>
                    </a:lnTo>
                    <a:close/>
                    <a:moveTo>
                      <a:pt x="4118372" y="65484"/>
                    </a:moveTo>
                    <a:lnTo>
                      <a:pt x="4158853" y="76200"/>
                    </a:lnTo>
                    <a:cubicBezTo>
                      <a:pt x="4162029" y="76200"/>
                      <a:pt x="4163616" y="77390"/>
                      <a:pt x="4163616" y="79771"/>
                    </a:cubicBezTo>
                    <a:cubicBezTo>
                      <a:pt x="4163616" y="83740"/>
                      <a:pt x="4158853" y="86915"/>
                      <a:pt x="4149328" y="89296"/>
                    </a:cubicBezTo>
                    <a:cubicBezTo>
                      <a:pt x="4144566" y="95646"/>
                      <a:pt x="4140597" y="101203"/>
                      <a:pt x="4137422" y="105965"/>
                    </a:cubicBezTo>
                    <a:lnTo>
                      <a:pt x="4186238" y="105965"/>
                    </a:lnTo>
                    <a:lnTo>
                      <a:pt x="4204097" y="82153"/>
                    </a:lnTo>
                    <a:lnTo>
                      <a:pt x="4237435" y="104775"/>
                    </a:lnTo>
                    <a:cubicBezTo>
                      <a:pt x="4239022" y="105568"/>
                      <a:pt x="4239816" y="106759"/>
                      <a:pt x="4239816" y="108346"/>
                    </a:cubicBezTo>
                    <a:cubicBezTo>
                      <a:pt x="4239022" y="112315"/>
                      <a:pt x="4235450" y="114300"/>
                      <a:pt x="4229100" y="114300"/>
                    </a:cubicBezTo>
                    <a:lnTo>
                      <a:pt x="4175522" y="114300"/>
                    </a:lnTo>
                    <a:cubicBezTo>
                      <a:pt x="4175522" y="134143"/>
                      <a:pt x="4174332" y="152003"/>
                      <a:pt x="4171950" y="167878"/>
                    </a:cubicBezTo>
                    <a:lnTo>
                      <a:pt x="4194572" y="167878"/>
                    </a:lnTo>
                    <a:lnTo>
                      <a:pt x="4213622" y="142875"/>
                    </a:lnTo>
                    <a:lnTo>
                      <a:pt x="4245769" y="166687"/>
                    </a:lnTo>
                    <a:cubicBezTo>
                      <a:pt x="4248150" y="167481"/>
                      <a:pt x="4248944" y="168275"/>
                      <a:pt x="4248150" y="169068"/>
                    </a:cubicBezTo>
                    <a:cubicBezTo>
                      <a:pt x="4248150" y="173037"/>
                      <a:pt x="4244975" y="175021"/>
                      <a:pt x="4238625" y="175021"/>
                    </a:cubicBezTo>
                    <a:lnTo>
                      <a:pt x="4175522" y="175021"/>
                    </a:lnTo>
                    <a:cubicBezTo>
                      <a:pt x="4193778" y="206771"/>
                      <a:pt x="4218781" y="227409"/>
                      <a:pt x="4250532" y="236934"/>
                    </a:cubicBezTo>
                    <a:lnTo>
                      <a:pt x="4249341" y="240506"/>
                    </a:lnTo>
                    <a:cubicBezTo>
                      <a:pt x="4236641" y="243681"/>
                      <a:pt x="4226322" y="255984"/>
                      <a:pt x="4218385" y="277415"/>
                    </a:cubicBezTo>
                    <a:cubicBezTo>
                      <a:pt x="4189810" y="253603"/>
                      <a:pt x="4173538" y="220265"/>
                      <a:pt x="4169569" y="177403"/>
                    </a:cubicBezTo>
                    <a:cubicBezTo>
                      <a:pt x="4162425" y="226615"/>
                      <a:pt x="4125913" y="259953"/>
                      <a:pt x="4060031" y="277415"/>
                    </a:cubicBezTo>
                    <a:lnTo>
                      <a:pt x="4057650" y="273843"/>
                    </a:lnTo>
                    <a:cubicBezTo>
                      <a:pt x="4100513" y="248443"/>
                      <a:pt x="4125516" y="215503"/>
                      <a:pt x="4132660" y="175021"/>
                    </a:cubicBezTo>
                    <a:lnTo>
                      <a:pt x="4082653" y="175021"/>
                    </a:lnTo>
                    <a:lnTo>
                      <a:pt x="4082653" y="167878"/>
                    </a:lnTo>
                    <a:lnTo>
                      <a:pt x="4135041" y="167878"/>
                    </a:lnTo>
                    <a:cubicBezTo>
                      <a:pt x="4137422" y="152003"/>
                      <a:pt x="4138613" y="134143"/>
                      <a:pt x="4138613" y="114300"/>
                    </a:cubicBezTo>
                    <a:lnTo>
                      <a:pt x="4131469" y="114300"/>
                    </a:lnTo>
                    <a:cubicBezTo>
                      <a:pt x="4120357" y="127793"/>
                      <a:pt x="4105672" y="142081"/>
                      <a:pt x="4087416" y="157162"/>
                    </a:cubicBezTo>
                    <a:lnTo>
                      <a:pt x="4083844" y="152400"/>
                    </a:lnTo>
                    <a:cubicBezTo>
                      <a:pt x="4098925" y="127000"/>
                      <a:pt x="4108450" y="106362"/>
                      <a:pt x="4112419" y="90487"/>
                    </a:cubicBezTo>
                    <a:cubicBezTo>
                      <a:pt x="4114800" y="83343"/>
                      <a:pt x="4116785" y="75009"/>
                      <a:pt x="4118372" y="65484"/>
                    </a:cubicBezTo>
                    <a:close/>
                    <a:moveTo>
                      <a:pt x="803672" y="52387"/>
                    </a:moveTo>
                    <a:lnTo>
                      <a:pt x="829866" y="72628"/>
                    </a:lnTo>
                    <a:cubicBezTo>
                      <a:pt x="830660" y="72628"/>
                      <a:pt x="831056" y="73025"/>
                      <a:pt x="831056" y="73818"/>
                    </a:cubicBezTo>
                    <a:cubicBezTo>
                      <a:pt x="831056" y="76200"/>
                      <a:pt x="829072" y="77787"/>
                      <a:pt x="825103" y="78581"/>
                    </a:cubicBezTo>
                    <a:lnTo>
                      <a:pt x="767953" y="78581"/>
                    </a:lnTo>
                    <a:lnTo>
                      <a:pt x="767953" y="129778"/>
                    </a:lnTo>
                    <a:lnTo>
                      <a:pt x="783431" y="129778"/>
                    </a:lnTo>
                    <a:lnTo>
                      <a:pt x="797719" y="110728"/>
                    </a:lnTo>
                    <a:lnTo>
                      <a:pt x="821531" y="129778"/>
                    </a:lnTo>
                    <a:cubicBezTo>
                      <a:pt x="822325" y="131365"/>
                      <a:pt x="822722" y="132159"/>
                      <a:pt x="822722" y="132159"/>
                    </a:cubicBezTo>
                    <a:cubicBezTo>
                      <a:pt x="822722" y="134540"/>
                      <a:pt x="820738" y="135731"/>
                      <a:pt x="816769" y="135731"/>
                    </a:cubicBezTo>
                    <a:lnTo>
                      <a:pt x="767953" y="135731"/>
                    </a:lnTo>
                    <a:lnTo>
                      <a:pt x="767953" y="204787"/>
                    </a:lnTo>
                    <a:lnTo>
                      <a:pt x="789385" y="204787"/>
                    </a:lnTo>
                    <a:lnTo>
                      <a:pt x="800100" y="192881"/>
                    </a:lnTo>
                    <a:cubicBezTo>
                      <a:pt x="794544" y="192087"/>
                      <a:pt x="790972" y="187721"/>
                      <a:pt x="789385" y="179784"/>
                    </a:cubicBezTo>
                    <a:cubicBezTo>
                      <a:pt x="787797" y="170259"/>
                      <a:pt x="783828" y="160734"/>
                      <a:pt x="777478" y="151209"/>
                    </a:cubicBezTo>
                    <a:lnTo>
                      <a:pt x="779860" y="148828"/>
                    </a:lnTo>
                    <a:cubicBezTo>
                      <a:pt x="806847" y="152796"/>
                      <a:pt x="820341" y="161528"/>
                      <a:pt x="820341" y="175021"/>
                    </a:cubicBezTo>
                    <a:cubicBezTo>
                      <a:pt x="820341" y="182165"/>
                      <a:pt x="817563" y="187325"/>
                      <a:pt x="812006" y="190500"/>
                    </a:cubicBezTo>
                    <a:lnTo>
                      <a:pt x="833438" y="205978"/>
                    </a:lnTo>
                    <a:cubicBezTo>
                      <a:pt x="833438" y="205978"/>
                      <a:pt x="833835" y="206375"/>
                      <a:pt x="834628" y="207168"/>
                    </a:cubicBezTo>
                    <a:cubicBezTo>
                      <a:pt x="834628" y="207168"/>
                      <a:pt x="834628" y="207565"/>
                      <a:pt x="834628" y="208359"/>
                    </a:cubicBezTo>
                    <a:cubicBezTo>
                      <a:pt x="833835" y="209946"/>
                      <a:pt x="831850" y="211137"/>
                      <a:pt x="828675" y="211931"/>
                    </a:cubicBezTo>
                    <a:lnTo>
                      <a:pt x="670322" y="211931"/>
                    </a:lnTo>
                    <a:lnTo>
                      <a:pt x="670322" y="204787"/>
                    </a:lnTo>
                    <a:lnTo>
                      <a:pt x="732235" y="204787"/>
                    </a:lnTo>
                    <a:lnTo>
                      <a:pt x="732235" y="135731"/>
                    </a:lnTo>
                    <a:lnTo>
                      <a:pt x="683419" y="135731"/>
                    </a:lnTo>
                    <a:lnTo>
                      <a:pt x="683419" y="129778"/>
                    </a:lnTo>
                    <a:lnTo>
                      <a:pt x="732235" y="129778"/>
                    </a:lnTo>
                    <a:lnTo>
                      <a:pt x="732235" y="78581"/>
                    </a:lnTo>
                    <a:lnTo>
                      <a:pt x="677466" y="78581"/>
                    </a:lnTo>
                    <a:lnTo>
                      <a:pt x="677466" y="71437"/>
                    </a:lnTo>
                    <a:lnTo>
                      <a:pt x="788194" y="71437"/>
                    </a:lnTo>
                    <a:close/>
                    <a:moveTo>
                      <a:pt x="4424363" y="51196"/>
                    </a:moveTo>
                    <a:lnTo>
                      <a:pt x="4424363" y="84534"/>
                    </a:lnTo>
                    <a:lnTo>
                      <a:pt x="4477941" y="84534"/>
                    </a:lnTo>
                    <a:lnTo>
                      <a:pt x="4477941" y="51196"/>
                    </a:lnTo>
                    <a:close/>
                    <a:moveTo>
                      <a:pt x="1681163" y="51196"/>
                    </a:moveTo>
                    <a:lnTo>
                      <a:pt x="1681163" y="84534"/>
                    </a:lnTo>
                    <a:lnTo>
                      <a:pt x="1734741" y="84534"/>
                    </a:lnTo>
                    <a:lnTo>
                      <a:pt x="1734741" y="51196"/>
                    </a:lnTo>
                    <a:close/>
                    <a:moveTo>
                      <a:pt x="2209800" y="46434"/>
                    </a:moveTo>
                    <a:lnTo>
                      <a:pt x="2241947" y="65484"/>
                    </a:lnTo>
                    <a:cubicBezTo>
                      <a:pt x="2245122" y="67071"/>
                      <a:pt x="2246710" y="68659"/>
                      <a:pt x="2246710" y="70246"/>
                    </a:cubicBezTo>
                    <a:cubicBezTo>
                      <a:pt x="2247503" y="74215"/>
                      <a:pt x="2243138" y="77390"/>
                      <a:pt x="2233613" y="79771"/>
                    </a:cubicBezTo>
                    <a:cubicBezTo>
                      <a:pt x="2224882" y="98028"/>
                      <a:pt x="2214563" y="114300"/>
                      <a:pt x="2202656" y="128587"/>
                    </a:cubicBezTo>
                    <a:lnTo>
                      <a:pt x="2202656" y="133350"/>
                    </a:lnTo>
                    <a:cubicBezTo>
                      <a:pt x="2228850" y="142081"/>
                      <a:pt x="2241154" y="152796"/>
                      <a:pt x="2239566" y="165496"/>
                    </a:cubicBezTo>
                    <a:cubicBezTo>
                      <a:pt x="2238772" y="175021"/>
                      <a:pt x="2232819" y="180181"/>
                      <a:pt x="2221707" y="180975"/>
                    </a:cubicBezTo>
                    <a:cubicBezTo>
                      <a:pt x="2216944" y="180975"/>
                      <a:pt x="2213769" y="177800"/>
                      <a:pt x="2212182" y="171450"/>
                    </a:cubicBezTo>
                    <a:cubicBezTo>
                      <a:pt x="2209800" y="159543"/>
                      <a:pt x="2206625" y="149225"/>
                      <a:pt x="2202656" y="140493"/>
                    </a:cubicBezTo>
                    <a:lnTo>
                      <a:pt x="2202656" y="264318"/>
                    </a:lnTo>
                    <a:cubicBezTo>
                      <a:pt x="2202656" y="271462"/>
                      <a:pt x="2199482" y="275431"/>
                      <a:pt x="2193132" y="276225"/>
                    </a:cubicBezTo>
                    <a:cubicBezTo>
                      <a:pt x="2183607" y="277812"/>
                      <a:pt x="2174875" y="278606"/>
                      <a:pt x="2166938" y="278606"/>
                    </a:cubicBezTo>
                    <a:cubicBezTo>
                      <a:pt x="2167732" y="254793"/>
                      <a:pt x="2168128" y="223043"/>
                      <a:pt x="2168128" y="183356"/>
                    </a:cubicBezTo>
                    <a:lnTo>
                      <a:pt x="2168128" y="163115"/>
                    </a:lnTo>
                    <a:cubicBezTo>
                      <a:pt x="2157016" y="172640"/>
                      <a:pt x="2144316" y="181768"/>
                      <a:pt x="2130028" y="190500"/>
                    </a:cubicBezTo>
                    <a:lnTo>
                      <a:pt x="2126457" y="186928"/>
                    </a:lnTo>
                    <a:cubicBezTo>
                      <a:pt x="2160588" y="146446"/>
                      <a:pt x="2184400" y="107950"/>
                      <a:pt x="2197894" y="71437"/>
                    </a:cubicBezTo>
                    <a:lnTo>
                      <a:pt x="2133600" y="71437"/>
                    </a:lnTo>
                    <a:lnTo>
                      <a:pt x="2133600" y="64293"/>
                    </a:lnTo>
                    <a:lnTo>
                      <a:pt x="2195513" y="64293"/>
                    </a:lnTo>
                    <a:close/>
                    <a:moveTo>
                      <a:pt x="2362200" y="41671"/>
                    </a:moveTo>
                    <a:lnTo>
                      <a:pt x="2395538" y="55959"/>
                    </a:lnTo>
                    <a:cubicBezTo>
                      <a:pt x="2399507" y="57546"/>
                      <a:pt x="2401491" y="59531"/>
                      <a:pt x="2401491" y="61912"/>
                    </a:cubicBezTo>
                    <a:cubicBezTo>
                      <a:pt x="2401491" y="65087"/>
                      <a:pt x="2397919" y="69056"/>
                      <a:pt x="2390775" y="73818"/>
                    </a:cubicBezTo>
                    <a:lnTo>
                      <a:pt x="2390775" y="85725"/>
                    </a:lnTo>
                    <a:cubicBezTo>
                      <a:pt x="2390775" y="93662"/>
                      <a:pt x="2391172" y="105171"/>
                      <a:pt x="2391966" y="120253"/>
                    </a:cubicBezTo>
                    <a:cubicBezTo>
                      <a:pt x="2391966" y="125015"/>
                      <a:pt x="2389981" y="127793"/>
                      <a:pt x="2386013" y="128587"/>
                    </a:cubicBezTo>
                    <a:cubicBezTo>
                      <a:pt x="2385219" y="129381"/>
                      <a:pt x="2383631" y="129778"/>
                      <a:pt x="2381250" y="129778"/>
                    </a:cubicBezTo>
                    <a:cubicBezTo>
                      <a:pt x="2378869" y="130571"/>
                      <a:pt x="2377281" y="130968"/>
                      <a:pt x="2376488" y="130968"/>
                    </a:cubicBezTo>
                    <a:cubicBezTo>
                      <a:pt x="2370138" y="131762"/>
                      <a:pt x="2363391" y="132159"/>
                      <a:pt x="2356247" y="132159"/>
                    </a:cubicBezTo>
                    <a:lnTo>
                      <a:pt x="2356247" y="120253"/>
                    </a:lnTo>
                    <a:lnTo>
                      <a:pt x="2294335" y="120253"/>
                    </a:lnTo>
                    <a:lnTo>
                      <a:pt x="2294335" y="126206"/>
                    </a:lnTo>
                    <a:cubicBezTo>
                      <a:pt x="2295128" y="130175"/>
                      <a:pt x="2293144" y="132556"/>
                      <a:pt x="2288381" y="133350"/>
                    </a:cubicBezTo>
                    <a:cubicBezTo>
                      <a:pt x="2283619" y="134937"/>
                      <a:pt x="2276475" y="136128"/>
                      <a:pt x="2266950" y="136921"/>
                    </a:cubicBezTo>
                    <a:cubicBezTo>
                      <a:pt x="2263775" y="137715"/>
                      <a:pt x="2261394" y="138112"/>
                      <a:pt x="2259806" y="138112"/>
                    </a:cubicBezTo>
                    <a:cubicBezTo>
                      <a:pt x="2260600" y="128587"/>
                      <a:pt x="2260997" y="116284"/>
                      <a:pt x="2260997" y="101203"/>
                    </a:cubicBezTo>
                    <a:lnTo>
                      <a:pt x="2260997" y="78581"/>
                    </a:lnTo>
                    <a:cubicBezTo>
                      <a:pt x="2260997" y="65881"/>
                      <a:pt x="2260600" y="56753"/>
                      <a:pt x="2259806" y="51196"/>
                    </a:cubicBezTo>
                    <a:lnTo>
                      <a:pt x="2303860" y="60721"/>
                    </a:lnTo>
                    <a:lnTo>
                      <a:pt x="2351485" y="60721"/>
                    </a:lnTo>
                    <a:close/>
                    <a:moveTo>
                      <a:pt x="664369" y="36909"/>
                    </a:moveTo>
                    <a:lnTo>
                      <a:pt x="664369" y="247650"/>
                    </a:lnTo>
                    <a:lnTo>
                      <a:pt x="840581" y="247650"/>
                    </a:lnTo>
                    <a:lnTo>
                      <a:pt x="840581" y="36909"/>
                    </a:lnTo>
                    <a:close/>
                    <a:moveTo>
                      <a:pt x="3726656" y="35718"/>
                    </a:moveTo>
                    <a:lnTo>
                      <a:pt x="3726656" y="86915"/>
                    </a:lnTo>
                    <a:lnTo>
                      <a:pt x="3867150" y="86915"/>
                    </a:lnTo>
                    <a:lnTo>
                      <a:pt x="3867150" y="35718"/>
                    </a:lnTo>
                    <a:close/>
                    <a:moveTo>
                      <a:pt x="1288256" y="35718"/>
                    </a:moveTo>
                    <a:lnTo>
                      <a:pt x="1288256" y="86915"/>
                    </a:lnTo>
                    <a:lnTo>
                      <a:pt x="1428750" y="86915"/>
                    </a:lnTo>
                    <a:lnTo>
                      <a:pt x="1428750" y="35718"/>
                    </a:lnTo>
                    <a:close/>
                    <a:moveTo>
                      <a:pt x="4902994" y="33337"/>
                    </a:moveTo>
                    <a:cubicBezTo>
                      <a:pt x="4949825" y="55562"/>
                      <a:pt x="4974431" y="78184"/>
                      <a:pt x="4976813" y="101203"/>
                    </a:cubicBezTo>
                    <a:cubicBezTo>
                      <a:pt x="4976019" y="120253"/>
                      <a:pt x="4966890" y="130175"/>
                      <a:pt x="4949428" y="130968"/>
                    </a:cubicBezTo>
                    <a:cubicBezTo>
                      <a:pt x="4942284" y="130968"/>
                      <a:pt x="4937522" y="125809"/>
                      <a:pt x="4935141" y="115490"/>
                    </a:cubicBezTo>
                    <a:cubicBezTo>
                      <a:pt x="4929585" y="87709"/>
                      <a:pt x="4918075" y="61118"/>
                      <a:pt x="4900613" y="35718"/>
                    </a:cubicBezTo>
                    <a:close/>
                    <a:moveTo>
                      <a:pt x="2771775" y="13096"/>
                    </a:moveTo>
                    <a:cubicBezTo>
                      <a:pt x="2813050" y="15478"/>
                      <a:pt x="2833688" y="26987"/>
                      <a:pt x="2833688" y="47625"/>
                    </a:cubicBezTo>
                    <a:cubicBezTo>
                      <a:pt x="2832894" y="62706"/>
                      <a:pt x="2824559" y="71040"/>
                      <a:pt x="2808685" y="72628"/>
                    </a:cubicBezTo>
                    <a:cubicBezTo>
                      <a:pt x="2802335" y="72628"/>
                      <a:pt x="2797572" y="69056"/>
                      <a:pt x="2794397" y="61912"/>
                    </a:cubicBezTo>
                    <a:cubicBezTo>
                      <a:pt x="2789635" y="43656"/>
                      <a:pt x="2781300" y="28178"/>
                      <a:pt x="2769394" y="15478"/>
                    </a:cubicBezTo>
                    <a:close/>
                    <a:moveTo>
                      <a:pt x="28575" y="13096"/>
                    </a:moveTo>
                    <a:cubicBezTo>
                      <a:pt x="69850" y="15478"/>
                      <a:pt x="90488" y="26987"/>
                      <a:pt x="90488" y="47625"/>
                    </a:cubicBezTo>
                    <a:cubicBezTo>
                      <a:pt x="89694" y="62706"/>
                      <a:pt x="81360" y="71040"/>
                      <a:pt x="65485" y="72628"/>
                    </a:cubicBezTo>
                    <a:cubicBezTo>
                      <a:pt x="59135" y="72628"/>
                      <a:pt x="54372" y="69056"/>
                      <a:pt x="51197" y="61912"/>
                    </a:cubicBezTo>
                    <a:cubicBezTo>
                      <a:pt x="46435" y="43656"/>
                      <a:pt x="38100" y="28178"/>
                      <a:pt x="26194" y="15478"/>
                    </a:cubicBezTo>
                    <a:close/>
                    <a:moveTo>
                      <a:pt x="1020366" y="9525"/>
                    </a:moveTo>
                    <a:lnTo>
                      <a:pt x="1075135" y="15478"/>
                    </a:lnTo>
                    <a:cubicBezTo>
                      <a:pt x="1079103" y="15478"/>
                      <a:pt x="1081088" y="16668"/>
                      <a:pt x="1081088" y="19050"/>
                    </a:cubicBezTo>
                    <a:cubicBezTo>
                      <a:pt x="1081088" y="23812"/>
                      <a:pt x="1075928" y="28178"/>
                      <a:pt x="1065610" y="32146"/>
                    </a:cubicBezTo>
                    <a:cubicBezTo>
                      <a:pt x="1065610" y="35321"/>
                      <a:pt x="1065610" y="38496"/>
                      <a:pt x="1065610" y="41671"/>
                    </a:cubicBezTo>
                    <a:cubicBezTo>
                      <a:pt x="1086247" y="134540"/>
                      <a:pt x="1132285" y="197246"/>
                      <a:pt x="1203722" y="229790"/>
                    </a:cubicBezTo>
                    <a:lnTo>
                      <a:pt x="1200150" y="236934"/>
                    </a:lnTo>
                    <a:cubicBezTo>
                      <a:pt x="1183481" y="236934"/>
                      <a:pt x="1167607" y="249634"/>
                      <a:pt x="1152525" y="275034"/>
                    </a:cubicBezTo>
                    <a:cubicBezTo>
                      <a:pt x="1100932" y="235346"/>
                      <a:pt x="1070769" y="170656"/>
                      <a:pt x="1062038" y="80962"/>
                    </a:cubicBezTo>
                    <a:cubicBezTo>
                      <a:pt x="1058863" y="178593"/>
                      <a:pt x="1009650" y="244475"/>
                      <a:pt x="914400" y="278606"/>
                    </a:cubicBezTo>
                    <a:lnTo>
                      <a:pt x="912019" y="273843"/>
                    </a:lnTo>
                    <a:cubicBezTo>
                      <a:pt x="982663" y="220662"/>
                      <a:pt x="1019175" y="148034"/>
                      <a:pt x="1021556" y="55959"/>
                    </a:cubicBezTo>
                    <a:cubicBezTo>
                      <a:pt x="1021556" y="42465"/>
                      <a:pt x="1021160" y="26987"/>
                      <a:pt x="1020366" y="9525"/>
                    </a:cubicBezTo>
                    <a:close/>
                    <a:moveTo>
                      <a:pt x="4979194" y="8334"/>
                    </a:moveTo>
                    <a:cubicBezTo>
                      <a:pt x="5019675" y="30559"/>
                      <a:pt x="5040709" y="55959"/>
                      <a:pt x="5042297" y="84534"/>
                    </a:cubicBezTo>
                    <a:cubicBezTo>
                      <a:pt x="5041503" y="103584"/>
                      <a:pt x="5032375" y="113506"/>
                      <a:pt x="5014913" y="114300"/>
                    </a:cubicBezTo>
                    <a:cubicBezTo>
                      <a:pt x="5006975" y="113506"/>
                      <a:pt x="5002213" y="107950"/>
                      <a:pt x="5000625" y="97631"/>
                    </a:cubicBezTo>
                    <a:cubicBezTo>
                      <a:pt x="4999037" y="64293"/>
                      <a:pt x="4991100" y="35321"/>
                      <a:pt x="4976813" y="10715"/>
                    </a:cubicBezTo>
                    <a:close/>
                    <a:moveTo>
                      <a:pt x="846535" y="8334"/>
                    </a:moveTo>
                    <a:lnTo>
                      <a:pt x="884635" y="23812"/>
                    </a:lnTo>
                    <a:cubicBezTo>
                      <a:pt x="887810" y="25399"/>
                      <a:pt x="889397" y="27384"/>
                      <a:pt x="889397" y="29765"/>
                    </a:cubicBezTo>
                    <a:cubicBezTo>
                      <a:pt x="889397" y="34528"/>
                      <a:pt x="885428" y="39290"/>
                      <a:pt x="877491" y="44053"/>
                    </a:cubicBezTo>
                    <a:lnTo>
                      <a:pt x="877491" y="113109"/>
                    </a:lnTo>
                    <a:cubicBezTo>
                      <a:pt x="877491" y="171846"/>
                      <a:pt x="878285" y="221853"/>
                      <a:pt x="879872" y="263128"/>
                    </a:cubicBezTo>
                    <a:cubicBezTo>
                      <a:pt x="879872" y="270271"/>
                      <a:pt x="877491" y="273843"/>
                      <a:pt x="872728" y="273843"/>
                    </a:cubicBezTo>
                    <a:cubicBezTo>
                      <a:pt x="868760" y="274637"/>
                      <a:pt x="861616" y="275431"/>
                      <a:pt x="851297" y="276225"/>
                    </a:cubicBezTo>
                    <a:cubicBezTo>
                      <a:pt x="846535" y="277018"/>
                      <a:pt x="842963" y="277415"/>
                      <a:pt x="840581" y="277415"/>
                    </a:cubicBezTo>
                    <a:lnTo>
                      <a:pt x="840581" y="252412"/>
                    </a:lnTo>
                    <a:lnTo>
                      <a:pt x="664369" y="252412"/>
                    </a:lnTo>
                    <a:lnTo>
                      <a:pt x="664369" y="264318"/>
                    </a:lnTo>
                    <a:cubicBezTo>
                      <a:pt x="665163" y="271462"/>
                      <a:pt x="662385" y="275034"/>
                      <a:pt x="656035" y="275034"/>
                    </a:cubicBezTo>
                    <a:cubicBezTo>
                      <a:pt x="640953" y="276621"/>
                      <a:pt x="630635" y="277018"/>
                      <a:pt x="625078" y="276225"/>
                    </a:cubicBezTo>
                    <a:cubicBezTo>
                      <a:pt x="626666" y="239712"/>
                      <a:pt x="627460" y="202406"/>
                      <a:pt x="627460" y="164306"/>
                    </a:cubicBezTo>
                    <a:lnTo>
                      <a:pt x="627460" y="88106"/>
                    </a:lnTo>
                    <a:cubicBezTo>
                      <a:pt x="627460" y="55562"/>
                      <a:pt x="627063" y="31750"/>
                      <a:pt x="626269" y="16668"/>
                    </a:cubicBezTo>
                    <a:lnTo>
                      <a:pt x="672703" y="29765"/>
                    </a:lnTo>
                    <a:lnTo>
                      <a:pt x="834628" y="29765"/>
                    </a:lnTo>
                    <a:close/>
                    <a:moveTo>
                      <a:pt x="5080397" y="7143"/>
                    </a:moveTo>
                    <a:lnTo>
                      <a:pt x="5137547" y="26193"/>
                    </a:lnTo>
                    <a:cubicBezTo>
                      <a:pt x="5140722" y="26987"/>
                      <a:pt x="5142309" y="28575"/>
                      <a:pt x="5142309" y="30956"/>
                    </a:cubicBezTo>
                    <a:cubicBezTo>
                      <a:pt x="5142309" y="35718"/>
                      <a:pt x="5136356" y="39290"/>
                      <a:pt x="5124450" y="41671"/>
                    </a:cubicBezTo>
                    <a:cubicBezTo>
                      <a:pt x="5110163" y="75803"/>
                      <a:pt x="5087541" y="111521"/>
                      <a:pt x="5056584" y="148828"/>
                    </a:cubicBezTo>
                    <a:lnTo>
                      <a:pt x="5100638" y="148828"/>
                    </a:lnTo>
                    <a:lnTo>
                      <a:pt x="5122069" y="121443"/>
                    </a:lnTo>
                    <a:lnTo>
                      <a:pt x="5158978" y="146446"/>
                    </a:lnTo>
                    <a:cubicBezTo>
                      <a:pt x="5160566" y="148034"/>
                      <a:pt x="5161359" y="149621"/>
                      <a:pt x="5161359" y="151209"/>
                    </a:cubicBezTo>
                    <a:cubicBezTo>
                      <a:pt x="5161359" y="153590"/>
                      <a:pt x="5158185" y="155178"/>
                      <a:pt x="5151834" y="155971"/>
                    </a:cubicBezTo>
                    <a:lnTo>
                      <a:pt x="4877991" y="155971"/>
                    </a:lnTo>
                    <a:lnTo>
                      <a:pt x="4877991" y="148828"/>
                    </a:lnTo>
                    <a:lnTo>
                      <a:pt x="5043488" y="148828"/>
                    </a:lnTo>
                    <a:cubicBezTo>
                      <a:pt x="5056187" y="114696"/>
                      <a:pt x="5066109" y="84534"/>
                      <a:pt x="5073253" y="58340"/>
                    </a:cubicBezTo>
                    <a:cubicBezTo>
                      <a:pt x="5078016" y="35321"/>
                      <a:pt x="5080397" y="18256"/>
                      <a:pt x="5080397" y="7143"/>
                    </a:cubicBezTo>
                    <a:close/>
                    <a:moveTo>
                      <a:pt x="4293394" y="7143"/>
                    </a:moveTo>
                    <a:cubicBezTo>
                      <a:pt x="4332288" y="15081"/>
                      <a:pt x="4350941" y="27781"/>
                      <a:pt x="4349353" y="45243"/>
                    </a:cubicBezTo>
                    <a:cubicBezTo>
                      <a:pt x="4347766" y="58737"/>
                      <a:pt x="4340225" y="66278"/>
                      <a:pt x="4326732" y="67865"/>
                    </a:cubicBezTo>
                    <a:cubicBezTo>
                      <a:pt x="4319588" y="67865"/>
                      <a:pt x="4314825" y="63103"/>
                      <a:pt x="4312444" y="53578"/>
                    </a:cubicBezTo>
                    <a:cubicBezTo>
                      <a:pt x="4308475" y="36115"/>
                      <a:pt x="4301728" y="21828"/>
                      <a:pt x="4292203" y="10715"/>
                    </a:cubicBezTo>
                    <a:close/>
                    <a:moveTo>
                      <a:pt x="3873103" y="7143"/>
                    </a:moveTo>
                    <a:lnTo>
                      <a:pt x="3912394" y="23812"/>
                    </a:lnTo>
                    <a:cubicBezTo>
                      <a:pt x="3915569" y="24606"/>
                      <a:pt x="3917156" y="26193"/>
                      <a:pt x="3917156" y="28575"/>
                    </a:cubicBezTo>
                    <a:cubicBezTo>
                      <a:pt x="3917950" y="33337"/>
                      <a:pt x="3913981" y="38100"/>
                      <a:pt x="3905250" y="42862"/>
                    </a:cubicBezTo>
                    <a:lnTo>
                      <a:pt x="3905250" y="51196"/>
                    </a:lnTo>
                    <a:cubicBezTo>
                      <a:pt x="3905250" y="71040"/>
                      <a:pt x="3905647" y="87709"/>
                      <a:pt x="3906441" y="101203"/>
                    </a:cubicBezTo>
                    <a:cubicBezTo>
                      <a:pt x="3907235" y="105965"/>
                      <a:pt x="3905250" y="108743"/>
                      <a:pt x="3900488" y="109537"/>
                    </a:cubicBezTo>
                    <a:cubicBezTo>
                      <a:pt x="3889375" y="111918"/>
                      <a:pt x="3878263" y="113109"/>
                      <a:pt x="3867150" y="113109"/>
                    </a:cubicBezTo>
                    <a:lnTo>
                      <a:pt x="3867150" y="94059"/>
                    </a:lnTo>
                    <a:lnTo>
                      <a:pt x="3824288" y="94059"/>
                    </a:lnTo>
                    <a:cubicBezTo>
                      <a:pt x="3825875" y="113903"/>
                      <a:pt x="3828256" y="130571"/>
                      <a:pt x="3831431" y="144065"/>
                    </a:cubicBezTo>
                    <a:lnTo>
                      <a:pt x="3875485" y="144065"/>
                    </a:lnTo>
                    <a:lnTo>
                      <a:pt x="3896916" y="115490"/>
                    </a:lnTo>
                    <a:lnTo>
                      <a:pt x="3933825" y="142875"/>
                    </a:lnTo>
                    <a:cubicBezTo>
                      <a:pt x="3935413" y="143668"/>
                      <a:pt x="3936206" y="144859"/>
                      <a:pt x="3936206" y="146446"/>
                    </a:cubicBezTo>
                    <a:cubicBezTo>
                      <a:pt x="3936206" y="150415"/>
                      <a:pt x="3933031" y="152400"/>
                      <a:pt x="3926681" y="152400"/>
                    </a:cubicBezTo>
                    <a:lnTo>
                      <a:pt x="3832622" y="152400"/>
                    </a:lnTo>
                    <a:cubicBezTo>
                      <a:pt x="3840560" y="184150"/>
                      <a:pt x="3858419" y="208756"/>
                      <a:pt x="3886200" y="226218"/>
                    </a:cubicBezTo>
                    <a:cubicBezTo>
                      <a:pt x="3894931" y="230981"/>
                      <a:pt x="3900884" y="229393"/>
                      <a:pt x="3904060" y="221456"/>
                    </a:cubicBezTo>
                    <a:lnTo>
                      <a:pt x="3923110" y="178593"/>
                    </a:lnTo>
                    <a:lnTo>
                      <a:pt x="3927872" y="179784"/>
                    </a:lnTo>
                    <a:lnTo>
                      <a:pt x="3927872" y="226218"/>
                    </a:lnTo>
                    <a:cubicBezTo>
                      <a:pt x="3927872" y="233362"/>
                      <a:pt x="3929063" y="238918"/>
                      <a:pt x="3931444" y="242887"/>
                    </a:cubicBezTo>
                    <a:cubicBezTo>
                      <a:pt x="3935413" y="246856"/>
                      <a:pt x="3937397" y="251221"/>
                      <a:pt x="3937397" y="255984"/>
                    </a:cubicBezTo>
                    <a:cubicBezTo>
                      <a:pt x="3936603" y="267096"/>
                      <a:pt x="3928666" y="273050"/>
                      <a:pt x="3913585" y="273843"/>
                    </a:cubicBezTo>
                    <a:cubicBezTo>
                      <a:pt x="3891359" y="273843"/>
                      <a:pt x="3868341" y="264715"/>
                      <a:pt x="3844528" y="246459"/>
                    </a:cubicBezTo>
                    <a:cubicBezTo>
                      <a:pt x="3818335" y="224234"/>
                      <a:pt x="3801269" y="192881"/>
                      <a:pt x="3793331" y="152400"/>
                    </a:cubicBezTo>
                    <a:lnTo>
                      <a:pt x="3726656" y="152400"/>
                    </a:lnTo>
                    <a:lnTo>
                      <a:pt x="3726656" y="220265"/>
                    </a:lnTo>
                    <a:lnTo>
                      <a:pt x="3807619" y="209550"/>
                    </a:lnTo>
                    <a:lnTo>
                      <a:pt x="3810000" y="214312"/>
                    </a:lnTo>
                    <a:cubicBezTo>
                      <a:pt x="3785394" y="228600"/>
                      <a:pt x="3752056" y="244475"/>
                      <a:pt x="3709988" y="261937"/>
                    </a:cubicBezTo>
                    <a:cubicBezTo>
                      <a:pt x="3706019" y="263525"/>
                      <a:pt x="3703241" y="264715"/>
                      <a:pt x="3701653" y="265509"/>
                    </a:cubicBezTo>
                    <a:cubicBezTo>
                      <a:pt x="3701653" y="273446"/>
                      <a:pt x="3699669" y="277415"/>
                      <a:pt x="3695700" y="277415"/>
                    </a:cubicBezTo>
                    <a:cubicBezTo>
                      <a:pt x="3693319" y="278209"/>
                      <a:pt x="3691334" y="276225"/>
                      <a:pt x="3689747" y="271462"/>
                    </a:cubicBezTo>
                    <a:lnTo>
                      <a:pt x="3673078" y="230981"/>
                    </a:lnTo>
                    <a:cubicBezTo>
                      <a:pt x="3683397" y="228600"/>
                      <a:pt x="3688160" y="221059"/>
                      <a:pt x="3687366" y="208359"/>
                    </a:cubicBezTo>
                    <a:lnTo>
                      <a:pt x="3687366" y="88106"/>
                    </a:lnTo>
                    <a:cubicBezTo>
                      <a:pt x="3687366" y="68262"/>
                      <a:pt x="3686969" y="44449"/>
                      <a:pt x="3686175" y="16668"/>
                    </a:cubicBezTo>
                    <a:lnTo>
                      <a:pt x="3734991" y="28575"/>
                    </a:lnTo>
                    <a:lnTo>
                      <a:pt x="3861197" y="28575"/>
                    </a:lnTo>
                    <a:close/>
                    <a:moveTo>
                      <a:pt x="1550194" y="7143"/>
                    </a:moveTo>
                    <a:cubicBezTo>
                      <a:pt x="1589088" y="15081"/>
                      <a:pt x="1607741" y="27781"/>
                      <a:pt x="1606153" y="45243"/>
                    </a:cubicBezTo>
                    <a:cubicBezTo>
                      <a:pt x="1604566" y="58737"/>
                      <a:pt x="1597025" y="66278"/>
                      <a:pt x="1583532" y="67865"/>
                    </a:cubicBezTo>
                    <a:cubicBezTo>
                      <a:pt x="1576388" y="67865"/>
                      <a:pt x="1571625" y="63103"/>
                      <a:pt x="1569244" y="53578"/>
                    </a:cubicBezTo>
                    <a:cubicBezTo>
                      <a:pt x="1565275" y="36115"/>
                      <a:pt x="1558529" y="21828"/>
                      <a:pt x="1549003" y="10715"/>
                    </a:cubicBezTo>
                    <a:close/>
                    <a:moveTo>
                      <a:pt x="1434703" y="7143"/>
                    </a:moveTo>
                    <a:lnTo>
                      <a:pt x="1473994" y="23812"/>
                    </a:lnTo>
                    <a:cubicBezTo>
                      <a:pt x="1477169" y="24606"/>
                      <a:pt x="1478757" y="26193"/>
                      <a:pt x="1478757" y="28575"/>
                    </a:cubicBezTo>
                    <a:cubicBezTo>
                      <a:pt x="1479550" y="33337"/>
                      <a:pt x="1475582" y="38100"/>
                      <a:pt x="1466850" y="42862"/>
                    </a:cubicBezTo>
                    <a:lnTo>
                      <a:pt x="1466850" y="51196"/>
                    </a:lnTo>
                    <a:cubicBezTo>
                      <a:pt x="1466850" y="71040"/>
                      <a:pt x="1467247" y="87709"/>
                      <a:pt x="1468041" y="101203"/>
                    </a:cubicBezTo>
                    <a:cubicBezTo>
                      <a:pt x="1468835" y="105965"/>
                      <a:pt x="1466850" y="108743"/>
                      <a:pt x="1462088" y="109537"/>
                    </a:cubicBezTo>
                    <a:cubicBezTo>
                      <a:pt x="1450975" y="111918"/>
                      <a:pt x="1439863" y="113109"/>
                      <a:pt x="1428750" y="113109"/>
                    </a:cubicBezTo>
                    <a:lnTo>
                      <a:pt x="1428750" y="94059"/>
                    </a:lnTo>
                    <a:lnTo>
                      <a:pt x="1385888" y="94059"/>
                    </a:lnTo>
                    <a:cubicBezTo>
                      <a:pt x="1387475" y="113903"/>
                      <a:pt x="1389857" y="130571"/>
                      <a:pt x="1393032" y="144065"/>
                    </a:cubicBezTo>
                    <a:lnTo>
                      <a:pt x="1437085" y="144065"/>
                    </a:lnTo>
                    <a:lnTo>
                      <a:pt x="1458516" y="115490"/>
                    </a:lnTo>
                    <a:lnTo>
                      <a:pt x="1495425" y="142875"/>
                    </a:lnTo>
                    <a:cubicBezTo>
                      <a:pt x="1497013" y="143668"/>
                      <a:pt x="1497807" y="144859"/>
                      <a:pt x="1497807" y="146446"/>
                    </a:cubicBezTo>
                    <a:cubicBezTo>
                      <a:pt x="1497807" y="150415"/>
                      <a:pt x="1494632" y="152400"/>
                      <a:pt x="1488281" y="152400"/>
                    </a:cubicBezTo>
                    <a:lnTo>
                      <a:pt x="1394222" y="152400"/>
                    </a:lnTo>
                    <a:cubicBezTo>
                      <a:pt x="1402160" y="184150"/>
                      <a:pt x="1420019" y="208756"/>
                      <a:pt x="1447800" y="226218"/>
                    </a:cubicBezTo>
                    <a:cubicBezTo>
                      <a:pt x="1456532" y="230981"/>
                      <a:pt x="1462485" y="229393"/>
                      <a:pt x="1465660" y="221456"/>
                    </a:cubicBezTo>
                    <a:lnTo>
                      <a:pt x="1484710" y="178593"/>
                    </a:lnTo>
                    <a:lnTo>
                      <a:pt x="1489472" y="179784"/>
                    </a:lnTo>
                    <a:lnTo>
                      <a:pt x="1489472" y="226218"/>
                    </a:lnTo>
                    <a:cubicBezTo>
                      <a:pt x="1489472" y="233362"/>
                      <a:pt x="1490663" y="238918"/>
                      <a:pt x="1493044" y="242887"/>
                    </a:cubicBezTo>
                    <a:cubicBezTo>
                      <a:pt x="1497013" y="246856"/>
                      <a:pt x="1498997" y="251221"/>
                      <a:pt x="1498997" y="255984"/>
                    </a:cubicBezTo>
                    <a:cubicBezTo>
                      <a:pt x="1498204" y="267096"/>
                      <a:pt x="1490266" y="273050"/>
                      <a:pt x="1475185" y="273843"/>
                    </a:cubicBezTo>
                    <a:cubicBezTo>
                      <a:pt x="1452960" y="273843"/>
                      <a:pt x="1429941" y="264715"/>
                      <a:pt x="1406128" y="246459"/>
                    </a:cubicBezTo>
                    <a:cubicBezTo>
                      <a:pt x="1379935" y="224234"/>
                      <a:pt x="1362869" y="192881"/>
                      <a:pt x="1354932" y="152400"/>
                    </a:cubicBezTo>
                    <a:lnTo>
                      <a:pt x="1288256" y="152400"/>
                    </a:lnTo>
                    <a:lnTo>
                      <a:pt x="1288256" y="220265"/>
                    </a:lnTo>
                    <a:lnTo>
                      <a:pt x="1369219" y="209550"/>
                    </a:lnTo>
                    <a:lnTo>
                      <a:pt x="1371600" y="214312"/>
                    </a:lnTo>
                    <a:cubicBezTo>
                      <a:pt x="1346994" y="228600"/>
                      <a:pt x="1313657" y="244475"/>
                      <a:pt x="1271588" y="261937"/>
                    </a:cubicBezTo>
                    <a:cubicBezTo>
                      <a:pt x="1267619" y="263525"/>
                      <a:pt x="1264841" y="264715"/>
                      <a:pt x="1263254" y="265509"/>
                    </a:cubicBezTo>
                    <a:cubicBezTo>
                      <a:pt x="1263254" y="273446"/>
                      <a:pt x="1261269" y="277415"/>
                      <a:pt x="1257300" y="277415"/>
                    </a:cubicBezTo>
                    <a:cubicBezTo>
                      <a:pt x="1254919" y="278209"/>
                      <a:pt x="1252935" y="276225"/>
                      <a:pt x="1251347" y="271462"/>
                    </a:cubicBezTo>
                    <a:lnTo>
                      <a:pt x="1234679" y="230981"/>
                    </a:lnTo>
                    <a:cubicBezTo>
                      <a:pt x="1244997" y="228600"/>
                      <a:pt x="1249760" y="221059"/>
                      <a:pt x="1248966" y="208359"/>
                    </a:cubicBezTo>
                    <a:lnTo>
                      <a:pt x="1248966" y="88106"/>
                    </a:lnTo>
                    <a:cubicBezTo>
                      <a:pt x="1248966" y="68262"/>
                      <a:pt x="1248569" y="44449"/>
                      <a:pt x="1247775" y="16668"/>
                    </a:cubicBezTo>
                    <a:lnTo>
                      <a:pt x="1296591" y="28575"/>
                    </a:lnTo>
                    <a:lnTo>
                      <a:pt x="1422797" y="28575"/>
                    </a:lnTo>
                    <a:close/>
                    <a:moveTo>
                      <a:pt x="4388644" y="5953"/>
                    </a:moveTo>
                    <a:lnTo>
                      <a:pt x="4431507" y="9525"/>
                    </a:lnTo>
                    <a:cubicBezTo>
                      <a:pt x="4434682" y="9525"/>
                      <a:pt x="4436269" y="10715"/>
                      <a:pt x="4436269" y="13096"/>
                    </a:cubicBezTo>
                    <a:cubicBezTo>
                      <a:pt x="4435475" y="17859"/>
                      <a:pt x="4431507" y="21431"/>
                      <a:pt x="4424363" y="23812"/>
                    </a:cubicBezTo>
                    <a:lnTo>
                      <a:pt x="4424363" y="44053"/>
                    </a:lnTo>
                    <a:lnTo>
                      <a:pt x="4477941" y="44053"/>
                    </a:lnTo>
                    <a:lnTo>
                      <a:pt x="4477941" y="32146"/>
                    </a:lnTo>
                    <a:lnTo>
                      <a:pt x="4476750" y="5953"/>
                    </a:lnTo>
                    <a:lnTo>
                      <a:pt x="4520803" y="9525"/>
                    </a:lnTo>
                    <a:cubicBezTo>
                      <a:pt x="4523185" y="9525"/>
                      <a:pt x="4524375" y="10715"/>
                      <a:pt x="4524375" y="13096"/>
                    </a:cubicBezTo>
                    <a:cubicBezTo>
                      <a:pt x="4523581" y="17859"/>
                      <a:pt x="4519613" y="21431"/>
                      <a:pt x="4512469" y="23812"/>
                    </a:cubicBezTo>
                    <a:lnTo>
                      <a:pt x="4512469" y="44053"/>
                    </a:lnTo>
                    <a:lnTo>
                      <a:pt x="4514850" y="44053"/>
                    </a:lnTo>
                    <a:lnTo>
                      <a:pt x="4530328" y="25003"/>
                    </a:lnTo>
                    <a:lnTo>
                      <a:pt x="4554141" y="44053"/>
                    </a:lnTo>
                    <a:cubicBezTo>
                      <a:pt x="4554935" y="44846"/>
                      <a:pt x="4555332" y="46037"/>
                      <a:pt x="4555332" y="47625"/>
                    </a:cubicBezTo>
                    <a:cubicBezTo>
                      <a:pt x="4554538" y="50006"/>
                      <a:pt x="4551363" y="51196"/>
                      <a:pt x="4545807" y="51196"/>
                    </a:cubicBezTo>
                    <a:lnTo>
                      <a:pt x="4512469" y="51196"/>
                    </a:lnTo>
                    <a:lnTo>
                      <a:pt x="4512469" y="59531"/>
                    </a:lnTo>
                    <a:cubicBezTo>
                      <a:pt x="4512469" y="62706"/>
                      <a:pt x="4512469" y="71040"/>
                      <a:pt x="4512469" y="84534"/>
                    </a:cubicBezTo>
                    <a:cubicBezTo>
                      <a:pt x="4513263" y="108346"/>
                      <a:pt x="4513660" y="125412"/>
                      <a:pt x="4513660" y="135731"/>
                    </a:cubicBezTo>
                    <a:cubicBezTo>
                      <a:pt x="4514454" y="141287"/>
                      <a:pt x="4512072" y="144859"/>
                      <a:pt x="4506516" y="146446"/>
                    </a:cubicBezTo>
                    <a:cubicBezTo>
                      <a:pt x="4495404" y="148828"/>
                      <a:pt x="4485879" y="149621"/>
                      <a:pt x="4477941" y="148828"/>
                    </a:cubicBezTo>
                    <a:lnTo>
                      <a:pt x="4477941" y="135731"/>
                    </a:lnTo>
                    <a:lnTo>
                      <a:pt x="4469607" y="135731"/>
                    </a:lnTo>
                    <a:lnTo>
                      <a:pt x="4469607" y="158353"/>
                    </a:lnTo>
                    <a:cubicBezTo>
                      <a:pt x="4469607" y="159146"/>
                      <a:pt x="4469607" y="159940"/>
                      <a:pt x="4469607" y="160734"/>
                    </a:cubicBezTo>
                    <a:cubicBezTo>
                      <a:pt x="4468813" y="164703"/>
                      <a:pt x="4468813" y="168275"/>
                      <a:pt x="4469607" y="171450"/>
                    </a:cubicBezTo>
                    <a:lnTo>
                      <a:pt x="4502944" y="171450"/>
                    </a:lnTo>
                    <a:lnTo>
                      <a:pt x="4521994" y="147637"/>
                    </a:lnTo>
                    <a:lnTo>
                      <a:pt x="4554141" y="171450"/>
                    </a:lnTo>
                    <a:cubicBezTo>
                      <a:pt x="4554935" y="172243"/>
                      <a:pt x="4555332" y="173434"/>
                      <a:pt x="4555332" y="175021"/>
                    </a:cubicBezTo>
                    <a:cubicBezTo>
                      <a:pt x="4555332" y="177403"/>
                      <a:pt x="4552554" y="178593"/>
                      <a:pt x="4546997" y="178593"/>
                    </a:cubicBezTo>
                    <a:lnTo>
                      <a:pt x="4479132" y="178593"/>
                    </a:lnTo>
                    <a:cubicBezTo>
                      <a:pt x="4498975" y="204787"/>
                      <a:pt x="4525963" y="220265"/>
                      <a:pt x="4560094" y="225028"/>
                    </a:cubicBezTo>
                    <a:lnTo>
                      <a:pt x="4560094" y="229790"/>
                    </a:lnTo>
                    <a:cubicBezTo>
                      <a:pt x="4549775" y="235346"/>
                      <a:pt x="4541441" y="246856"/>
                      <a:pt x="4535091" y="264318"/>
                    </a:cubicBezTo>
                    <a:cubicBezTo>
                      <a:pt x="4501753" y="248443"/>
                      <a:pt x="4480322" y="219868"/>
                      <a:pt x="4470797" y="178593"/>
                    </a:cubicBezTo>
                    <a:lnTo>
                      <a:pt x="4469607" y="178593"/>
                    </a:lnTo>
                    <a:cubicBezTo>
                      <a:pt x="4469607" y="215900"/>
                      <a:pt x="4470003" y="244475"/>
                      <a:pt x="4470797" y="264318"/>
                    </a:cubicBezTo>
                    <a:cubicBezTo>
                      <a:pt x="4471591" y="269875"/>
                      <a:pt x="4469210" y="273050"/>
                      <a:pt x="4463653" y="273843"/>
                    </a:cubicBezTo>
                    <a:cubicBezTo>
                      <a:pt x="4460478" y="274637"/>
                      <a:pt x="4454525" y="275431"/>
                      <a:pt x="4445794" y="276225"/>
                    </a:cubicBezTo>
                    <a:cubicBezTo>
                      <a:pt x="4439444" y="277018"/>
                      <a:pt x="4435078" y="277415"/>
                      <a:pt x="4432697" y="277415"/>
                    </a:cubicBezTo>
                    <a:cubicBezTo>
                      <a:pt x="4432697" y="268684"/>
                      <a:pt x="4433094" y="256778"/>
                      <a:pt x="4433888" y="241696"/>
                    </a:cubicBezTo>
                    <a:cubicBezTo>
                      <a:pt x="4433888" y="228203"/>
                      <a:pt x="4433888" y="218678"/>
                      <a:pt x="4433888" y="213121"/>
                    </a:cubicBezTo>
                    <a:cubicBezTo>
                      <a:pt x="4412457" y="236140"/>
                      <a:pt x="4378722" y="255190"/>
                      <a:pt x="4332685" y="270271"/>
                    </a:cubicBezTo>
                    <a:lnTo>
                      <a:pt x="4330303" y="265509"/>
                    </a:lnTo>
                    <a:cubicBezTo>
                      <a:pt x="4368403" y="240109"/>
                      <a:pt x="4397375" y="211137"/>
                      <a:pt x="4417219" y="178593"/>
                    </a:cubicBezTo>
                    <a:lnTo>
                      <a:pt x="4361260" y="178593"/>
                    </a:lnTo>
                    <a:lnTo>
                      <a:pt x="4361260" y="171450"/>
                    </a:lnTo>
                    <a:lnTo>
                      <a:pt x="4433888" y="171450"/>
                    </a:lnTo>
                    <a:lnTo>
                      <a:pt x="4433888" y="167878"/>
                    </a:lnTo>
                    <a:lnTo>
                      <a:pt x="4433888" y="135731"/>
                    </a:lnTo>
                    <a:lnTo>
                      <a:pt x="4424363" y="135731"/>
                    </a:lnTo>
                    <a:cubicBezTo>
                      <a:pt x="4424363" y="142081"/>
                      <a:pt x="4421188" y="146050"/>
                      <a:pt x="4414838" y="147637"/>
                    </a:cubicBezTo>
                    <a:cubicBezTo>
                      <a:pt x="4405313" y="149225"/>
                      <a:pt x="4396582" y="150018"/>
                      <a:pt x="4388644" y="150018"/>
                    </a:cubicBezTo>
                    <a:cubicBezTo>
                      <a:pt x="4388644" y="137318"/>
                      <a:pt x="4389041" y="120253"/>
                      <a:pt x="4389835" y="98821"/>
                    </a:cubicBezTo>
                    <a:cubicBezTo>
                      <a:pt x="4389835" y="86121"/>
                      <a:pt x="4389835" y="77390"/>
                      <a:pt x="4389835" y="72628"/>
                    </a:cubicBezTo>
                    <a:lnTo>
                      <a:pt x="4389835" y="51196"/>
                    </a:lnTo>
                    <a:lnTo>
                      <a:pt x="4361260" y="51196"/>
                    </a:lnTo>
                    <a:lnTo>
                      <a:pt x="4361260" y="44053"/>
                    </a:lnTo>
                    <a:lnTo>
                      <a:pt x="4389835" y="44053"/>
                    </a:lnTo>
                    <a:lnTo>
                      <a:pt x="4389835" y="33337"/>
                    </a:lnTo>
                    <a:close/>
                    <a:moveTo>
                      <a:pt x="1645444" y="5953"/>
                    </a:moveTo>
                    <a:lnTo>
                      <a:pt x="1688307" y="9525"/>
                    </a:lnTo>
                    <a:cubicBezTo>
                      <a:pt x="1691481" y="9525"/>
                      <a:pt x="1693069" y="10715"/>
                      <a:pt x="1693069" y="13096"/>
                    </a:cubicBezTo>
                    <a:cubicBezTo>
                      <a:pt x="1692275" y="17859"/>
                      <a:pt x="1688307" y="21431"/>
                      <a:pt x="1681163" y="23812"/>
                    </a:cubicBezTo>
                    <a:lnTo>
                      <a:pt x="1681163" y="44053"/>
                    </a:lnTo>
                    <a:lnTo>
                      <a:pt x="1734741" y="44053"/>
                    </a:lnTo>
                    <a:lnTo>
                      <a:pt x="1734741" y="32146"/>
                    </a:lnTo>
                    <a:lnTo>
                      <a:pt x="1733550" y="5953"/>
                    </a:lnTo>
                    <a:lnTo>
                      <a:pt x="1777604" y="9525"/>
                    </a:lnTo>
                    <a:cubicBezTo>
                      <a:pt x="1779985" y="9525"/>
                      <a:pt x="1781175" y="10715"/>
                      <a:pt x="1781175" y="13096"/>
                    </a:cubicBezTo>
                    <a:cubicBezTo>
                      <a:pt x="1780382" y="17859"/>
                      <a:pt x="1776413" y="21431"/>
                      <a:pt x="1769269" y="23812"/>
                    </a:cubicBezTo>
                    <a:lnTo>
                      <a:pt x="1769269" y="44053"/>
                    </a:lnTo>
                    <a:lnTo>
                      <a:pt x="1771650" y="44053"/>
                    </a:lnTo>
                    <a:lnTo>
                      <a:pt x="1787129" y="25003"/>
                    </a:lnTo>
                    <a:lnTo>
                      <a:pt x="1810941" y="44053"/>
                    </a:lnTo>
                    <a:cubicBezTo>
                      <a:pt x="1811735" y="44846"/>
                      <a:pt x="1812131" y="46037"/>
                      <a:pt x="1812131" y="47625"/>
                    </a:cubicBezTo>
                    <a:cubicBezTo>
                      <a:pt x="1811338" y="50006"/>
                      <a:pt x="1808163" y="51196"/>
                      <a:pt x="1802607" y="51196"/>
                    </a:cubicBezTo>
                    <a:lnTo>
                      <a:pt x="1769269" y="51196"/>
                    </a:lnTo>
                    <a:lnTo>
                      <a:pt x="1769269" y="59531"/>
                    </a:lnTo>
                    <a:cubicBezTo>
                      <a:pt x="1769269" y="62706"/>
                      <a:pt x="1769269" y="71040"/>
                      <a:pt x="1769269" y="84534"/>
                    </a:cubicBezTo>
                    <a:cubicBezTo>
                      <a:pt x="1770063" y="108346"/>
                      <a:pt x="1770460" y="125412"/>
                      <a:pt x="1770460" y="135731"/>
                    </a:cubicBezTo>
                    <a:cubicBezTo>
                      <a:pt x="1771253" y="141287"/>
                      <a:pt x="1768872" y="144859"/>
                      <a:pt x="1763316" y="146446"/>
                    </a:cubicBezTo>
                    <a:cubicBezTo>
                      <a:pt x="1752203" y="148828"/>
                      <a:pt x="1742678" y="149621"/>
                      <a:pt x="1734741" y="148828"/>
                    </a:cubicBezTo>
                    <a:lnTo>
                      <a:pt x="1734741" y="135731"/>
                    </a:lnTo>
                    <a:lnTo>
                      <a:pt x="1726407" y="135731"/>
                    </a:lnTo>
                    <a:lnTo>
                      <a:pt x="1726407" y="158353"/>
                    </a:lnTo>
                    <a:cubicBezTo>
                      <a:pt x="1726407" y="159146"/>
                      <a:pt x="1726407" y="159940"/>
                      <a:pt x="1726407" y="160734"/>
                    </a:cubicBezTo>
                    <a:cubicBezTo>
                      <a:pt x="1725613" y="164703"/>
                      <a:pt x="1725613" y="168275"/>
                      <a:pt x="1726407" y="171450"/>
                    </a:cubicBezTo>
                    <a:lnTo>
                      <a:pt x="1759744" y="171450"/>
                    </a:lnTo>
                    <a:lnTo>
                      <a:pt x="1778794" y="147637"/>
                    </a:lnTo>
                    <a:lnTo>
                      <a:pt x="1810941" y="171450"/>
                    </a:lnTo>
                    <a:cubicBezTo>
                      <a:pt x="1811735" y="172243"/>
                      <a:pt x="1812131" y="173434"/>
                      <a:pt x="1812131" y="175021"/>
                    </a:cubicBezTo>
                    <a:cubicBezTo>
                      <a:pt x="1812131" y="177403"/>
                      <a:pt x="1809353" y="178593"/>
                      <a:pt x="1803797" y="178593"/>
                    </a:cubicBezTo>
                    <a:lnTo>
                      <a:pt x="1735931" y="178593"/>
                    </a:lnTo>
                    <a:cubicBezTo>
                      <a:pt x="1755775" y="204787"/>
                      <a:pt x="1782763" y="220265"/>
                      <a:pt x="1816894" y="225028"/>
                    </a:cubicBezTo>
                    <a:lnTo>
                      <a:pt x="1816894" y="229790"/>
                    </a:lnTo>
                    <a:cubicBezTo>
                      <a:pt x="1806575" y="235346"/>
                      <a:pt x="1798241" y="246856"/>
                      <a:pt x="1791891" y="264318"/>
                    </a:cubicBezTo>
                    <a:cubicBezTo>
                      <a:pt x="1758554" y="248443"/>
                      <a:pt x="1737122" y="219868"/>
                      <a:pt x="1727597" y="178593"/>
                    </a:cubicBezTo>
                    <a:lnTo>
                      <a:pt x="1726407" y="178593"/>
                    </a:lnTo>
                    <a:cubicBezTo>
                      <a:pt x="1726407" y="215900"/>
                      <a:pt x="1726803" y="244475"/>
                      <a:pt x="1727597" y="264318"/>
                    </a:cubicBezTo>
                    <a:cubicBezTo>
                      <a:pt x="1728391" y="269875"/>
                      <a:pt x="1726010" y="273050"/>
                      <a:pt x="1720454" y="273843"/>
                    </a:cubicBezTo>
                    <a:cubicBezTo>
                      <a:pt x="1717279" y="274637"/>
                      <a:pt x="1711325" y="275431"/>
                      <a:pt x="1702594" y="276225"/>
                    </a:cubicBezTo>
                    <a:cubicBezTo>
                      <a:pt x="1696244" y="277018"/>
                      <a:pt x="1691879" y="277415"/>
                      <a:pt x="1689497" y="277415"/>
                    </a:cubicBezTo>
                    <a:cubicBezTo>
                      <a:pt x="1689497" y="268684"/>
                      <a:pt x="1689894" y="256778"/>
                      <a:pt x="1690688" y="241696"/>
                    </a:cubicBezTo>
                    <a:cubicBezTo>
                      <a:pt x="1690688" y="228203"/>
                      <a:pt x="1690688" y="218678"/>
                      <a:pt x="1690688" y="213121"/>
                    </a:cubicBezTo>
                    <a:cubicBezTo>
                      <a:pt x="1669257" y="236140"/>
                      <a:pt x="1635522" y="255190"/>
                      <a:pt x="1589485" y="270271"/>
                    </a:cubicBezTo>
                    <a:lnTo>
                      <a:pt x="1587104" y="265509"/>
                    </a:lnTo>
                    <a:cubicBezTo>
                      <a:pt x="1625203" y="240109"/>
                      <a:pt x="1654175" y="211137"/>
                      <a:pt x="1674019" y="178593"/>
                    </a:cubicBezTo>
                    <a:lnTo>
                      <a:pt x="1618060" y="178593"/>
                    </a:lnTo>
                    <a:lnTo>
                      <a:pt x="1618060" y="171450"/>
                    </a:lnTo>
                    <a:lnTo>
                      <a:pt x="1690688" y="171450"/>
                    </a:lnTo>
                    <a:lnTo>
                      <a:pt x="1690688" y="167878"/>
                    </a:lnTo>
                    <a:lnTo>
                      <a:pt x="1690688" y="135731"/>
                    </a:lnTo>
                    <a:lnTo>
                      <a:pt x="1681163" y="135731"/>
                    </a:lnTo>
                    <a:cubicBezTo>
                      <a:pt x="1681163" y="142081"/>
                      <a:pt x="1677988" y="146050"/>
                      <a:pt x="1671638" y="147637"/>
                    </a:cubicBezTo>
                    <a:cubicBezTo>
                      <a:pt x="1662113" y="149225"/>
                      <a:pt x="1653382" y="150018"/>
                      <a:pt x="1645444" y="150018"/>
                    </a:cubicBezTo>
                    <a:cubicBezTo>
                      <a:pt x="1645444" y="137318"/>
                      <a:pt x="1645841" y="120253"/>
                      <a:pt x="1646635" y="98821"/>
                    </a:cubicBezTo>
                    <a:cubicBezTo>
                      <a:pt x="1646635" y="86121"/>
                      <a:pt x="1646635" y="77390"/>
                      <a:pt x="1646635" y="72628"/>
                    </a:cubicBezTo>
                    <a:lnTo>
                      <a:pt x="1646635" y="51196"/>
                    </a:lnTo>
                    <a:lnTo>
                      <a:pt x="1618060" y="51196"/>
                    </a:lnTo>
                    <a:lnTo>
                      <a:pt x="1618060" y="44053"/>
                    </a:lnTo>
                    <a:lnTo>
                      <a:pt x="1646635" y="44053"/>
                    </a:lnTo>
                    <a:lnTo>
                      <a:pt x="1646635" y="33337"/>
                    </a:lnTo>
                    <a:close/>
                    <a:moveTo>
                      <a:pt x="4102894" y="4762"/>
                    </a:moveTo>
                    <a:lnTo>
                      <a:pt x="4150519" y="16668"/>
                    </a:lnTo>
                    <a:cubicBezTo>
                      <a:pt x="4152900" y="16668"/>
                      <a:pt x="4154091" y="17859"/>
                      <a:pt x="4154091" y="20240"/>
                    </a:cubicBezTo>
                    <a:cubicBezTo>
                      <a:pt x="4153297" y="25003"/>
                      <a:pt x="4148138" y="28575"/>
                      <a:pt x="4138613" y="30956"/>
                    </a:cubicBezTo>
                    <a:cubicBezTo>
                      <a:pt x="4133850" y="38100"/>
                      <a:pt x="4129485" y="44846"/>
                      <a:pt x="4125516" y="51196"/>
                    </a:cubicBezTo>
                    <a:lnTo>
                      <a:pt x="4192191" y="51196"/>
                    </a:lnTo>
                    <a:lnTo>
                      <a:pt x="4211241" y="27384"/>
                    </a:lnTo>
                    <a:lnTo>
                      <a:pt x="4244578" y="51196"/>
                    </a:lnTo>
                    <a:cubicBezTo>
                      <a:pt x="4244578" y="51196"/>
                      <a:pt x="4244975" y="51593"/>
                      <a:pt x="4245769" y="52387"/>
                    </a:cubicBezTo>
                    <a:cubicBezTo>
                      <a:pt x="4246563" y="52387"/>
                      <a:pt x="4246960" y="52784"/>
                      <a:pt x="4246960" y="53578"/>
                    </a:cubicBezTo>
                    <a:cubicBezTo>
                      <a:pt x="4245372" y="56753"/>
                      <a:pt x="4241800" y="58737"/>
                      <a:pt x="4236244" y="59531"/>
                    </a:cubicBezTo>
                    <a:lnTo>
                      <a:pt x="4119563" y="59531"/>
                    </a:lnTo>
                    <a:cubicBezTo>
                      <a:pt x="4110832" y="73025"/>
                      <a:pt x="4096147" y="87709"/>
                      <a:pt x="4075510" y="103584"/>
                    </a:cubicBezTo>
                    <a:lnTo>
                      <a:pt x="4071938" y="100012"/>
                    </a:lnTo>
                    <a:cubicBezTo>
                      <a:pt x="4072732" y="98425"/>
                      <a:pt x="4073922" y="96440"/>
                      <a:pt x="4075510" y="94059"/>
                    </a:cubicBezTo>
                    <a:cubicBezTo>
                      <a:pt x="4082653" y="82153"/>
                      <a:pt x="4087416" y="72628"/>
                      <a:pt x="4089797" y="65484"/>
                    </a:cubicBezTo>
                    <a:cubicBezTo>
                      <a:pt x="4088210" y="66278"/>
                      <a:pt x="4085035" y="66675"/>
                      <a:pt x="4080272" y="66675"/>
                    </a:cubicBezTo>
                    <a:lnTo>
                      <a:pt x="4025503" y="66675"/>
                    </a:lnTo>
                    <a:lnTo>
                      <a:pt x="4025503" y="84534"/>
                    </a:lnTo>
                    <a:cubicBezTo>
                      <a:pt x="4025503" y="94059"/>
                      <a:pt x="4025107" y="103584"/>
                      <a:pt x="4024313" y="113109"/>
                    </a:cubicBezTo>
                    <a:lnTo>
                      <a:pt x="4038600" y="113109"/>
                    </a:lnTo>
                    <a:lnTo>
                      <a:pt x="4049316" y="94059"/>
                    </a:lnTo>
                    <a:lnTo>
                      <a:pt x="4086225" y="110728"/>
                    </a:lnTo>
                    <a:cubicBezTo>
                      <a:pt x="4087813" y="111521"/>
                      <a:pt x="4088606" y="113109"/>
                      <a:pt x="4088606" y="115490"/>
                    </a:cubicBezTo>
                    <a:cubicBezTo>
                      <a:pt x="4088606" y="118665"/>
                      <a:pt x="4084638" y="122237"/>
                      <a:pt x="4076700" y="126206"/>
                    </a:cubicBezTo>
                    <a:cubicBezTo>
                      <a:pt x="4075113" y="160337"/>
                      <a:pt x="4073128" y="197246"/>
                      <a:pt x="4070747" y="236934"/>
                    </a:cubicBezTo>
                    <a:cubicBezTo>
                      <a:pt x="4069953" y="257571"/>
                      <a:pt x="4054475" y="269081"/>
                      <a:pt x="4024313" y="271462"/>
                    </a:cubicBezTo>
                    <a:cubicBezTo>
                      <a:pt x="4026694" y="256381"/>
                      <a:pt x="4019153" y="245665"/>
                      <a:pt x="4001691" y="239315"/>
                    </a:cubicBezTo>
                    <a:lnTo>
                      <a:pt x="4001691" y="236934"/>
                    </a:lnTo>
                    <a:lnTo>
                      <a:pt x="4025503" y="239315"/>
                    </a:lnTo>
                    <a:cubicBezTo>
                      <a:pt x="4033441" y="240903"/>
                      <a:pt x="4037410" y="237728"/>
                      <a:pt x="4037410" y="229790"/>
                    </a:cubicBezTo>
                    <a:cubicBezTo>
                      <a:pt x="4040585" y="196453"/>
                      <a:pt x="4042966" y="159940"/>
                      <a:pt x="4044553" y="120253"/>
                    </a:cubicBezTo>
                    <a:lnTo>
                      <a:pt x="4024313" y="120253"/>
                    </a:lnTo>
                    <a:cubicBezTo>
                      <a:pt x="4022725" y="193278"/>
                      <a:pt x="4002088" y="245268"/>
                      <a:pt x="3962400" y="276225"/>
                    </a:cubicBezTo>
                    <a:lnTo>
                      <a:pt x="3958828" y="273843"/>
                    </a:lnTo>
                    <a:cubicBezTo>
                      <a:pt x="3972322" y="244475"/>
                      <a:pt x="3981053" y="218678"/>
                      <a:pt x="3985022" y="196453"/>
                    </a:cubicBezTo>
                    <a:cubicBezTo>
                      <a:pt x="3988991" y="174228"/>
                      <a:pt x="3990975" y="140493"/>
                      <a:pt x="3990975" y="95250"/>
                    </a:cubicBezTo>
                    <a:lnTo>
                      <a:pt x="3990975" y="66675"/>
                    </a:lnTo>
                    <a:lnTo>
                      <a:pt x="3960019" y="66675"/>
                    </a:lnTo>
                    <a:lnTo>
                      <a:pt x="3960019" y="59531"/>
                    </a:lnTo>
                    <a:lnTo>
                      <a:pt x="4043363" y="59531"/>
                    </a:lnTo>
                    <a:lnTo>
                      <a:pt x="4060031" y="38100"/>
                    </a:lnTo>
                    <a:lnTo>
                      <a:pt x="4089797" y="59531"/>
                    </a:lnTo>
                    <a:cubicBezTo>
                      <a:pt x="4089797" y="59531"/>
                      <a:pt x="4090194" y="59928"/>
                      <a:pt x="4090988" y="60721"/>
                    </a:cubicBezTo>
                    <a:cubicBezTo>
                      <a:pt x="4090988" y="60721"/>
                      <a:pt x="4090988" y="61118"/>
                      <a:pt x="4090988" y="61912"/>
                    </a:cubicBezTo>
                    <a:cubicBezTo>
                      <a:pt x="4093369" y="54768"/>
                      <a:pt x="4095354" y="48021"/>
                      <a:pt x="4096941" y="41671"/>
                    </a:cubicBezTo>
                    <a:cubicBezTo>
                      <a:pt x="4100910" y="27384"/>
                      <a:pt x="4102894" y="15081"/>
                      <a:pt x="4102894" y="4762"/>
                    </a:cubicBezTo>
                    <a:close/>
                    <a:moveTo>
                      <a:pt x="3993356" y="4762"/>
                    </a:moveTo>
                    <a:cubicBezTo>
                      <a:pt x="4022725" y="11906"/>
                      <a:pt x="4037806" y="22225"/>
                      <a:pt x="4038600" y="35718"/>
                    </a:cubicBezTo>
                    <a:cubicBezTo>
                      <a:pt x="4037806" y="48418"/>
                      <a:pt x="4029869" y="55165"/>
                      <a:pt x="4014788" y="55959"/>
                    </a:cubicBezTo>
                    <a:cubicBezTo>
                      <a:pt x="4008438" y="56753"/>
                      <a:pt x="4004469" y="52387"/>
                      <a:pt x="4002881" y="42862"/>
                    </a:cubicBezTo>
                    <a:cubicBezTo>
                      <a:pt x="4002881" y="42068"/>
                      <a:pt x="4002485" y="40481"/>
                      <a:pt x="4001691" y="38100"/>
                    </a:cubicBezTo>
                    <a:cubicBezTo>
                      <a:pt x="3999310" y="25399"/>
                      <a:pt x="3995738" y="15081"/>
                      <a:pt x="3990975" y="7143"/>
                    </a:cubicBezTo>
                    <a:close/>
                    <a:moveTo>
                      <a:pt x="3495675" y="4762"/>
                    </a:moveTo>
                    <a:lnTo>
                      <a:pt x="3539728" y="8334"/>
                    </a:lnTo>
                    <a:cubicBezTo>
                      <a:pt x="3542903" y="8334"/>
                      <a:pt x="3544888" y="9525"/>
                      <a:pt x="3545681" y="11906"/>
                    </a:cubicBezTo>
                    <a:cubicBezTo>
                      <a:pt x="3546475" y="15081"/>
                      <a:pt x="3542110" y="18653"/>
                      <a:pt x="3532585" y="22621"/>
                    </a:cubicBezTo>
                    <a:lnTo>
                      <a:pt x="3532585" y="69056"/>
                    </a:lnTo>
                    <a:cubicBezTo>
                      <a:pt x="3536553" y="66675"/>
                      <a:pt x="3542506" y="62706"/>
                      <a:pt x="3550444" y="57150"/>
                    </a:cubicBezTo>
                    <a:cubicBezTo>
                      <a:pt x="3553619" y="55562"/>
                      <a:pt x="3555603" y="54371"/>
                      <a:pt x="3556397" y="53578"/>
                    </a:cubicBezTo>
                    <a:cubicBezTo>
                      <a:pt x="3568303" y="44053"/>
                      <a:pt x="3578622" y="34131"/>
                      <a:pt x="3587353" y="23812"/>
                    </a:cubicBezTo>
                    <a:lnTo>
                      <a:pt x="3624263" y="51196"/>
                    </a:lnTo>
                    <a:cubicBezTo>
                      <a:pt x="3626644" y="51990"/>
                      <a:pt x="3627835" y="53578"/>
                      <a:pt x="3627835" y="55959"/>
                    </a:cubicBezTo>
                    <a:cubicBezTo>
                      <a:pt x="3627041" y="60721"/>
                      <a:pt x="3620691" y="62706"/>
                      <a:pt x="3608785" y="61912"/>
                    </a:cubicBezTo>
                    <a:cubicBezTo>
                      <a:pt x="3584178" y="76200"/>
                      <a:pt x="3558778" y="88503"/>
                      <a:pt x="3532585" y="98821"/>
                    </a:cubicBezTo>
                    <a:lnTo>
                      <a:pt x="3532585" y="119062"/>
                    </a:lnTo>
                    <a:cubicBezTo>
                      <a:pt x="3531791" y="127793"/>
                      <a:pt x="3535760" y="131762"/>
                      <a:pt x="3544491" y="130968"/>
                    </a:cubicBezTo>
                    <a:lnTo>
                      <a:pt x="3587353" y="130968"/>
                    </a:lnTo>
                    <a:cubicBezTo>
                      <a:pt x="3594497" y="130968"/>
                      <a:pt x="3599656" y="127000"/>
                      <a:pt x="3602831" y="119062"/>
                    </a:cubicBezTo>
                    <a:lnTo>
                      <a:pt x="3614738" y="84534"/>
                    </a:lnTo>
                    <a:lnTo>
                      <a:pt x="3618310" y="84534"/>
                    </a:lnTo>
                    <a:lnTo>
                      <a:pt x="3621881" y="111918"/>
                    </a:lnTo>
                    <a:cubicBezTo>
                      <a:pt x="3622675" y="117475"/>
                      <a:pt x="3625057" y="122237"/>
                      <a:pt x="3629025" y="126206"/>
                    </a:cubicBezTo>
                    <a:cubicBezTo>
                      <a:pt x="3634582" y="130968"/>
                      <a:pt x="3637360" y="135731"/>
                      <a:pt x="3637360" y="140493"/>
                    </a:cubicBezTo>
                    <a:cubicBezTo>
                      <a:pt x="3636566" y="155575"/>
                      <a:pt x="3621881" y="163115"/>
                      <a:pt x="3593306" y="163115"/>
                    </a:cubicBezTo>
                    <a:lnTo>
                      <a:pt x="3526631" y="163115"/>
                    </a:lnTo>
                    <a:cubicBezTo>
                      <a:pt x="3504406" y="164703"/>
                      <a:pt x="3494088" y="153987"/>
                      <a:pt x="3495675" y="130968"/>
                    </a:cubicBezTo>
                    <a:lnTo>
                      <a:pt x="3495675" y="110728"/>
                    </a:lnTo>
                    <a:cubicBezTo>
                      <a:pt x="3479800" y="115490"/>
                      <a:pt x="3463528" y="119459"/>
                      <a:pt x="3446860" y="122634"/>
                    </a:cubicBezTo>
                    <a:lnTo>
                      <a:pt x="3444478" y="117871"/>
                    </a:lnTo>
                    <a:cubicBezTo>
                      <a:pt x="3462734" y="109934"/>
                      <a:pt x="3479800" y="101203"/>
                      <a:pt x="3495675" y="91678"/>
                    </a:cubicBezTo>
                    <a:lnTo>
                      <a:pt x="3495675" y="51196"/>
                    </a:lnTo>
                    <a:cubicBezTo>
                      <a:pt x="3495675" y="41671"/>
                      <a:pt x="3495675" y="26193"/>
                      <a:pt x="3495675" y="4762"/>
                    </a:cubicBezTo>
                    <a:close/>
                    <a:moveTo>
                      <a:pt x="3168253" y="4762"/>
                    </a:moveTo>
                    <a:lnTo>
                      <a:pt x="3215878" y="7143"/>
                    </a:lnTo>
                    <a:cubicBezTo>
                      <a:pt x="3220641" y="7937"/>
                      <a:pt x="3223022" y="9525"/>
                      <a:pt x="3223022" y="11906"/>
                    </a:cubicBezTo>
                    <a:cubicBezTo>
                      <a:pt x="3222228" y="17462"/>
                      <a:pt x="3217863" y="21431"/>
                      <a:pt x="3209925" y="23812"/>
                    </a:cubicBezTo>
                    <a:lnTo>
                      <a:pt x="3209925" y="72628"/>
                    </a:lnTo>
                    <a:lnTo>
                      <a:pt x="3269456" y="72628"/>
                    </a:lnTo>
                    <a:lnTo>
                      <a:pt x="3282553" y="52387"/>
                    </a:lnTo>
                    <a:lnTo>
                      <a:pt x="3320653" y="67865"/>
                    </a:lnTo>
                    <a:cubicBezTo>
                      <a:pt x="3323828" y="69453"/>
                      <a:pt x="3325416" y="71437"/>
                      <a:pt x="3325416" y="73818"/>
                    </a:cubicBezTo>
                    <a:cubicBezTo>
                      <a:pt x="3326210" y="77787"/>
                      <a:pt x="3322638" y="82549"/>
                      <a:pt x="3314700" y="88106"/>
                    </a:cubicBezTo>
                    <a:lnTo>
                      <a:pt x="3314700" y="116681"/>
                    </a:lnTo>
                    <a:cubicBezTo>
                      <a:pt x="3314700" y="121443"/>
                      <a:pt x="3314700" y="131762"/>
                      <a:pt x="3314700" y="147637"/>
                    </a:cubicBezTo>
                    <a:cubicBezTo>
                      <a:pt x="3315494" y="165893"/>
                      <a:pt x="3315891" y="178196"/>
                      <a:pt x="3315891" y="184546"/>
                    </a:cubicBezTo>
                    <a:cubicBezTo>
                      <a:pt x="3317478" y="189309"/>
                      <a:pt x="3315891" y="192087"/>
                      <a:pt x="3311128" y="192881"/>
                    </a:cubicBezTo>
                    <a:cubicBezTo>
                      <a:pt x="3300809" y="195262"/>
                      <a:pt x="3288903" y="196453"/>
                      <a:pt x="3275410" y="196453"/>
                    </a:cubicBezTo>
                    <a:lnTo>
                      <a:pt x="3275410" y="172640"/>
                    </a:lnTo>
                    <a:lnTo>
                      <a:pt x="3209925" y="172640"/>
                    </a:lnTo>
                    <a:lnTo>
                      <a:pt x="3209925" y="190500"/>
                    </a:lnTo>
                    <a:cubicBezTo>
                      <a:pt x="3209925" y="196850"/>
                      <a:pt x="3209925" y="209153"/>
                      <a:pt x="3209925" y="227409"/>
                    </a:cubicBezTo>
                    <a:cubicBezTo>
                      <a:pt x="3210719" y="246459"/>
                      <a:pt x="3211116" y="259556"/>
                      <a:pt x="3211116" y="266700"/>
                    </a:cubicBezTo>
                    <a:cubicBezTo>
                      <a:pt x="3211910" y="272256"/>
                      <a:pt x="3209925" y="275034"/>
                      <a:pt x="3205163" y="275034"/>
                    </a:cubicBezTo>
                    <a:cubicBezTo>
                      <a:pt x="3190875" y="276621"/>
                      <a:pt x="3178572" y="277415"/>
                      <a:pt x="3168253" y="277415"/>
                    </a:cubicBezTo>
                    <a:cubicBezTo>
                      <a:pt x="3169841" y="245665"/>
                      <a:pt x="3170635" y="216693"/>
                      <a:pt x="3170635" y="190500"/>
                    </a:cubicBezTo>
                    <a:lnTo>
                      <a:pt x="3170635" y="172640"/>
                    </a:lnTo>
                    <a:lnTo>
                      <a:pt x="3105150" y="172640"/>
                    </a:lnTo>
                    <a:lnTo>
                      <a:pt x="3105150" y="184546"/>
                    </a:lnTo>
                    <a:cubicBezTo>
                      <a:pt x="3105150" y="189309"/>
                      <a:pt x="3102769" y="192087"/>
                      <a:pt x="3098006" y="192881"/>
                    </a:cubicBezTo>
                    <a:cubicBezTo>
                      <a:pt x="3087688" y="195262"/>
                      <a:pt x="3076972" y="196453"/>
                      <a:pt x="3065860" y="196453"/>
                    </a:cubicBezTo>
                    <a:cubicBezTo>
                      <a:pt x="3067447" y="176609"/>
                      <a:pt x="3068241" y="155178"/>
                      <a:pt x="3068241" y="132159"/>
                    </a:cubicBezTo>
                    <a:lnTo>
                      <a:pt x="3068241" y="111918"/>
                    </a:lnTo>
                    <a:cubicBezTo>
                      <a:pt x="3068241" y="106362"/>
                      <a:pt x="3067844" y="97234"/>
                      <a:pt x="3067050" y="84534"/>
                    </a:cubicBezTo>
                    <a:cubicBezTo>
                      <a:pt x="3067050" y="72628"/>
                      <a:pt x="3067050" y="64293"/>
                      <a:pt x="3067050" y="59531"/>
                    </a:cubicBezTo>
                    <a:lnTo>
                      <a:pt x="3111103" y="72628"/>
                    </a:lnTo>
                    <a:lnTo>
                      <a:pt x="3170635" y="72628"/>
                    </a:lnTo>
                    <a:lnTo>
                      <a:pt x="3170635" y="66675"/>
                    </a:lnTo>
                    <a:cubicBezTo>
                      <a:pt x="3170635" y="44449"/>
                      <a:pt x="3169841" y="23812"/>
                      <a:pt x="3168253" y="4762"/>
                    </a:cubicBezTo>
                    <a:close/>
                    <a:moveTo>
                      <a:pt x="2851547" y="4762"/>
                    </a:moveTo>
                    <a:lnTo>
                      <a:pt x="2905125" y="8334"/>
                    </a:lnTo>
                    <a:cubicBezTo>
                      <a:pt x="2908300" y="8334"/>
                      <a:pt x="2909888" y="9525"/>
                      <a:pt x="2909888" y="11906"/>
                    </a:cubicBezTo>
                    <a:cubicBezTo>
                      <a:pt x="2910682" y="15874"/>
                      <a:pt x="2906316" y="20240"/>
                      <a:pt x="2896791" y="25003"/>
                    </a:cubicBezTo>
                    <a:cubicBezTo>
                      <a:pt x="2895997" y="30559"/>
                      <a:pt x="2895203" y="40878"/>
                      <a:pt x="2894410" y="55959"/>
                    </a:cubicBezTo>
                    <a:cubicBezTo>
                      <a:pt x="2893616" y="66278"/>
                      <a:pt x="2893219" y="73421"/>
                      <a:pt x="2893219" y="77390"/>
                    </a:cubicBezTo>
                    <a:lnTo>
                      <a:pt x="2969419" y="77390"/>
                    </a:lnTo>
                    <a:lnTo>
                      <a:pt x="2982516" y="55959"/>
                    </a:lnTo>
                    <a:lnTo>
                      <a:pt x="3024188" y="75009"/>
                    </a:lnTo>
                    <a:cubicBezTo>
                      <a:pt x="3027363" y="75803"/>
                      <a:pt x="3028553" y="77390"/>
                      <a:pt x="3027760" y="79771"/>
                    </a:cubicBezTo>
                    <a:cubicBezTo>
                      <a:pt x="3027760" y="84534"/>
                      <a:pt x="3023791" y="89296"/>
                      <a:pt x="3015853" y="94059"/>
                    </a:cubicBezTo>
                    <a:cubicBezTo>
                      <a:pt x="3015059" y="141684"/>
                      <a:pt x="3012678" y="184546"/>
                      <a:pt x="3008710" y="222646"/>
                    </a:cubicBezTo>
                    <a:cubicBezTo>
                      <a:pt x="3007916" y="255984"/>
                      <a:pt x="2982913" y="274240"/>
                      <a:pt x="2933700" y="277415"/>
                    </a:cubicBezTo>
                    <a:cubicBezTo>
                      <a:pt x="2936081" y="254396"/>
                      <a:pt x="2919413" y="239712"/>
                      <a:pt x="2883694" y="233362"/>
                    </a:cubicBezTo>
                    <a:lnTo>
                      <a:pt x="2884885" y="228600"/>
                    </a:lnTo>
                    <a:lnTo>
                      <a:pt x="2946797" y="232171"/>
                    </a:lnTo>
                    <a:cubicBezTo>
                      <a:pt x="2958703" y="232965"/>
                      <a:pt x="2965450" y="226615"/>
                      <a:pt x="2967038" y="213121"/>
                    </a:cubicBezTo>
                    <a:cubicBezTo>
                      <a:pt x="2971800" y="169465"/>
                      <a:pt x="2974181" y="127000"/>
                      <a:pt x="2974181" y="85725"/>
                    </a:cubicBezTo>
                    <a:lnTo>
                      <a:pt x="2893219" y="85725"/>
                    </a:lnTo>
                    <a:cubicBezTo>
                      <a:pt x="2893219" y="87312"/>
                      <a:pt x="2893219" y="88900"/>
                      <a:pt x="2893219" y="90487"/>
                    </a:cubicBezTo>
                    <a:cubicBezTo>
                      <a:pt x="2892425" y="100806"/>
                      <a:pt x="2891234" y="110331"/>
                      <a:pt x="2889647" y="119062"/>
                    </a:cubicBezTo>
                    <a:cubicBezTo>
                      <a:pt x="2930922" y="131762"/>
                      <a:pt x="2950766" y="147240"/>
                      <a:pt x="2949178" y="165496"/>
                    </a:cubicBezTo>
                    <a:cubicBezTo>
                      <a:pt x="2947591" y="182165"/>
                      <a:pt x="2938463" y="191690"/>
                      <a:pt x="2921794" y="194071"/>
                    </a:cubicBezTo>
                    <a:cubicBezTo>
                      <a:pt x="2912269" y="194071"/>
                      <a:pt x="2907110" y="189706"/>
                      <a:pt x="2906316" y="180975"/>
                    </a:cubicBezTo>
                    <a:cubicBezTo>
                      <a:pt x="2902347" y="162718"/>
                      <a:pt x="2896394" y="144859"/>
                      <a:pt x="2888456" y="127396"/>
                    </a:cubicBezTo>
                    <a:cubicBezTo>
                      <a:pt x="2879725" y="195659"/>
                      <a:pt x="2832497" y="246856"/>
                      <a:pt x="2746772" y="280987"/>
                    </a:cubicBezTo>
                    <a:lnTo>
                      <a:pt x="2743200" y="276225"/>
                    </a:lnTo>
                    <a:cubicBezTo>
                      <a:pt x="2809875" y="227012"/>
                      <a:pt x="2845991" y="164703"/>
                      <a:pt x="2851547" y="89296"/>
                    </a:cubicBezTo>
                    <a:cubicBezTo>
                      <a:pt x="2851547" y="87709"/>
                      <a:pt x="2851547" y="86518"/>
                      <a:pt x="2851547" y="85725"/>
                    </a:cubicBezTo>
                    <a:lnTo>
                      <a:pt x="2749153" y="85725"/>
                    </a:lnTo>
                    <a:lnTo>
                      <a:pt x="2749153" y="77390"/>
                    </a:lnTo>
                    <a:lnTo>
                      <a:pt x="2852738" y="77390"/>
                    </a:lnTo>
                    <a:cubicBezTo>
                      <a:pt x="2852738" y="74215"/>
                      <a:pt x="2852738" y="69056"/>
                      <a:pt x="2852738" y="61912"/>
                    </a:cubicBezTo>
                    <a:cubicBezTo>
                      <a:pt x="2853532" y="34131"/>
                      <a:pt x="2853134" y="15081"/>
                      <a:pt x="2851547" y="4762"/>
                    </a:cubicBezTo>
                    <a:close/>
                    <a:moveTo>
                      <a:pt x="1945482" y="4762"/>
                    </a:moveTo>
                    <a:lnTo>
                      <a:pt x="1990725" y="8334"/>
                    </a:lnTo>
                    <a:cubicBezTo>
                      <a:pt x="1995488" y="8334"/>
                      <a:pt x="1997869" y="9525"/>
                      <a:pt x="1997869" y="11906"/>
                    </a:cubicBezTo>
                    <a:cubicBezTo>
                      <a:pt x="1998663" y="16668"/>
                      <a:pt x="1994297" y="20637"/>
                      <a:pt x="1984772" y="23812"/>
                    </a:cubicBezTo>
                    <a:lnTo>
                      <a:pt x="1984772" y="46434"/>
                    </a:lnTo>
                    <a:lnTo>
                      <a:pt x="2035969" y="46434"/>
                    </a:lnTo>
                    <a:lnTo>
                      <a:pt x="2053828" y="22621"/>
                    </a:lnTo>
                    <a:lnTo>
                      <a:pt x="2087166" y="45243"/>
                    </a:lnTo>
                    <a:cubicBezTo>
                      <a:pt x="2088753" y="45243"/>
                      <a:pt x="2089547" y="46037"/>
                      <a:pt x="2089547" y="47625"/>
                    </a:cubicBezTo>
                    <a:cubicBezTo>
                      <a:pt x="2088753" y="51593"/>
                      <a:pt x="2085578" y="53578"/>
                      <a:pt x="2080022" y="53578"/>
                    </a:cubicBezTo>
                    <a:lnTo>
                      <a:pt x="1984772" y="53578"/>
                    </a:lnTo>
                    <a:lnTo>
                      <a:pt x="1984772" y="92868"/>
                    </a:lnTo>
                    <a:lnTo>
                      <a:pt x="2053828" y="92868"/>
                    </a:lnTo>
                    <a:lnTo>
                      <a:pt x="2072878" y="67865"/>
                    </a:lnTo>
                    <a:lnTo>
                      <a:pt x="2108597" y="91678"/>
                    </a:lnTo>
                    <a:cubicBezTo>
                      <a:pt x="2110185" y="92471"/>
                      <a:pt x="2110978" y="93662"/>
                      <a:pt x="2110978" y="95250"/>
                    </a:cubicBezTo>
                    <a:cubicBezTo>
                      <a:pt x="2110978" y="97631"/>
                      <a:pt x="2107804" y="99218"/>
                      <a:pt x="2101453" y="100012"/>
                    </a:cubicBezTo>
                    <a:lnTo>
                      <a:pt x="2010966" y="100012"/>
                    </a:lnTo>
                    <a:lnTo>
                      <a:pt x="2049066" y="110728"/>
                    </a:lnTo>
                    <a:cubicBezTo>
                      <a:pt x="2052241" y="110728"/>
                      <a:pt x="2053828" y="112315"/>
                      <a:pt x="2053828" y="115490"/>
                    </a:cubicBezTo>
                    <a:cubicBezTo>
                      <a:pt x="2052241" y="119459"/>
                      <a:pt x="2047082" y="121840"/>
                      <a:pt x="2038350" y="122634"/>
                    </a:cubicBezTo>
                    <a:cubicBezTo>
                      <a:pt x="2024063" y="138509"/>
                      <a:pt x="2012554" y="149225"/>
                      <a:pt x="2003822" y="154781"/>
                    </a:cubicBezTo>
                    <a:lnTo>
                      <a:pt x="2044303" y="154781"/>
                    </a:lnTo>
                    <a:lnTo>
                      <a:pt x="2063353" y="130968"/>
                    </a:lnTo>
                    <a:lnTo>
                      <a:pt x="2097882" y="154781"/>
                    </a:lnTo>
                    <a:cubicBezTo>
                      <a:pt x="2100263" y="154781"/>
                      <a:pt x="2101056" y="155575"/>
                      <a:pt x="2100263" y="157162"/>
                    </a:cubicBezTo>
                    <a:cubicBezTo>
                      <a:pt x="2100263" y="161131"/>
                      <a:pt x="2097088" y="163115"/>
                      <a:pt x="2090738" y="163115"/>
                    </a:cubicBezTo>
                    <a:lnTo>
                      <a:pt x="1985963" y="163115"/>
                    </a:lnTo>
                    <a:lnTo>
                      <a:pt x="1985963" y="195262"/>
                    </a:lnTo>
                    <a:lnTo>
                      <a:pt x="1985963" y="205978"/>
                    </a:lnTo>
                    <a:lnTo>
                      <a:pt x="2057400" y="205978"/>
                    </a:lnTo>
                    <a:lnTo>
                      <a:pt x="2077641" y="180975"/>
                    </a:lnTo>
                    <a:lnTo>
                      <a:pt x="2112169" y="205978"/>
                    </a:lnTo>
                    <a:cubicBezTo>
                      <a:pt x="2113756" y="205978"/>
                      <a:pt x="2114550" y="206771"/>
                      <a:pt x="2114550" y="208359"/>
                    </a:cubicBezTo>
                    <a:cubicBezTo>
                      <a:pt x="2114550" y="212328"/>
                      <a:pt x="2111375" y="214312"/>
                      <a:pt x="2105025" y="214312"/>
                    </a:cubicBezTo>
                    <a:lnTo>
                      <a:pt x="1985963" y="214312"/>
                    </a:lnTo>
                    <a:cubicBezTo>
                      <a:pt x="1985963" y="227806"/>
                      <a:pt x="1986360" y="244871"/>
                      <a:pt x="1987153" y="265509"/>
                    </a:cubicBezTo>
                    <a:cubicBezTo>
                      <a:pt x="1987153" y="270271"/>
                      <a:pt x="1984375" y="273446"/>
                      <a:pt x="1978819" y="275034"/>
                    </a:cubicBezTo>
                    <a:cubicBezTo>
                      <a:pt x="1977232" y="275034"/>
                      <a:pt x="1973263" y="275431"/>
                      <a:pt x="1966913" y="276225"/>
                    </a:cubicBezTo>
                    <a:cubicBezTo>
                      <a:pt x="1955800" y="277018"/>
                      <a:pt x="1948260" y="277415"/>
                      <a:pt x="1944291" y="277415"/>
                    </a:cubicBezTo>
                    <a:cubicBezTo>
                      <a:pt x="1944291" y="273446"/>
                      <a:pt x="1944291" y="264318"/>
                      <a:pt x="1944291" y="250031"/>
                    </a:cubicBezTo>
                    <a:cubicBezTo>
                      <a:pt x="1945085" y="233362"/>
                      <a:pt x="1945482" y="221456"/>
                      <a:pt x="1945482" y="214312"/>
                    </a:cubicBezTo>
                    <a:lnTo>
                      <a:pt x="1834754" y="214312"/>
                    </a:lnTo>
                    <a:lnTo>
                      <a:pt x="1834754" y="205978"/>
                    </a:lnTo>
                    <a:lnTo>
                      <a:pt x="1945482" y="205978"/>
                    </a:lnTo>
                    <a:cubicBezTo>
                      <a:pt x="1946275" y="200421"/>
                      <a:pt x="1946672" y="196453"/>
                      <a:pt x="1946672" y="194071"/>
                    </a:cubicBezTo>
                    <a:lnTo>
                      <a:pt x="1946672" y="163115"/>
                    </a:lnTo>
                    <a:lnTo>
                      <a:pt x="1850232" y="163115"/>
                    </a:lnTo>
                    <a:lnTo>
                      <a:pt x="1850232" y="154781"/>
                    </a:lnTo>
                    <a:lnTo>
                      <a:pt x="1922860" y="154781"/>
                    </a:lnTo>
                    <a:lnTo>
                      <a:pt x="1988344" y="154781"/>
                    </a:lnTo>
                    <a:cubicBezTo>
                      <a:pt x="1996281" y="134143"/>
                      <a:pt x="2001044" y="115887"/>
                      <a:pt x="2002632" y="100012"/>
                    </a:cubicBezTo>
                    <a:lnTo>
                      <a:pt x="1834754" y="100012"/>
                    </a:lnTo>
                    <a:lnTo>
                      <a:pt x="1834754" y="92868"/>
                    </a:lnTo>
                    <a:lnTo>
                      <a:pt x="1946672" y="92868"/>
                    </a:lnTo>
                    <a:lnTo>
                      <a:pt x="1946672" y="57150"/>
                    </a:lnTo>
                    <a:lnTo>
                      <a:pt x="1946672" y="53578"/>
                    </a:lnTo>
                    <a:lnTo>
                      <a:pt x="1856185" y="53578"/>
                    </a:lnTo>
                    <a:lnTo>
                      <a:pt x="1856185" y="46434"/>
                    </a:lnTo>
                    <a:lnTo>
                      <a:pt x="1946672" y="46434"/>
                    </a:lnTo>
                    <a:cubicBezTo>
                      <a:pt x="1946672" y="42465"/>
                      <a:pt x="1946672" y="35718"/>
                      <a:pt x="1946672" y="26193"/>
                    </a:cubicBezTo>
                    <a:cubicBezTo>
                      <a:pt x="1945878" y="16668"/>
                      <a:pt x="1945482" y="9525"/>
                      <a:pt x="1945482" y="4762"/>
                    </a:cubicBezTo>
                    <a:close/>
                    <a:moveTo>
                      <a:pt x="425053" y="4762"/>
                    </a:moveTo>
                    <a:lnTo>
                      <a:pt x="472678" y="7143"/>
                    </a:lnTo>
                    <a:cubicBezTo>
                      <a:pt x="477441" y="7937"/>
                      <a:pt x="479822" y="9525"/>
                      <a:pt x="479822" y="11906"/>
                    </a:cubicBezTo>
                    <a:cubicBezTo>
                      <a:pt x="479028" y="17462"/>
                      <a:pt x="474663" y="21431"/>
                      <a:pt x="466725" y="23812"/>
                    </a:cubicBezTo>
                    <a:lnTo>
                      <a:pt x="466725" y="72628"/>
                    </a:lnTo>
                    <a:lnTo>
                      <a:pt x="526256" y="72628"/>
                    </a:lnTo>
                    <a:lnTo>
                      <a:pt x="539353" y="52387"/>
                    </a:lnTo>
                    <a:lnTo>
                      <a:pt x="577453" y="67865"/>
                    </a:lnTo>
                    <a:cubicBezTo>
                      <a:pt x="580628" y="69453"/>
                      <a:pt x="582216" y="71437"/>
                      <a:pt x="582216" y="73818"/>
                    </a:cubicBezTo>
                    <a:cubicBezTo>
                      <a:pt x="583010" y="77787"/>
                      <a:pt x="579438" y="82549"/>
                      <a:pt x="571500" y="88106"/>
                    </a:cubicBezTo>
                    <a:lnTo>
                      <a:pt x="571500" y="116681"/>
                    </a:lnTo>
                    <a:cubicBezTo>
                      <a:pt x="571500" y="121443"/>
                      <a:pt x="571500" y="131762"/>
                      <a:pt x="571500" y="147637"/>
                    </a:cubicBezTo>
                    <a:cubicBezTo>
                      <a:pt x="572294" y="165893"/>
                      <a:pt x="572691" y="178196"/>
                      <a:pt x="572691" y="184546"/>
                    </a:cubicBezTo>
                    <a:cubicBezTo>
                      <a:pt x="574278" y="189309"/>
                      <a:pt x="572691" y="192087"/>
                      <a:pt x="567928" y="192881"/>
                    </a:cubicBezTo>
                    <a:cubicBezTo>
                      <a:pt x="557610" y="195262"/>
                      <a:pt x="545703" y="196453"/>
                      <a:pt x="532210" y="196453"/>
                    </a:cubicBezTo>
                    <a:lnTo>
                      <a:pt x="532210" y="172640"/>
                    </a:lnTo>
                    <a:lnTo>
                      <a:pt x="466725" y="172640"/>
                    </a:lnTo>
                    <a:lnTo>
                      <a:pt x="466725" y="190500"/>
                    </a:lnTo>
                    <a:cubicBezTo>
                      <a:pt x="466725" y="196850"/>
                      <a:pt x="466725" y="209153"/>
                      <a:pt x="466725" y="227409"/>
                    </a:cubicBezTo>
                    <a:cubicBezTo>
                      <a:pt x="467519" y="246459"/>
                      <a:pt x="467916" y="259556"/>
                      <a:pt x="467916" y="266700"/>
                    </a:cubicBezTo>
                    <a:cubicBezTo>
                      <a:pt x="468710" y="272256"/>
                      <a:pt x="466725" y="275034"/>
                      <a:pt x="461963" y="275034"/>
                    </a:cubicBezTo>
                    <a:cubicBezTo>
                      <a:pt x="447675" y="276621"/>
                      <a:pt x="435372" y="277415"/>
                      <a:pt x="425053" y="277415"/>
                    </a:cubicBezTo>
                    <a:cubicBezTo>
                      <a:pt x="426641" y="245665"/>
                      <a:pt x="427435" y="216693"/>
                      <a:pt x="427435" y="190500"/>
                    </a:cubicBezTo>
                    <a:lnTo>
                      <a:pt x="427435" y="172640"/>
                    </a:lnTo>
                    <a:lnTo>
                      <a:pt x="361950" y="172640"/>
                    </a:lnTo>
                    <a:lnTo>
                      <a:pt x="361950" y="184546"/>
                    </a:lnTo>
                    <a:cubicBezTo>
                      <a:pt x="361950" y="189309"/>
                      <a:pt x="359569" y="192087"/>
                      <a:pt x="354806" y="192881"/>
                    </a:cubicBezTo>
                    <a:cubicBezTo>
                      <a:pt x="344488" y="195262"/>
                      <a:pt x="333772" y="196453"/>
                      <a:pt x="322660" y="196453"/>
                    </a:cubicBezTo>
                    <a:cubicBezTo>
                      <a:pt x="324247" y="176609"/>
                      <a:pt x="325041" y="155178"/>
                      <a:pt x="325041" y="132159"/>
                    </a:cubicBezTo>
                    <a:lnTo>
                      <a:pt x="325041" y="111918"/>
                    </a:lnTo>
                    <a:cubicBezTo>
                      <a:pt x="325041" y="106362"/>
                      <a:pt x="324644" y="97234"/>
                      <a:pt x="323850" y="84534"/>
                    </a:cubicBezTo>
                    <a:cubicBezTo>
                      <a:pt x="323850" y="72628"/>
                      <a:pt x="323850" y="64293"/>
                      <a:pt x="323850" y="59531"/>
                    </a:cubicBezTo>
                    <a:lnTo>
                      <a:pt x="367903" y="72628"/>
                    </a:lnTo>
                    <a:lnTo>
                      <a:pt x="427435" y="72628"/>
                    </a:lnTo>
                    <a:lnTo>
                      <a:pt x="427435" y="66675"/>
                    </a:lnTo>
                    <a:cubicBezTo>
                      <a:pt x="427435" y="44449"/>
                      <a:pt x="426641" y="23812"/>
                      <a:pt x="425053" y="4762"/>
                    </a:cubicBezTo>
                    <a:close/>
                    <a:moveTo>
                      <a:pt x="108347" y="4762"/>
                    </a:moveTo>
                    <a:lnTo>
                      <a:pt x="161925" y="8334"/>
                    </a:lnTo>
                    <a:cubicBezTo>
                      <a:pt x="165100" y="8334"/>
                      <a:pt x="166688" y="9525"/>
                      <a:pt x="166688" y="11906"/>
                    </a:cubicBezTo>
                    <a:cubicBezTo>
                      <a:pt x="167481" y="15874"/>
                      <a:pt x="163116" y="20240"/>
                      <a:pt x="153591" y="25003"/>
                    </a:cubicBezTo>
                    <a:cubicBezTo>
                      <a:pt x="152797" y="30559"/>
                      <a:pt x="152003" y="40878"/>
                      <a:pt x="151210" y="55959"/>
                    </a:cubicBezTo>
                    <a:cubicBezTo>
                      <a:pt x="150416" y="66278"/>
                      <a:pt x="150019" y="73421"/>
                      <a:pt x="150019" y="77390"/>
                    </a:cubicBezTo>
                    <a:lnTo>
                      <a:pt x="226219" y="77390"/>
                    </a:lnTo>
                    <a:lnTo>
                      <a:pt x="239316" y="55959"/>
                    </a:lnTo>
                    <a:lnTo>
                      <a:pt x="280988" y="75009"/>
                    </a:lnTo>
                    <a:cubicBezTo>
                      <a:pt x="284163" y="75803"/>
                      <a:pt x="285353" y="77390"/>
                      <a:pt x="284560" y="79771"/>
                    </a:cubicBezTo>
                    <a:cubicBezTo>
                      <a:pt x="284560" y="84534"/>
                      <a:pt x="280591" y="89296"/>
                      <a:pt x="272653" y="94059"/>
                    </a:cubicBezTo>
                    <a:cubicBezTo>
                      <a:pt x="271860" y="141684"/>
                      <a:pt x="269478" y="184546"/>
                      <a:pt x="265510" y="222646"/>
                    </a:cubicBezTo>
                    <a:cubicBezTo>
                      <a:pt x="264716" y="255984"/>
                      <a:pt x="239713" y="274240"/>
                      <a:pt x="190500" y="277415"/>
                    </a:cubicBezTo>
                    <a:cubicBezTo>
                      <a:pt x="192881" y="254396"/>
                      <a:pt x="176213" y="239712"/>
                      <a:pt x="140494" y="233362"/>
                    </a:cubicBezTo>
                    <a:lnTo>
                      <a:pt x="141685" y="228600"/>
                    </a:lnTo>
                    <a:lnTo>
                      <a:pt x="203597" y="232171"/>
                    </a:lnTo>
                    <a:cubicBezTo>
                      <a:pt x="215503" y="232965"/>
                      <a:pt x="222250" y="226615"/>
                      <a:pt x="223838" y="213121"/>
                    </a:cubicBezTo>
                    <a:cubicBezTo>
                      <a:pt x="228600" y="169465"/>
                      <a:pt x="230981" y="127000"/>
                      <a:pt x="230981" y="85725"/>
                    </a:cubicBezTo>
                    <a:lnTo>
                      <a:pt x="150019" y="85725"/>
                    </a:lnTo>
                    <a:cubicBezTo>
                      <a:pt x="150019" y="87312"/>
                      <a:pt x="150019" y="88900"/>
                      <a:pt x="150019" y="90487"/>
                    </a:cubicBezTo>
                    <a:cubicBezTo>
                      <a:pt x="149225" y="100806"/>
                      <a:pt x="148034" y="110331"/>
                      <a:pt x="146447" y="119062"/>
                    </a:cubicBezTo>
                    <a:cubicBezTo>
                      <a:pt x="187722" y="131762"/>
                      <a:pt x="207566" y="147240"/>
                      <a:pt x="205978" y="165496"/>
                    </a:cubicBezTo>
                    <a:cubicBezTo>
                      <a:pt x="204391" y="182165"/>
                      <a:pt x="195263" y="191690"/>
                      <a:pt x="178594" y="194071"/>
                    </a:cubicBezTo>
                    <a:cubicBezTo>
                      <a:pt x="169069" y="194071"/>
                      <a:pt x="163910" y="189706"/>
                      <a:pt x="163116" y="180975"/>
                    </a:cubicBezTo>
                    <a:cubicBezTo>
                      <a:pt x="159147" y="162718"/>
                      <a:pt x="153194" y="144859"/>
                      <a:pt x="145256" y="127396"/>
                    </a:cubicBezTo>
                    <a:cubicBezTo>
                      <a:pt x="136525" y="195659"/>
                      <a:pt x="89297" y="246856"/>
                      <a:pt x="3572" y="280987"/>
                    </a:cubicBezTo>
                    <a:lnTo>
                      <a:pt x="0" y="276225"/>
                    </a:lnTo>
                    <a:cubicBezTo>
                      <a:pt x="66675" y="227012"/>
                      <a:pt x="102791" y="164703"/>
                      <a:pt x="108347" y="89296"/>
                    </a:cubicBezTo>
                    <a:cubicBezTo>
                      <a:pt x="108347" y="87709"/>
                      <a:pt x="108347" y="86518"/>
                      <a:pt x="108347" y="85725"/>
                    </a:cubicBezTo>
                    <a:lnTo>
                      <a:pt x="5953" y="85725"/>
                    </a:lnTo>
                    <a:lnTo>
                      <a:pt x="5953" y="77390"/>
                    </a:lnTo>
                    <a:lnTo>
                      <a:pt x="109538" y="77390"/>
                    </a:lnTo>
                    <a:cubicBezTo>
                      <a:pt x="109538" y="74215"/>
                      <a:pt x="109538" y="69056"/>
                      <a:pt x="109538" y="61912"/>
                    </a:cubicBezTo>
                    <a:cubicBezTo>
                      <a:pt x="110331" y="34131"/>
                      <a:pt x="109935" y="15081"/>
                      <a:pt x="108347" y="4762"/>
                    </a:cubicBezTo>
                    <a:close/>
                    <a:moveTo>
                      <a:pt x="2386013" y="3571"/>
                    </a:moveTo>
                    <a:lnTo>
                      <a:pt x="2419350" y="26193"/>
                    </a:lnTo>
                    <a:cubicBezTo>
                      <a:pt x="2420144" y="26193"/>
                      <a:pt x="2420541" y="26987"/>
                      <a:pt x="2420541" y="28575"/>
                    </a:cubicBezTo>
                    <a:cubicBezTo>
                      <a:pt x="2420541" y="30956"/>
                      <a:pt x="2417762" y="32543"/>
                      <a:pt x="2412206" y="33337"/>
                    </a:cubicBezTo>
                    <a:lnTo>
                      <a:pt x="2237185" y="33337"/>
                    </a:lnTo>
                    <a:lnTo>
                      <a:pt x="2237185" y="26193"/>
                    </a:lnTo>
                    <a:lnTo>
                      <a:pt x="2370535" y="26193"/>
                    </a:lnTo>
                    <a:close/>
                    <a:moveTo>
                      <a:pt x="3426619" y="2381"/>
                    </a:moveTo>
                    <a:lnTo>
                      <a:pt x="3471863" y="20240"/>
                    </a:lnTo>
                    <a:cubicBezTo>
                      <a:pt x="3475038" y="21828"/>
                      <a:pt x="3476625" y="23812"/>
                      <a:pt x="3476625" y="26193"/>
                    </a:cubicBezTo>
                    <a:cubicBezTo>
                      <a:pt x="3476625" y="30162"/>
                      <a:pt x="3471069" y="32146"/>
                      <a:pt x="3459956" y="32146"/>
                    </a:cubicBezTo>
                    <a:cubicBezTo>
                      <a:pt x="3459163" y="32940"/>
                      <a:pt x="3458369" y="34131"/>
                      <a:pt x="3457575" y="35718"/>
                    </a:cubicBezTo>
                    <a:cubicBezTo>
                      <a:pt x="3447256" y="50800"/>
                      <a:pt x="3438525" y="61515"/>
                      <a:pt x="3431381" y="67865"/>
                    </a:cubicBezTo>
                    <a:lnTo>
                      <a:pt x="3448050" y="70246"/>
                    </a:lnTo>
                    <a:cubicBezTo>
                      <a:pt x="3452019" y="70246"/>
                      <a:pt x="3454003" y="71437"/>
                      <a:pt x="3454003" y="73818"/>
                    </a:cubicBezTo>
                    <a:cubicBezTo>
                      <a:pt x="3454003" y="76993"/>
                      <a:pt x="3450035" y="80168"/>
                      <a:pt x="3442097" y="83343"/>
                    </a:cubicBezTo>
                    <a:lnTo>
                      <a:pt x="3442097" y="160734"/>
                    </a:lnTo>
                    <a:cubicBezTo>
                      <a:pt x="3442891" y="167084"/>
                      <a:pt x="3440113" y="170656"/>
                      <a:pt x="3433763" y="171450"/>
                    </a:cubicBezTo>
                    <a:cubicBezTo>
                      <a:pt x="3426619" y="173831"/>
                      <a:pt x="3417094" y="175021"/>
                      <a:pt x="3405188" y="175021"/>
                    </a:cubicBezTo>
                    <a:cubicBezTo>
                      <a:pt x="3405188" y="148828"/>
                      <a:pt x="3405188" y="131762"/>
                      <a:pt x="3405188" y="123825"/>
                    </a:cubicBezTo>
                    <a:lnTo>
                      <a:pt x="3405188" y="92868"/>
                    </a:lnTo>
                    <a:cubicBezTo>
                      <a:pt x="3390900" y="105568"/>
                      <a:pt x="3373835" y="117475"/>
                      <a:pt x="3353991" y="128587"/>
                    </a:cubicBezTo>
                    <a:lnTo>
                      <a:pt x="3350419" y="123825"/>
                    </a:lnTo>
                    <a:cubicBezTo>
                      <a:pt x="3391694" y="77787"/>
                      <a:pt x="3417094" y="37306"/>
                      <a:pt x="3426619" y="2381"/>
                    </a:cubicBezTo>
                    <a:close/>
                    <a:moveTo>
                      <a:pt x="2155032" y="1190"/>
                    </a:moveTo>
                    <a:cubicBezTo>
                      <a:pt x="2184400" y="5159"/>
                      <a:pt x="2199878" y="15478"/>
                      <a:pt x="2201466" y="32146"/>
                    </a:cubicBezTo>
                    <a:cubicBezTo>
                      <a:pt x="2200672" y="45640"/>
                      <a:pt x="2193528" y="52784"/>
                      <a:pt x="2180035" y="53578"/>
                    </a:cubicBezTo>
                    <a:cubicBezTo>
                      <a:pt x="2172891" y="54371"/>
                      <a:pt x="2168525" y="50403"/>
                      <a:pt x="2166938" y="41671"/>
                    </a:cubicBezTo>
                    <a:cubicBezTo>
                      <a:pt x="2165350" y="28178"/>
                      <a:pt x="2160985" y="15478"/>
                      <a:pt x="2153841" y="3571"/>
                    </a:cubicBezTo>
                    <a:close/>
                    <a:moveTo>
                      <a:pt x="4641057" y="0"/>
                    </a:moveTo>
                    <a:lnTo>
                      <a:pt x="4687491" y="10715"/>
                    </a:lnTo>
                    <a:cubicBezTo>
                      <a:pt x="4690666" y="10715"/>
                      <a:pt x="4692253" y="11906"/>
                      <a:pt x="4692253" y="14287"/>
                    </a:cubicBezTo>
                    <a:cubicBezTo>
                      <a:pt x="4693047" y="17462"/>
                      <a:pt x="4688285" y="20240"/>
                      <a:pt x="4677966" y="22621"/>
                    </a:cubicBezTo>
                    <a:cubicBezTo>
                      <a:pt x="4677172" y="24209"/>
                      <a:pt x="4675981" y="26193"/>
                      <a:pt x="4674394" y="28575"/>
                    </a:cubicBezTo>
                    <a:cubicBezTo>
                      <a:pt x="4672807" y="31750"/>
                      <a:pt x="4671616" y="34131"/>
                      <a:pt x="4670822" y="35718"/>
                    </a:cubicBezTo>
                    <a:lnTo>
                      <a:pt x="4786313" y="35718"/>
                    </a:lnTo>
                    <a:lnTo>
                      <a:pt x="4805363" y="9525"/>
                    </a:lnTo>
                    <a:lnTo>
                      <a:pt x="4842272" y="34528"/>
                    </a:lnTo>
                    <a:cubicBezTo>
                      <a:pt x="4843066" y="34528"/>
                      <a:pt x="4843463" y="35321"/>
                      <a:pt x="4843463" y="36909"/>
                    </a:cubicBezTo>
                    <a:cubicBezTo>
                      <a:pt x="4844257" y="40878"/>
                      <a:pt x="4841081" y="42862"/>
                      <a:pt x="4833938" y="42862"/>
                    </a:cubicBezTo>
                    <a:lnTo>
                      <a:pt x="4664869" y="42862"/>
                    </a:lnTo>
                    <a:cubicBezTo>
                      <a:pt x="4664075" y="44449"/>
                      <a:pt x="4662488" y="46434"/>
                      <a:pt x="4660107" y="48815"/>
                    </a:cubicBezTo>
                    <a:cubicBezTo>
                      <a:pt x="4656931" y="54371"/>
                      <a:pt x="4653757" y="58340"/>
                      <a:pt x="4650582" y="60721"/>
                    </a:cubicBezTo>
                    <a:lnTo>
                      <a:pt x="4680347" y="67865"/>
                    </a:lnTo>
                    <a:lnTo>
                      <a:pt x="4767263" y="67865"/>
                    </a:lnTo>
                    <a:lnTo>
                      <a:pt x="4777978" y="50006"/>
                    </a:lnTo>
                    <a:lnTo>
                      <a:pt x="4813697" y="64293"/>
                    </a:lnTo>
                    <a:cubicBezTo>
                      <a:pt x="4816872" y="65881"/>
                      <a:pt x="4818459" y="67468"/>
                      <a:pt x="4818459" y="69056"/>
                    </a:cubicBezTo>
                    <a:cubicBezTo>
                      <a:pt x="4818459" y="73025"/>
                      <a:pt x="4815285" y="77390"/>
                      <a:pt x="4808934" y="82153"/>
                    </a:cubicBezTo>
                    <a:lnTo>
                      <a:pt x="4808934" y="91678"/>
                    </a:lnTo>
                    <a:cubicBezTo>
                      <a:pt x="4808934" y="112315"/>
                      <a:pt x="4809331" y="128587"/>
                      <a:pt x="4810125" y="140493"/>
                    </a:cubicBezTo>
                    <a:cubicBezTo>
                      <a:pt x="4810125" y="146050"/>
                      <a:pt x="4807744" y="149225"/>
                      <a:pt x="4802981" y="150018"/>
                    </a:cubicBezTo>
                    <a:cubicBezTo>
                      <a:pt x="4799013" y="150812"/>
                      <a:pt x="4791472" y="151606"/>
                      <a:pt x="4780359" y="152400"/>
                    </a:cubicBezTo>
                    <a:cubicBezTo>
                      <a:pt x="4782741" y="152400"/>
                      <a:pt x="4779963" y="152796"/>
                      <a:pt x="4772025" y="153590"/>
                    </a:cubicBezTo>
                    <a:lnTo>
                      <a:pt x="4772025" y="145256"/>
                    </a:lnTo>
                    <a:lnTo>
                      <a:pt x="4670822" y="145256"/>
                    </a:lnTo>
                    <a:lnTo>
                      <a:pt x="4670822" y="146446"/>
                    </a:lnTo>
                    <a:lnTo>
                      <a:pt x="4707732" y="153590"/>
                    </a:lnTo>
                    <a:cubicBezTo>
                      <a:pt x="4710907" y="155178"/>
                      <a:pt x="4712494" y="156765"/>
                      <a:pt x="4712494" y="158353"/>
                    </a:cubicBezTo>
                    <a:cubicBezTo>
                      <a:pt x="4712494" y="162321"/>
                      <a:pt x="4707732" y="164703"/>
                      <a:pt x="4698207" y="165496"/>
                    </a:cubicBezTo>
                    <a:cubicBezTo>
                      <a:pt x="4697413" y="167084"/>
                      <a:pt x="4696222" y="169068"/>
                      <a:pt x="4694635" y="171450"/>
                    </a:cubicBezTo>
                    <a:cubicBezTo>
                      <a:pt x="4693841" y="172243"/>
                      <a:pt x="4693444" y="173037"/>
                      <a:pt x="4693444" y="173831"/>
                    </a:cubicBezTo>
                    <a:lnTo>
                      <a:pt x="4752975" y="173831"/>
                    </a:lnTo>
                    <a:lnTo>
                      <a:pt x="4764882" y="157162"/>
                    </a:lnTo>
                    <a:lnTo>
                      <a:pt x="4805363" y="176212"/>
                    </a:lnTo>
                    <a:cubicBezTo>
                      <a:pt x="4807744" y="176212"/>
                      <a:pt x="4808934" y="177800"/>
                      <a:pt x="4808934" y="180975"/>
                    </a:cubicBezTo>
                    <a:cubicBezTo>
                      <a:pt x="4808141" y="186531"/>
                      <a:pt x="4802981" y="190500"/>
                      <a:pt x="4793456" y="192881"/>
                    </a:cubicBezTo>
                    <a:cubicBezTo>
                      <a:pt x="4783138" y="205581"/>
                      <a:pt x="4772025" y="217487"/>
                      <a:pt x="4760119" y="228600"/>
                    </a:cubicBezTo>
                    <a:cubicBezTo>
                      <a:pt x="4779169" y="232568"/>
                      <a:pt x="4811713" y="233759"/>
                      <a:pt x="4857750" y="232171"/>
                    </a:cubicBezTo>
                    <a:lnTo>
                      <a:pt x="4856559" y="238125"/>
                    </a:lnTo>
                    <a:cubicBezTo>
                      <a:pt x="4843860" y="242093"/>
                      <a:pt x="4836319" y="254000"/>
                      <a:pt x="4833938" y="273843"/>
                    </a:cubicBezTo>
                    <a:cubicBezTo>
                      <a:pt x="4786313" y="270668"/>
                      <a:pt x="4750594" y="262334"/>
                      <a:pt x="4726782" y="248840"/>
                    </a:cubicBezTo>
                    <a:cubicBezTo>
                      <a:pt x="4698207" y="263921"/>
                      <a:pt x="4651375" y="275034"/>
                      <a:pt x="4586288" y="282178"/>
                    </a:cubicBezTo>
                    <a:lnTo>
                      <a:pt x="4583907" y="276225"/>
                    </a:lnTo>
                    <a:cubicBezTo>
                      <a:pt x="4637088" y="261937"/>
                      <a:pt x="4676379" y="247253"/>
                      <a:pt x="4701778" y="232171"/>
                    </a:cubicBezTo>
                    <a:cubicBezTo>
                      <a:pt x="4692253" y="222646"/>
                      <a:pt x="4683125" y="210740"/>
                      <a:pt x="4674394" y="196453"/>
                    </a:cubicBezTo>
                    <a:cubicBezTo>
                      <a:pt x="4653757" y="220265"/>
                      <a:pt x="4625578" y="239315"/>
                      <a:pt x="4589860" y="253603"/>
                    </a:cubicBezTo>
                    <a:lnTo>
                      <a:pt x="4586288" y="248840"/>
                    </a:lnTo>
                    <a:cubicBezTo>
                      <a:pt x="4617244" y="222646"/>
                      <a:pt x="4641453" y="192881"/>
                      <a:pt x="4658916" y="159543"/>
                    </a:cubicBezTo>
                    <a:cubicBezTo>
                      <a:pt x="4650185" y="160337"/>
                      <a:pt x="4642247" y="160734"/>
                      <a:pt x="4635103" y="160734"/>
                    </a:cubicBezTo>
                    <a:cubicBezTo>
                      <a:pt x="4635103" y="150415"/>
                      <a:pt x="4635500" y="136921"/>
                      <a:pt x="4636294" y="120253"/>
                    </a:cubicBezTo>
                    <a:cubicBezTo>
                      <a:pt x="4636294" y="108346"/>
                      <a:pt x="4636294" y="100012"/>
                      <a:pt x="4636294" y="95250"/>
                    </a:cubicBezTo>
                    <a:lnTo>
                      <a:pt x="4636294" y="77390"/>
                    </a:lnTo>
                    <a:cubicBezTo>
                      <a:pt x="4618831" y="93265"/>
                      <a:pt x="4601766" y="106362"/>
                      <a:pt x="4585097" y="116681"/>
                    </a:cubicBezTo>
                    <a:lnTo>
                      <a:pt x="4582716" y="113109"/>
                    </a:lnTo>
                    <a:cubicBezTo>
                      <a:pt x="4612878" y="75803"/>
                      <a:pt x="4632325" y="38100"/>
                      <a:pt x="4641057" y="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dirty="0">
                  <a:ln>
                    <a:noFill/>
                  </a:ln>
                  <a:solidFill>
                    <a:srgbClr val="9E0406"/>
                  </a:solidFill>
                  <a:effectLst/>
                  <a:uLnTx/>
                  <a:uFillTx/>
                  <a:latin typeface="方正粗雅宋_GBK" panose="02000000000000000000" pitchFamily="2" charset="-122"/>
                  <a:ea typeface="方正粗雅宋_GBK" panose="02000000000000000000" pitchFamily="2" charset="-122"/>
                  <a:cs typeface="+mn-cs"/>
                </a:endParaRPr>
              </a:p>
            </p:txBody>
          </p:sp>
          <p:sp>
            <p:nvSpPr>
              <p:cNvPr id="24" name="文本框 23"/>
              <p:cNvSpPr txBox="1"/>
              <p:nvPr/>
            </p:nvSpPr>
            <p:spPr>
              <a:xfrm>
                <a:off x="7112000" y="2281068"/>
                <a:ext cx="2880000"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确立为自己的初心使命。</a:t>
                </a:r>
              </a:p>
            </p:txBody>
          </p:sp>
        </p:grpSp>
      </p:grpSp>
      <p:grpSp>
        <p:nvGrpSpPr>
          <p:cNvPr id="37" name="组合 36"/>
          <p:cNvGrpSpPr/>
          <p:nvPr/>
        </p:nvGrpSpPr>
        <p:grpSpPr>
          <a:xfrm>
            <a:off x="4572900" y="3022431"/>
            <a:ext cx="3060000" cy="1584000"/>
            <a:chOff x="4538920" y="3449151"/>
            <a:chExt cx="3060000" cy="1584000"/>
          </a:xfrm>
        </p:grpSpPr>
        <p:sp>
          <p:nvSpPr>
            <p:cNvPr id="38" name="立方体 37"/>
            <p:cNvSpPr/>
            <p:nvPr/>
          </p:nvSpPr>
          <p:spPr>
            <a:xfrm flipH="1">
              <a:off x="4538920" y="3449151"/>
              <a:ext cx="3060000" cy="1584000"/>
            </a:xfrm>
            <a:prstGeom prst="cube">
              <a:avLst>
                <a:gd name="adj" fmla="val 3072"/>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39" name="组合 38"/>
            <p:cNvGrpSpPr/>
            <p:nvPr/>
          </p:nvGrpSpPr>
          <p:grpSpPr>
            <a:xfrm>
              <a:off x="4636360" y="3717931"/>
              <a:ext cx="2865120" cy="1018513"/>
              <a:chOff x="4663440" y="3758903"/>
              <a:chExt cx="2865120" cy="1018513"/>
            </a:xfrm>
          </p:grpSpPr>
          <p:sp>
            <p:nvSpPr>
              <p:cNvPr id="40" name="文本框 39"/>
              <p:cNvSpPr txBox="1"/>
              <p:nvPr/>
            </p:nvSpPr>
            <p:spPr>
              <a:xfrm>
                <a:off x="4663440" y="3758903"/>
                <a:ext cx="2865120" cy="1018513"/>
              </a:xfrm>
              <a:prstGeom prst="rect">
                <a:avLst/>
              </a:prstGeom>
              <a:noFill/>
            </p:spPr>
            <p:txBody>
              <a:bodyPr wrap="square" rtlCol="0">
                <a:spAutoFit/>
              </a:bodyPr>
              <a:lstStyle>
                <a:defPPr>
                  <a:defRPr lang="zh-CN"/>
                </a:defPPr>
                <a:lvl1pPr algn="ctr">
                  <a:spcAft>
                    <a:spcPts val="2400"/>
                  </a:spcAft>
                  <a:defRPr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defRPr>
                </a:lvl1pPr>
              </a:lstStyle>
              <a:p>
                <a:pPr marL="0" marR="0" lvl="0" indent="0" algn="ctr" defTabSz="914400" rtl="0" eaLnBrk="1" fontAlgn="auto" latinLnBrk="0" hangingPunct="1">
                  <a:lnSpc>
                    <a:spcPct val="100000"/>
                  </a:lnSpc>
                  <a:spcBef>
                    <a:spcPts val="0"/>
                  </a:spcBef>
                  <a:spcAft>
                    <a:spcPts val="240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中国共产党从来不代表</a:t>
                </a:r>
                <a:endParaRPr kumimoji="0" lang="en-US"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a:p>
                <a:pPr marL="0" marR="0" lvl="0" indent="0" algn="ctr" defTabSz="914400" rtl="0" eaLnBrk="1" fontAlgn="auto" latinLnBrk="0" hangingPunct="1">
                  <a:lnSpc>
                    <a:spcPct val="100000"/>
                  </a:lnSpc>
                  <a:spcBef>
                    <a:spcPts val="0"/>
                  </a:spcBef>
                  <a:spcAft>
                    <a:spcPts val="240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任何权势团体的利益</a:t>
                </a:r>
              </a:p>
            </p:txBody>
          </p:sp>
          <p:cxnSp>
            <p:nvCxnSpPr>
              <p:cNvPr id="41" name="直接连接符 40"/>
              <p:cNvCxnSpPr/>
              <p:nvPr/>
            </p:nvCxnSpPr>
            <p:spPr>
              <a:xfrm>
                <a:off x="4926000" y="4282123"/>
                <a:ext cx="2340000" cy="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grpSp>
      </p:grpSp>
      <p:grpSp>
        <p:nvGrpSpPr>
          <p:cNvPr id="42" name="组合 41"/>
          <p:cNvGrpSpPr/>
          <p:nvPr/>
        </p:nvGrpSpPr>
        <p:grpSpPr>
          <a:xfrm>
            <a:off x="7993560" y="3022431"/>
            <a:ext cx="3060000" cy="1584000"/>
            <a:chOff x="7861480" y="3449151"/>
            <a:chExt cx="3060000" cy="1584000"/>
          </a:xfrm>
        </p:grpSpPr>
        <p:sp>
          <p:nvSpPr>
            <p:cNvPr id="43" name="立方体 42"/>
            <p:cNvSpPr/>
            <p:nvPr/>
          </p:nvSpPr>
          <p:spPr>
            <a:xfrm>
              <a:off x="7861480" y="3449151"/>
              <a:ext cx="3060000" cy="1584000"/>
            </a:xfrm>
            <a:prstGeom prst="cube">
              <a:avLst>
                <a:gd name="adj" fmla="val 3072"/>
              </a:avLst>
            </a:prstGeo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44" name="组合 43"/>
            <p:cNvGrpSpPr/>
            <p:nvPr/>
          </p:nvGrpSpPr>
          <p:grpSpPr>
            <a:xfrm>
              <a:off x="7958920" y="3774291"/>
              <a:ext cx="2865120" cy="1018513"/>
              <a:chOff x="7861480" y="3789680"/>
              <a:chExt cx="2865120" cy="1018513"/>
            </a:xfrm>
          </p:grpSpPr>
          <p:sp>
            <p:nvSpPr>
              <p:cNvPr id="45" name="文本框 44"/>
              <p:cNvSpPr txBox="1"/>
              <p:nvPr/>
            </p:nvSpPr>
            <p:spPr>
              <a:xfrm>
                <a:off x="7861480" y="3789680"/>
                <a:ext cx="2865120" cy="10185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240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中国共产党从来不代表</a:t>
                </a:r>
                <a:endParaRPr kumimoji="0" lang="en-US"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a:p>
                <a:pPr marL="0" marR="0" lvl="0" indent="0" algn="ctr" defTabSz="914400" rtl="0" eaLnBrk="1" fontAlgn="auto" latinLnBrk="0" hangingPunct="1">
                  <a:lnSpc>
                    <a:spcPct val="100000"/>
                  </a:lnSpc>
                  <a:spcBef>
                    <a:spcPts val="0"/>
                  </a:spcBef>
                  <a:spcAft>
                    <a:spcPts val="240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任何特权阶层的利益 </a:t>
                </a:r>
              </a:p>
            </p:txBody>
          </p:sp>
          <p:cxnSp>
            <p:nvCxnSpPr>
              <p:cNvPr id="46" name="直接连接符 45"/>
              <p:cNvCxnSpPr/>
              <p:nvPr/>
            </p:nvCxnSpPr>
            <p:spPr>
              <a:xfrm>
                <a:off x="8124040" y="4312900"/>
                <a:ext cx="2340000" cy="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grpSp>
      </p:grpSp>
      <p:grpSp>
        <p:nvGrpSpPr>
          <p:cNvPr id="47" name="组合 46"/>
          <p:cNvGrpSpPr/>
          <p:nvPr/>
        </p:nvGrpSpPr>
        <p:grpSpPr>
          <a:xfrm>
            <a:off x="1152240" y="3022431"/>
            <a:ext cx="3060000" cy="1584000"/>
            <a:chOff x="1070960" y="3449151"/>
            <a:chExt cx="3060000" cy="1584000"/>
          </a:xfrm>
        </p:grpSpPr>
        <p:sp>
          <p:nvSpPr>
            <p:cNvPr id="48" name="立方体 47"/>
            <p:cNvSpPr/>
            <p:nvPr/>
          </p:nvSpPr>
          <p:spPr>
            <a:xfrm flipH="1">
              <a:off x="1070960" y="3449151"/>
              <a:ext cx="3060000" cy="1584000"/>
            </a:xfrm>
            <a:prstGeom prst="cube">
              <a:avLst>
                <a:gd name="adj" fmla="val 3072"/>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49" name="组合 48"/>
            <p:cNvGrpSpPr/>
            <p:nvPr/>
          </p:nvGrpSpPr>
          <p:grpSpPr>
            <a:xfrm>
              <a:off x="1168400" y="3717931"/>
              <a:ext cx="2865120" cy="1018513"/>
              <a:chOff x="1168400" y="3758903"/>
              <a:chExt cx="2865120" cy="1018513"/>
            </a:xfrm>
          </p:grpSpPr>
          <p:sp>
            <p:nvSpPr>
              <p:cNvPr id="50" name="文本框 49"/>
              <p:cNvSpPr txBox="1"/>
              <p:nvPr/>
            </p:nvSpPr>
            <p:spPr>
              <a:xfrm>
                <a:off x="1168400" y="3758903"/>
                <a:ext cx="2865120" cy="10185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240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中国共产党从来不代表</a:t>
                </a:r>
                <a:endParaRPr kumimoji="0" lang="en-US"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a:p>
                <a:pPr marL="0" marR="0" lvl="0" indent="0" algn="ctr" defTabSz="914400" rtl="0" eaLnBrk="1" fontAlgn="auto" latinLnBrk="0" hangingPunct="1">
                  <a:lnSpc>
                    <a:spcPct val="100000"/>
                  </a:lnSpc>
                  <a:spcBef>
                    <a:spcPts val="0"/>
                  </a:spcBef>
                  <a:spcAft>
                    <a:spcPts val="240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任何利益集团的利益</a:t>
                </a:r>
              </a:p>
            </p:txBody>
          </p:sp>
          <p:cxnSp>
            <p:nvCxnSpPr>
              <p:cNvPr id="51" name="直接连接符 50"/>
              <p:cNvCxnSpPr/>
              <p:nvPr/>
            </p:nvCxnSpPr>
            <p:spPr>
              <a:xfrm>
                <a:off x="1430960" y="4282123"/>
                <a:ext cx="2340000" cy="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grpSp>
      </p:grpSp>
      <p:grpSp>
        <p:nvGrpSpPr>
          <p:cNvPr id="52" name="组合 51"/>
          <p:cNvGrpSpPr/>
          <p:nvPr/>
        </p:nvGrpSpPr>
        <p:grpSpPr>
          <a:xfrm>
            <a:off x="-114000" y="4804025"/>
            <a:ext cx="12420000" cy="1505335"/>
            <a:chOff x="-114000" y="4804025"/>
            <a:chExt cx="12420000" cy="1505335"/>
          </a:xfrm>
        </p:grpSpPr>
        <p:pic>
          <p:nvPicPr>
            <p:cNvPr id="53" name="图片 52"/>
            <p:cNvPicPr preferRelativeResize="0"/>
            <p:nvPr/>
          </p:nvPicPr>
          <p:blipFill rotWithShape="1">
            <a:blip r:embed="rId2" cstate="print">
              <a:extLst>
                <a:ext uri="{28A0092B-C50C-407E-A947-70E740481C1C}">
                  <a14:useLocalDpi xmlns:a14="http://schemas.microsoft.com/office/drawing/2010/main" val="0"/>
                </a:ext>
              </a:extLst>
            </a:blip>
            <a:srcRect l="383" t="46452" r="395" b="31350"/>
            <a:stretch>
              <a:fillRect/>
            </a:stretch>
          </p:blipFill>
          <p:spPr>
            <a:xfrm>
              <a:off x="-114000" y="4804025"/>
              <a:ext cx="12420000" cy="1505335"/>
            </a:xfrm>
            <a:prstGeom prst="cube">
              <a:avLst>
                <a:gd name="adj" fmla="val 3726"/>
              </a:avLst>
            </a:prstGeom>
            <a:noFill/>
            <a:effectLst/>
          </p:spPr>
        </p:pic>
        <p:sp>
          <p:nvSpPr>
            <p:cNvPr id="54" name="文本框 53"/>
            <p:cNvSpPr txBox="1"/>
            <p:nvPr/>
          </p:nvSpPr>
          <p:spPr>
            <a:xfrm>
              <a:off x="1782900" y="5295082"/>
              <a:ext cx="8640000" cy="5219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这是中国共产党立于不败之地的根本所在</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1">
            <a:hlinkClick r:id="" action="ppaction://media"/>
          </p:cNvPr>
          <p:cNvPicPr>
            <a:picLocks noChangeAspect="1"/>
          </p:cNvPicPr>
          <p:nvPr>
            <a:videoFile r:link="rId1"/>
            <p:extLst>
              <p:ext uri="{DAA4B4D4-6D71-4841-9C94-3DE7FCFB9230}">
                <p14:media xmlns:p14="http://schemas.microsoft.com/office/powerpoint/2010/main" r:embed="rId2">
                  <p14:trim end="9347"/>
                  <p14:fade in="250" out="250"/>
                </p14:media>
              </p:ext>
            </p:extLst>
          </p:nvPr>
        </p:nvPicPr>
        <p:blipFill>
          <a:blip r:embed="rId5"/>
          <a:stretch>
            <a:fillRect/>
          </a:stretch>
        </p:blipFill>
        <p:spPr>
          <a:xfrm>
            <a:off x="-252920" y="-1"/>
            <a:ext cx="12645957" cy="688735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8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2"/>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işlídê"/>
          <p:cNvSpPr/>
          <p:nvPr/>
        </p:nvSpPr>
        <p:spPr>
          <a:xfrm>
            <a:off x="9289" y="1798106"/>
            <a:ext cx="12182712" cy="4320000"/>
          </a:xfrm>
          <a:prstGeom prst="rect">
            <a:avLst/>
          </a:prstGeom>
          <a:gradFill>
            <a:gsLst>
              <a:gs pos="0">
                <a:schemeClr val="bg1"/>
              </a:gs>
              <a:gs pos="50400">
                <a:srgbClr val="FFFFFF">
                  <a:alpha val="95000"/>
                </a:srgbClr>
              </a:gs>
              <a:gs pos="100000">
                <a:schemeClr val="bg1"/>
              </a:gs>
            </a:gsLst>
            <a:lin ang="540000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3" name="平行四边形 2"/>
          <p:cNvSpPr/>
          <p:nvPr/>
        </p:nvSpPr>
        <p:spPr>
          <a:xfrm>
            <a:off x="1510645" y="5506095"/>
            <a:ext cx="9180000" cy="792000"/>
          </a:xfrm>
          <a:prstGeom prst="parallelogram">
            <a:avLst/>
          </a:prstGeom>
          <a:gradFill flip="none" rotWithShape="1">
            <a:gsLst>
              <a:gs pos="0">
                <a:schemeClr val="accent2">
                  <a:lumMod val="40000"/>
                  <a:lumOff val="60000"/>
                </a:schemeClr>
              </a:gs>
              <a:gs pos="46000">
                <a:schemeClr val="accent2">
                  <a:lumMod val="95000"/>
                  <a:lumOff val="5000"/>
                </a:schemeClr>
              </a:gs>
              <a:gs pos="100000">
                <a:srgbClr val="C00000"/>
              </a:gs>
            </a:gsLst>
            <a:path path="circle">
              <a:fillToRect l="50000" t="130000" r="50000" b="-30000"/>
            </a:path>
            <a:tileRect/>
          </a:gra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对角圆角矩形 1"/>
          <p:cNvSpPr/>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党始终把人民放在心中最高位置</a:t>
            </a:r>
          </a:p>
        </p:txBody>
      </p:sp>
      <p:sp>
        <p:nvSpPr>
          <p:cNvPr id="81" name="文本框 80"/>
          <p:cNvSpPr txBox="1"/>
          <p:nvPr/>
        </p:nvSpPr>
        <p:spPr>
          <a:xfrm>
            <a:off x="4935170" y="2074552"/>
            <a:ext cx="6826579" cy="2862322"/>
          </a:xfrm>
          <a:prstGeom prst="rect">
            <a:avLst/>
          </a:prstGeom>
          <a:noFill/>
        </p:spPr>
        <p:txBody>
          <a:bodyPr wrap="square" rtlCol="0">
            <a:spAutoFit/>
          </a:bodyPr>
          <a:lstStyle/>
          <a:p>
            <a:pPr marL="0"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党自成立之日起，就把“人民”二字铭刻在心，把坚持人民利益高于一切鲜明地写在自己的旗帜上。</a:t>
            </a:r>
          </a:p>
          <a:p>
            <a:pPr marL="0"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新时代我们党团结带领人民奋力推进全面深化改革，让发展成果更多更公平地惠及全体人民，人民的日子越过越好。这些成就的取得，归根到底在于我们党始终把人民放在心中最高位置，把人民幸福镌刻在通向民族伟大复兴的里程碑上。</a:t>
            </a:r>
          </a:p>
        </p:txBody>
      </p:sp>
      <p:sp>
        <p:nvSpPr>
          <p:cNvPr id="5" name="文本框 4"/>
          <p:cNvSpPr txBox="1"/>
          <p:nvPr/>
        </p:nvSpPr>
        <p:spPr>
          <a:xfrm>
            <a:off x="751232" y="4936874"/>
            <a:ext cx="3744416" cy="295145"/>
          </a:xfrm>
          <a:prstGeom prst="rect">
            <a:avLst/>
          </a:prstGeom>
          <a:noFill/>
        </p:spPr>
        <p:txBody>
          <a:bodyPr wrap="square" rtlCol="0">
            <a:spAutoFit/>
          </a:bodyPr>
          <a:lstStyle/>
          <a:p>
            <a:pPr marL="0" marR="0" lvl="0" indent="0" algn="ctr" defTabSz="914400" rtl="0" eaLnBrk="1" fontAlgn="auto" latinLnBrk="0" hangingPunct="1">
              <a:lnSpc>
                <a:spcPct val="120000"/>
              </a:lnSpc>
              <a:spcBef>
                <a:spcPts val="0"/>
              </a:spcBef>
              <a:spcAft>
                <a:spcPts val="0"/>
              </a:spcAft>
              <a:buClrTx/>
              <a:buSzTx/>
              <a:buFontTx/>
              <a:buNone/>
              <a:defRPr/>
            </a:pPr>
            <a:r>
              <a:rPr kumimoji="0" lang="en-US" altLang="zh-CN" sz="1200" i="0" u="none" strike="noStrike" kern="1200" cap="none" spc="0" normalizeH="0" baseline="0" noProof="0" dirty="0">
                <a:ln>
                  <a:noFill/>
                </a:ln>
                <a:solidFill>
                  <a:schemeClr val="tx1">
                    <a:lumMod val="50000"/>
                    <a:lumOff val="50000"/>
                  </a:schemeClr>
                </a:solidFill>
                <a:uLnTx/>
                <a:uFillTx/>
                <a:latin typeface="微软雅黑" panose="020B0503020204020204" pitchFamily="34" charset="-122"/>
                <a:ea typeface="微软雅黑" panose="020B0503020204020204" pitchFamily="34" charset="-122"/>
                <a:cs typeface="微软雅黑" panose="020B0503020204020204" pitchFamily="34" charset="-122"/>
              </a:rPr>
              <a:t>“</a:t>
            </a:r>
            <a:r>
              <a:rPr kumimoji="0" lang="zh-CN" altLang="en-US" sz="1200" i="0" u="none" strike="noStrike" kern="1200" cap="none" spc="0" normalizeH="0" baseline="0" noProof="0" dirty="0">
                <a:ln>
                  <a:noFill/>
                </a:ln>
                <a:solidFill>
                  <a:schemeClr val="tx1">
                    <a:lumMod val="50000"/>
                    <a:lumOff val="50000"/>
                  </a:schemeClr>
                </a:solidFill>
                <a:uLnTx/>
                <a:uFillTx/>
                <a:latin typeface="微软雅黑" panose="020B0503020204020204" pitchFamily="34" charset="-122"/>
                <a:ea typeface="微软雅黑" panose="020B0503020204020204" pitchFamily="34" charset="-122"/>
                <a:cs typeface="微软雅黑" panose="020B0503020204020204" pitchFamily="34" charset="-122"/>
              </a:rPr>
              <a:t>半条被子</a:t>
            </a:r>
            <a:r>
              <a:rPr kumimoji="0" lang="en-US" altLang="zh-CN" sz="1200" i="0" u="none" strike="noStrike" kern="1200" cap="none" spc="0" normalizeH="0" baseline="0" noProof="0" dirty="0">
                <a:ln>
                  <a:noFill/>
                </a:ln>
                <a:solidFill>
                  <a:schemeClr val="tx1">
                    <a:lumMod val="50000"/>
                    <a:lumOff val="50000"/>
                  </a:schemeClr>
                </a:solidFill>
                <a:uLnTx/>
                <a:uFillTx/>
                <a:latin typeface="微软雅黑" panose="020B0503020204020204" pitchFamily="34" charset="-122"/>
                <a:ea typeface="微软雅黑" panose="020B0503020204020204" pitchFamily="34" charset="-122"/>
                <a:cs typeface="微软雅黑" panose="020B0503020204020204" pitchFamily="34" charset="-122"/>
              </a:rPr>
              <a:t>”</a:t>
            </a:r>
            <a:r>
              <a:rPr kumimoji="0" lang="zh-CN" altLang="en-US" sz="1200" i="0" u="none" strike="noStrike" kern="1200" cap="none" spc="0" normalizeH="0" baseline="0" noProof="0" dirty="0">
                <a:ln>
                  <a:noFill/>
                </a:ln>
                <a:solidFill>
                  <a:schemeClr val="tx1">
                    <a:lumMod val="50000"/>
                    <a:lumOff val="50000"/>
                  </a:schemeClr>
                </a:solidFill>
                <a:uLnTx/>
                <a:uFillTx/>
                <a:latin typeface="微软雅黑" panose="020B0503020204020204" pitchFamily="34" charset="-122"/>
                <a:ea typeface="微软雅黑" panose="020B0503020204020204" pitchFamily="34" charset="-122"/>
                <a:cs typeface="微软雅黑" panose="020B0503020204020204" pitchFamily="34" charset="-122"/>
              </a:rPr>
              <a:t>革命故事雕塑</a:t>
            </a:r>
          </a:p>
        </p:txBody>
      </p:sp>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5780" y="2074552"/>
            <a:ext cx="4195320" cy="2800993"/>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15" name="矩形 14"/>
          <p:cNvSpPr/>
          <p:nvPr/>
        </p:nvSpPr>
        <p:spPr>
          <a:xfrm>
            <a:off x="2920877" y="5667292"/>
            <a:ext cx="6334170" cy="400110"/>
          </a:xfrm>
          <a:prstGeom prst="rect">
            <a:avLst/>
          </a:prstGeom>
        </p:spPr>
        <p:txBody>
          <a:bodyPr wrap="square" anchor="ctr">
            <a:spAutoFit/>
          </a:bodyPr>
          <a:lstStyle/>
          <a:p>
            <a:pPr marL="0" marR="0" lvl="0" indent="0" algn="ctr" defTabSz="914400" rtl="0" eaLnBrk="1" fontAlgn="auto" latinLnBrk="0" hangingPunct="1">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中国共产党的奋斗史是一部为人民谋幸福的历史</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17" name="矩形 16"/>
          <p:cNvSpPr/>
          <p:nvPr/>
        </p:nvSpPr>
        <p:spPr>
          <a:xfrm>
            <a:off x="1783560" y="936000"/>
            <a:ext cx="862488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（三）</a:t>
            </a:r>
            <a:r>
              <a:rPr lang="zh-CN" altLang="en-US" sz="2200" b="1" noProof="0" dirty="0">
                <a:ln>
                  <a:noFill/>
                </a:ln>
                <a:solidFill>
                  <a:schemeClr val="tx1"/>
                </a:solidFill>
                <a:effectLst/>
                <a:uLnTx/>
                <a:uFillTx/>
                <a:latin typeface="微软雅黑" panose="020B0503020204020204" pitchFamily="34" charset="-122"/>
                <a:ea typeface="微软雅黑" panose="020B0503020204020204" pitchFamily="34" charset="-122"/>
                <a:sym typeface="+mn-ea"/>
              </a:rPr>
              <a:t>人民对美好生活的向往就是党的奋斗目标</a:t>
            </a:r>
            <a:endParaRPr kumimoji="0" lang="zh-CN" altLang="en-US" sz="2200" b="1"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mn-ea"/>
            </a:endParaRPr>
          </a:p>
        </p:txBody>
      </p:sp>
      <p:grpSp>
        <p:nvGrpSpPr>
          <p:cNvPr id="25" name="组合 24"/>
          <p:cNvGrpSpPr/>
          <p:nvPr/>
        </p:nvGrpSpPr>
        <p:grpSpPr>
          <a:xfrm>
            <a:off x="981076" y="1628774"/>
            <a:ext cx="10325100" cy="4145504"/>
            <a:chOff x="949488" y="1941754"/>
            <a:chExt cx="10293024" cy="3818085"/>
          </a:xfrm>
        </p:grpSpPr>
        <p:grpSp>
          <p:nvGrpSpPr>
            <p:cNvPr id="26" name="组合 25"/>
            <p:cNvGrpSpPr/>
            <p:nvPr/>
          </p:nvGrpSpPr>
          <p:grpSpPr>
            <a:xfrm>
              <a:off x="949488" y="1941754"/>
              <a:ext cx="10293024" cy="3818085"/>
              <a:chOff x="1064709" y="1638633"/>
              <a:chExt cx="10293024" cy="3818085"/>
            </a:xfrm>
          </p:grpSpPr>
          <p:sp>
            <p:nvSpPr>
              <p:cNvPr id="28" name="图文框 27"/>
              <p:cNvSpPr/>
              <p:nvPr/>
            </p:nvSpPr>
            <p:spPr>
              <a:xfrm>
                <a:off x="1064709" y="1638633"/>
                <a:ext cx="10080000"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9" name="组合 28"/>
              <p:cNvGrpSpPr/>
              <p:nvPr/>
            </p:nvGrpSpPr>
            <p:grpSpPr>
              <a:xfrm>
                <a:off x="1277733" y="1856718"/>
                <a:ext cx="10080000" cy="3600000"/>
                <a:chOff x="1277733" y="1856718"/>
                <a:chExt cx="10080000" cy="3600000"/>
              </a:xfrm>
            </p:grpSpPr>
            <p:sp>
              <p:nvSpPr>
                <p:cNvPr id="30" name="矩形 29"/>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31" name="图片 3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7" name="矩形 26"/>
            <p:cNvSpPr/>
            <p:nvPr/>
          </p:nvSpPr>
          <p:spPr>
            <a:xfrm>
              <a:off x="1956000" y="2521707"/>
              <a:ext cx="8280000" cy="2721291"/>
            </a:xfrm>
            <a:prstGeom prst="rect">
              <a:avLst/>
            </a:prstGeom>
          </p:spPr>
          <p:txBody>
            <a:bodyPr wrap="square">
              <a:spAutoFit/>
            </a:bodyPr>
            <a:lstStyle/>
            <a:p>
              <a:pPr lvl="0" algn="just">
                <a:lnSpc>
                  <a:spcPct val="150000"/>
                </a:lnSpc>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a:t>
              </a:r>
              <a:r>
                <a:rPr lang="zh-CN" altLang="en-US" sz="2200" b="1" dirty="0">
                  <a:solidFill>
                    <a:prstClr val="black"/>
                  </a:solidFill>
                  <a:latin typeface="楷体" panose="02010609060101010101" pitchFamily="49" charset="-122"/>
                  <a:ea typeface="楷体" panose="02010609060101010101" pitchFamily="49" charset="-122"/>
                </a:rPr>
                <a:t>全党同志一定要永远与人民同呼吸、共命运、心连心，永远把人民对美好生活的向往作为奋斗目标，以永不懈怠的精神状态和一往无前的奋斗姿态，继续朝着实现中华民族伟大复兴的宏伟目标奋勇前进。</a:t>
              </a:r>
              <a:endParaRPr lang="en-US" altLang="zh-CN" sz="2200" b="1" dirty="0">
                <a:solidFill>
                  <a:prstClr val="black"/>
                </a:solidFill>
                <a:latin typeface="楷体" panose="02010609060101010101" pitchFamily="49" charset="-122"/>
                <a:ea typeface="楷体" panose="02010609060101010101" pitchFamily="49" charset="-122"/>
              </a:endParaRPr>
            </a:p>
            <a:p>
              <a:pPr lvl="0" algn="r">
                <a:lnSpc>
                  <a:spcPct val="150000"/>
                </a:lnSpc>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rPr>
                <a:t>——</a:t>
              </a:r>
              <a:r>
                <a:rPr lang="zh-CN" altLang="en-US" dirty="0">
                  <a:solidFill>
                    <a:prstClr val="black"/>
                  </a:solidFill>
                  <a:latin typeface="楷体" panose="02010609060101010101" pitchFamily="49" charset="-122"/>
                  <a:ea typeface="楷体" panose="02010609060101010101" pitchFamily="49" charset="-122"/>
                </a:rPr>
                <a:t>习近平在中国共产党第十九次全国代表大会上的报告</a:t>
              </a:r>
              <a:endParaRPr lang="en-US" altLang="zh-CN" dirty="0">
                <a:solidFill>
                  <a:prstClr val="black"/>
                </a:solidFill>
                <a:latin typeface="楷体" panose="02010609060101010101" pitchFamily="49" charset="-122"/>
                <a:ea typeface="楷体" panose="02010609060101010101" pitchFamily="49" charset="-122"/>
              </a:endParaRPr>
            </a:p>
            <a:p>
              <a:pPr lvl="0" algn="r">
                <a:lnSpc>
                  <a:spcPct val="150000"/>
                </a:lnSpc>
                <a:defRPr/>
              </a:pPr>
              <a:r>
                <a:rPr lang="zh-CN" altLang="en-US" dirty="0">
                  <a:solidFill>
                    <a:prstClr val="black"/>
                  </a:solidFill>
                  <a:latin typeface="楷体" panose="02010609060101010101" pitchFamily="49" charset="-122"/>
                  <a:ea typeface="楷体" panose="02010609060101010101" pitchFamily="49" charset="-122"/>
                </a:rPr>
                <a:t>（</a:t>
              </a:r>
              <a:r>
                <a:rPr lang="en-US" altLang="zh-CN" dirty="0">
                  <a:solidFill>
                    <a:prstClr val="black"/>
                  </a:solidFill>
                  <a:latin typeface="楷体" panose="02010609060101010101" pitchFamily="49" charset="-122"/>
                  <a:ea typeface="楷体" panose="02010609060101010101" pitchFamily="49" charset="-122"/>
                </a:rPr>
                <a:t>2017</a:t>
              </a:r>
              <a:r>
                <a:rPr lang="zh-CN" altLang="en-US" dirty="0">
                  <a:solidFill>
                    <a:prstClr val="black"/>
                  </a:solidFill>
                  <a:latin typeface="楷体" panose="02010609060101010101" pitchFamily="49" charset="-122"/>
                  <a:ea typeface="楷体" panose="02010609060101010101" pitchFamily="49" charset="-122"/>
                </a:rPr>
                <a:t>年</a:t>
              </a:r>
              <a:r>
                <a:rPr lang="en-US" altLang="zh-CN" dirty="0">
                  <a:solidFill>
                    <a:prstClr val="black"/>
                  </a:solidFill>
                  <a:latin typeface="楷体" panose="02010609060101010101" pitchFamily="49" charset="-122"/>
                  <a:ea typeface="楷体" panose="02010609060101010101" pitchFamily="49" charset="-122"/>
                </a:rPr>
                <a:t>10</a:t>
              </a:r>
              <a:r>
                <a:rPr lang="zh-CN" altLang="en-US" dirty="0">
                  <a:solidFill>
                    <a:prstClr val="black"/>
                  </a:solidFill>
                  <a:latin typeface="楷体" panose="02010609060101010101" pitchFamily="49" charset="-122"/>
                  <a:ea typeface="楷体" panose="02010609060101010101" pitchFamily="49" charset="-122"/>
                </a:rPr>
                <a:t>月</a:t>
              </a:r>
              <a:r>
                <a:rPr lang="en-US" altLang="zh-CN" dirty="0">
                  <a:solidFill>
                    <a:prstClr val="black"/>
                  </a:solidFill>
                  <a:latin typeface="楷体" panose="02010609060101010101" pitchFamily="49" charset="-122"/>
                  <a:ea typeface="楷体" panose="02010609060101010101" pitchFamily="49" charset="-122"/>
                </a:rPr>
                <a:t>18</a:t>
              </a:r>
              <a:r>
                <a:rPr lang="zh-CN" altLang="en-US" dirty="0">
                  <a:solidFill>
                    <a:prstClr val="black"/>
                  </a:solidFill>
                  <a:latin typeface="楷体" panose="02010609060101010101" pitchFamily="49" charset="-122"/>
                  <a:ea typeface="楷体" panose="02010609060101010101" pitchFamily="49" charset="-122"/>
                </a:rPr>
                <a:t>日）</a:t>
              </a:r>
              <a:endParaRPr lang="en-US" altLang="zh-CN" dirty="0">
                <a:solidFill>
                  <a:prstClr val="black"/>
                </a:solidFill>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1056000" y="1635760"/>
            <a:ext cx="10080000" cy="1152000"/>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7" name="对角圆角矩形 1"/>
          <p:cNvSpPr/>
          <p:nvPr/>
        </p:nvSpPr>
        <p:spPr>
          <a:xfrm flipH="1">
            <a:off x="3756000" y="900000"/>
            <a:ext cx="468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准确把握人民对美好生活的新期待</a:t>
            </a:r>
          </a:p>
        </p:txBody>
      </p:sp>
      <p:sp>
        <p:nvSpPr>
          <p:cNvPr id="18" name="文本框 17"/>
          <p:cNvSpPr txBox="1"/>
          <p:nvPr/>
        </p:nvSpPr>
        <p:spPr>
          <a:xfrm>
            <a:off x="1526275" y="1691279"/>
            <a:ext cx="9224291" cy="961289"/>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进入新时代，人民美好生活需要日益广泛，不仅对物质文化生活提出了更高要求，而且在民主、法治、公平、正义、安全、环境等方面的要求日益增长。</a:t>
            </a:r>
          </a:p>
        </p:txBody>
      </p:sp>
      <p:grpSp>
        <p:nvGrpSpPr>
          <p:cNvPr id="23" name="组合 22"/>
          <p:cNvGrpSpPr/>
          <p:nvPr/>
        </p:nvGrpSpPr>
        <p:grpSpPr>
          <a:xfrm>
            <a:off x="7793428" y="3432705"/>
            <a:ext cx="2386509" cy="2891920"/>
            <a:chOff x="7789965" y="3280305"/>
            <a:chExt cx="2386509" cy="2891920"/>
          </a:xfrm>
        </p:grpSpPr>
        <p:pic>
          <p:nvPicPr>
            <p:cNvPr id="46" name="图片 45"/>
            <p:cNvPicPr>
              <a:picLocks noChangeAspect="1"/>
            </p:cNvPicPr>
            <p:nvPr/>
          </p:nvPicPr>
          <p:blipFill>
            <a:blip r:embed="rId2" cstate="print">
              <a:extLst>
                <a:ext uri="{28A0092B-C50C-407E-A947-70E740481C1C}">
                  <a14:useLocalDpi xmlns:a14="http://schemas.microsoft.com/office/drawing/2010/main" val="0"/>
                </a:ext>
              </a:extLst>
            </a:blip>
            <a:srcRect l="46814" t="585" r="881" b="1089"/>
            <a:stretch>
              <a:fillRect/>
            </a:stretch>
          </p:blipFill>
          <p:spPr>
            <a:xfrm>
              <a:off x="7797953" y="3280305"/>
              <a:ext cx="2378521" cy="2880044"/>
            </a:xfrm>
            <a:custGeom>
              <a:avLst/>
              <a:gdLst>
                <a:gd name="connsiteX0" fmla="*/ 496899 w 2484496"/>
                <a:gd name="connsiteY0" fmla="*/ 0 h 3008363"/>
                <a:gd name="connsiteX1" fmla="*/ 2484496 w 2484496"/>
                <a:gd name="connsiteY1" fmla="*/ 0 h 3008363"/>
                <a:gd name="connsiteX2" fmla="*/ 1987597 w 2484496"/>
                <a:gd name="connsiteY2" fmla="*/ 3008363 h 3008363"/>
                <a:gd name="connsiteX3" fmla="*/ 0 w 2484496"/>
                <a:gd name="connsiteY3" fmla="*/ 3008363 h 3008363"/>
              </a:gdLst>
              <a:ahLst/>
              <a:cxnLst>
                <a:cxn ang="0">
                  <a:pos x="connsiteX0" y="connsiteY0"/>
                </a:cxn>
                <a:cxn ang="0">
                  <a:pos x="connsiteX1" y="connsiteY1"/>
                </a:cxn>
                <a:cxn ang="0">
                  <a:pos x="connsiteX2" y="connsiteY2"/>
                </a:cxn>
                <a:cxn ang="0">
                  <a:pos x="connsiteX3" y="connsiteY3"/>
                </a:cxn>
              </a:cxnLst>
              <a:rect l="l" t="t" r="r" b="b"/>
              <a:pathLst>
                <a:path w="2484496" h="3008363">
                  <a:moveTo>
                    <a:pt x="496899" y="0"/>
                  </a:moveTo>
                  <a:lnTo>
                    <a:pt x="2484496" y="0"/>
                  </a:lnTo>
                  <a:lnTo>
                    <a:pt x="1987597" y="3008363"/>
                  </a:lnTo>
                  <a:lnTo>
                    <a:pt x="0" y="3008363"/>
                  </a:lnTo>
                  <a:close/>
                </a:path>
              </a:pathLst>
            </a:custGeom>
          </p:spPr>
        </p:pic>
        <p:grpSp>
          <p:nvGrpSpPr>
            <p:cNvPr id="11" name="组合 10"/>
            <p:cNvGrpSpPr/>
            <p:nvPr/>
          </p:nvGrpSpPr>
          <p:grpSpPr>
            <a:xfrm>
              <a:off x="7789965" y="3291025"/>
              <a:ext cx="2378522" cy="2881200"/>
              <a:chOff x="7797954" y="3275371"/>
              <a:chExt cx="2378522" cy="2881200"/>
            </a:xfrm>
          </p:grpSpPr>
          <p:sp>
            <p:nvSpPr>
              <p:cNvPr id="36" name="流程图: 数据 35"/>
              <p:cNvSpPr/>
              <p:nvPr/>
            </p:nvSpPr>
            <p:spPr>
              <a:xfrm>
                <a:off x="7797954" y="3275371"/>
                <a:ext cx="2378522" cy="2881200"/>
              </a:xfrm>
              <a:prstGeom prst="flowChartInputOutput">
                <a:avLst/>
              </a:prstGeom>
              <a:gradFill>
                <a:gsLst>
                  <a:gs pos="62000">
                    <a:srgbClr val="C00000">
                      <a:alpha val="0"/>
                    </a:srgbClr>
                  </a:gs>
                  <a:gs pos="100000">
                    <a:srgbClr val="B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7" name="文本框 36"/>
              <p:cNvSpPr txBox="1"/>
              <p:nvPr/>
            </p:nvSpPr>
            <p:spPr>
              <a:xfrm>
                <a:off x="8346455" y="5682402"/>
                <a:ext cx="89355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安全</a:t>
                </a:r>
              </a:p>
            </p:txBody>
          </p:sp>
        </p:grpSp>
      </p:grpSp>
      <p:grpSp>
        <p:nvGrpSpPr>
          <p:cNvPr id="21" name="组合 20"/>
          <p:cNvGrpSpPr/>
          <p:nvPr/>
        </p:nvGrpSpPr>
        <p:grpSpPr>
          <a:xfrm>
            <a:off x="9792294" y="3079847"/>
            <a:ext cx="2378523" cy="2888374"/>
            <a:chOff x="9792294" y="2927447"/>
            <a:chExt cx="2378523" cy="2888374"/>
          </a:xfrm>
        </p:grpSpPr>
        <p:pic>
          <p:nvPicPr>
            <p:cNvPr id="45" name="图片 44"/>
            <p:cNvPicPr>
              <a:picLocks noChangeAspect="1"/>
            </p:cNvPicPr>
            <p:nvPr/>
          </p:nvPicPr>
          <p:blipFill>
            <a:blip r:embed="rId3" cstate="print">
              <a:extLst>
                <a:ext uri="{28A0092B-C50C-407E-A947-70E740481C1C}">
                  <a14:useLocalDpi xmlns:a14="http://schemas.microsoft.com/office/drawing/2010/main" val="0"/>
                </a:ext>
              </a:extLst>
            </a:blip>
            <a:srcRect l="20855" r="26762" b="158"/>
            <a:stretch>
              <a:fillRect/>
            </a:stretch>
          </p:blipFill>
          <p:spPr>
            <a:xfrm>
              <a:off x="9792294" y="2927447"/>
              <a:ext cx="2378521" cy="2880044"/>
            </a:xfrm>
            <a:custGeom>
              <a:avLst/>
              <a:gdLst>
                <a:gd name="connsiteX0" fmla="*/ 496899 w 2484496"/>
                <a:gd name="connsiteY0" fmla="*/ 0 h 3008363"/>
                <a:gd name="connsiteX1" fmla="*/ 2484496 w 2484496"/>
                <a:gd name="connsiteY1" fmla="*/ 0 h 3008363"/>
                <a:gd name="connsiteX2" fmla="*/ 1987597 w 2484496"/>
                <a:gd name="connsiteY2" fmla="*/ 3008363 h 3008363"/>
                <a:gd name="connsiteX3" fmla="*/ 0 w 2484496"/>
                <a:gd name="connsiteY3" fmla="*/ 3008363 h 3008363"/>
              </a:gdLst>
              <a:ahLst/>
              <a:cxnLst>
                <a:cxn ang="0">
                  <a:pos x="connsiteX0" y="connsiteY0"/>
                </a:cxn>
                <a:cxn ang="0">
                  <a:pos x="connsiteX1" y="connsiteY1"/>
                </a:cxn>
                <a:cxn ang="0">
                  <a:pos x="connsiteX2" y="connsiteY2"/>
                </a:cxn>
                <a:cxn ang="0">
                  <a:pos x="connsiteX3" y="connsiteY3"/>
                </a:cxn>
              </a:cxnLst>
              <a:rect l="l" t="t" r="r" b="b"/>
              <a:pathLst>
                <a:path w="2484496" h="3008363">
                  <a:moveTo>
                    <a:pt x="496899" y="0"/>
                  </a:moveTo>
                  <a:lnTo>
                    <a:pt x="2484496" y="0"/>
                  </a:lnTo>
                  <a:lnTo>
                    <a:pt x="1987597" y="3008363"/>
                  </a:lnTo>
                  <a:lnTo>
                    <a:pt x="0" y="3008363"/>
                  </a:lnTo>
                  <a:close/>
                </a:path>
              </a:pathLst>
            </a:custGeom>
          </p:spPr>
        </p:pic>
        <p:grpSp>
          <p:nvGrpSpPr>
            <p:cNvPr id="14" name="组合 13"/>
            <p:cNvGrpSpPr/>
            <p:nvPr/>
          </p:nvGrpSpPr>
          <p:grpSpPr>
            <a:xfrm>
              <a:off x="9792295" y="2934621"/>
              <a:ext cx="2378522" cy="2881200"/>
              <a:chOff x="9792295" y="2953595"/>
              <a:chExt cx="2378522" cy="2881200"/>
            </a:xfrm>
          </p:grpSpPr>
          <p:sp>
            <p:nvSpPr>
              <p:cNvPr id="38" name="流程图: 数据 37"/>
              <p:cNvSpPr/>
              <p:nvPr/>
            </p:nvSpPr>
            <p:spPr>
              <a:xfrm>
                <a:off x="9792295" y="2953595"/>
                <a:ext cx="2378522" cy="2881200"/>
              </a:xfrm>
              <a:prstGeom prst="flowChartInputOutput">
                <a:avLst/>
              </a:prstGeom>
              <a:gradFill>
                <a:gsLst>
                  <a:gs pos="62000">
                    <a:srgbClr val="C00000">
                      <a:alpha val="0"/>
                    </a:srgbClr>
                  </a:gs>
                  <a:gs pos="100000">
                    <a:srgbClr val="B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39" name="文本框 38"/>
              <p:cNvSpPr txBox="1"/>
              <p:nvPr/>
            </p:nvSpPr>
            <p:spPr>
              <a:xfrm>
                <a:off x="10340796" y="5341576"/>
                <a:ext cx="89355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环境</a:t>
                </a:r>
              </a:p>
            </p:txBody>
          </p:sp>
        </p:grpSp>
      </p:grpSp>
      <p:grpSp>
        <p:nvGrpSpPr>
          <p:cNvPr id="9" name="组合 8"/>
          <p:cNvGrpSpPr/>
          <p:nvPr/>
        </p:nvGrpSpPr>
        <p:grpSpPr>
          <a:xfrm>
            <a:off x="3915015" y="3443425"/>
            <a:ext cx="2389472" cy="2881200"/>
            <a:chOff x="3803138" y="3274215"/>
            <a:chExt cx="2389472" cy="2881200"/>
          </a:xfrm>
        </p:grpSpPr>
        <p:pic>
          <p:nvPicPr>
            <p:cNvPr id="34" name="图片 33"/>
            <p:cNvPicPr>
              <a:picLocks noChangeAspect="1"/>
            </p:cNvPicPr>
            <p:nvPr/>
          </p:nvPicPr>
          <p:blipFill>
            <a:blip r:embed="rId4" cstate="print">
              <a:extLst>
                <a:ext uri="{28A0092B-C50C-407E-A947-70E740481C1C}">
                  <a14:useLocalDpi xmlns:a14="http://schemas.microsoft.com/office/drawing/2010/main" val="0"/>
                </a:ext>
              </a:extLst>
            </a:blip>
            <a:srcRect l="547" t="1260" b="3504"/>
            <a:stretch>
              <a:fillRect/>
            </a:stretch>
          </p:blipFill>
          <p:spPr>
            <a:xfrm>
              <a:off x="3803138" y="3275371"/>
              <a:ext cx="2365509" cy="2880044"/>
            </a:xfrm>
            <a:custGeom>
              <a:avLst/>
              <a:gdLst>
                <a:gd name="connsiteX0" fmla="*/ 467641 w 2365509"/>
                <a:gd name="connsiteY0" fmla="*/ 0 h 2880044"/>
                <a:gd name="connsiteX1" fmla="*/ 2365509 w 2365509"/>
                <a:gd name="connsiteY1" fmla="*/ 0 h 2880044"/>
                <a:gd name="connsiteX2" fmla="*/ 2365509 w 2365509"/>
                <a:gd name="connsiteY2" fmla="*/ 80143 h 2880044"/>
                <a:gd name="connsiteX3" fmla="*/ 1910881 w 2365509"/>
                <a:gd name="connsiteY3" fmla="*/ 2880044 h 2880044"/>
                <a:gd name="connsiteX4" fmla="*/ 0 w 2365509"/>
                <a:gd name="connsiteY4" fmla="*/ 2880044 h 2880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5509" h="2880044">
                  <a:moveTo>
                    <a:pt x="467641" y="0"/>
                  </a:moveTo>
                  <a:lnTo>
                    <a:pt x="2365509" y="0"/>
                  </a:lnTo>
                  <a:lnTo>
                    <a:pt x="2365509" y="80143"/>
                  </a:lnTo>
                  <a:lnTo>
                    <a:pt x="1910881" y="2880044"/>
                  </a:lnTo>
                  <a:lnTo>
                    <a:pt x="0" y="2880044"/>
                  </a:lnTo>
                  <a:close/>
                </a:path>
              </a:pathLst>
            </a:custGeom>
          </p:spPr>
        </p:pic>
        <p:sp>
          <p:nvSpPr>
            <p:cNvPr id="25" name="流程图: 数据 24"/>
            <p:cNvSpPr/>
            <p:nvPr/>
          </p:nvSpPr>
          <p:spPr>
            <a:xfrm>
              <a:off x="3803138" y="3274215"/>
              <a:ext cx="2389472" cy="2881200"/>
            </a:xfrm>
            <a:prstGeom prst="flowChartInputOutput">
              <a:avLst/>
            </a:prstGeom>
            <a:gradFill>
              <a:gsLst>
                <a:gs pos="62000">
                  <a:srgbClr val="C00000">
                    <a:alpha val="0"/>
                  </a:srgbClr>
                </a:gs>
                <a:gs pos="100000">
                  <a:srgbClr val="B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6" name="文本框 25"/>
            <p:cNvSpPr txBox="1"/>
            <p:nvPr/>
          </p:nvSpPr>
          <p:spPr>
            <a:xfrm>
              <a:off x="4356901" y="5683683"/>
              <a:ext cx="89355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公平</a:t>
              </a:r>
            </a:p>
          </p:txBody>
        </p:sp>
      </p:grpSp>
      <p:grpSp>
        <p:nvGrpSpPr>
          <p:cNvPr id="47" name="组合 46"/>
          <p:cNvGrpSpPr/>
          <p:nvPr/>
        </p:nvGrpSpPr>
        <p:grpSpPr>
          <a:xfrm>
            <a:off x="5935896" y="3067971"/>
            <a:ext cx="2378523" cy="2887112"/>
            <a:chOff x="5904822" y="2915571"/>
            <a:chExt cx="2378523" cy="2887112"/>
          </a:xfrm>
        </p:grpSpPr>
        <p:pic>
          <p:nvPicPr>
            <p:cNvPr id="41" name="图片 40"/>
            <p:cNvPicPr>
              <a:picLocks noChangeAspect="1"/>
            </p:cNvPicPr>
            <p:nvPr/>
          </p:nvPicPr>
          <p:blipFill>
            <a:blip r:embed="rId5" cstate="print">
              <a:extLst>
                <a:ext uri="{28A0092B-C50C-407E-A947-70E740481C1C}">
                  <a14:useLocalDpi xmlns:a14="http://schemas.microsoft.com/office/drawing/2010/main" val="0"/>
                </a:ext>
              </a:extLst>
            </a:blip>
            <a:srcRect l="41303" r="3655"/>
            <a:stretch>
              <a:fillRect/>
            </a:stretch>
          </p:blipFill>
          <p:spPr>
            <a:xfrm>
              <a:off x="5904822" y="2922639"/>
              <a:ext cx="2378521" cy="2880044"/>
            </a:xfrm>
            <a:custGeom>
              <a:avLst/>
              <a:gdLst>
                <a:gd name="connsiteX0" fmla="*/ 496899 w 2484496"/>
                <a:gd name="connsiteY0" fmla="*/ 0 h 3008363"/>
                <a:gd name="connsiteX1" fmla="*/ 2484496 w 2484496"/>
                <a:gd name="connsiteY1" fmla="*/ 0 h 3008363"/>
                <a:gd name="connsiteX2" fmla="*/ 1987597 w 2484496"/>
                <a:gd name="connsiteY2" fmla="*/ 3008363 h 3008363"/>
                <a:gd name="connsiteX3" fmla="*/ 0 w 2484496"/>
                <a:gd name="connsiteY3" fmla="*/ 3008363 h 3008363"/>
              </a:gdLst>
              <a:ahLst/>
              <a:cxnLst>
                <a:cxn ang="0">
                  <a:pos x="connsiteX0" y="connsiteY0"/>
                </a:cxn>
                <a:cxn ang="0">
                  <a:pos x="connsiteX1" y="connsiteY1"/>
                </a:cxn>
                <a:cxn ang="0">
                  <a:pos x="connsiteX2" y="connsiteY2"/>
                </a:cxn>
                <a:cxn ang="0">
                  <a:pos x="connsiteX3" y="connsiteY3"/>
                </a:cxn>
              </a:cxnLst>
              <a:rect l="l" t="t" r="r" b="b"/>
              <a:pathLst>
                <a:path w="2484496" h="3008363">
                  <a:moveTo>
                    <a:pt x="496899" y="0"/>
                  </a:moveTo>
                  <a:lnTo>
                    <a:pt x="2484496" y="0"/>
                  </a:lnTo>
                  <a:lnTo>
                    <a:pt x="1987597" y="3008363"/>
                  </a:lnTo>
                  <a:lnTo>
                    <a:pt x="0" y="3008363"/>
                  </a:lnTo>
                  <a:close/>
                </a:path>
              </a:pathLst>
            </a:custGeom>
            <a:noFill/>
            <a:ln>
              <a:noFill/>
            </a:ln>
          </p:spPr>
        </p:pic>
        <p:grpSp>
          <p:nvGrpSpPr>
            <p:cNvPr id="10" name="组合 9"/>
            <p:cNvGrpSpPr/>
            <p:nvPr/>
          </p:nvGrpSpPr>
          <p:grpSpPr>
            <a:xfrm>
              <a:off x="5904823" y="2915571"/>
              <a:ext cx="2378522" cy="2881200"/>
              <a:chOff x="5904823" y="2915571"/>
              <a:chExt cx="2378522" cy="2881200"/>
            </a:xfrm>
          </p:grpSpPr>
          <p:sp>
            <p:nvSpPr>
              <p:cNvPr id="27" name="流程图: 数据 26"/>
              <p:cNvSpPr/>
              <p:nvPr/>
            </p:nvSpPr>
            <p:spPr>
              <a:xfrm>
                <a:off x="5904823" y="2915571"/>
                <a:ext cx="2378522" cy="2881200"/>
              </a:xfrm>
              <a:prstGeom prst="flowChartInputOutput">
                <a:avLst/>
              </a:prstGeom>
              <a:gradFill>
                <a:gsLst>
                  <a:gs pos="62000">
                    <a:srgbClr val="C00000">
                      <a:alpha val="0"/>
                    </a:srgbClr>
                  </a:gs>
                  <a:gs pos="100000">
                    <a:srgbClr val="B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5" name="文本框 34"/>
              <p:cNvSpPr txBox="1"/>
              <p:nvPr/>
            </p:nvSpPr>
            <p:spPr>
              <a:xfrm>
                <a:off x="6466209" y="5328876"/>
                <a:ext cx="89355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正义</a:t>
                </a:r>
              </a:p>
            </p:txBody>
          </p:sp>
        </p:grpSp>
      </p:grpSp>
      <p:grpSp>
        <p:nvGrpSpPr>
          <p:cNvPr id="4" name="组合 3"/>
          <p:cNvGrpSpPr/>
          <p:nvPr/>
        </p:nvGrpSpPr>
        <p:grpSpPr>
          <a:xfrm>
            <a:off x="2019384" y="3067971"/>
            <a:ext cx="2378522" cy="2899018"/>
            <a:chOff x="1827785" y="2916727"/>
            <a:chExt cx="2378522" cy="2899018"/>
          </a:xfrm>
        </p:grpSpPr>
        <p:pic>
          <p:nvPicPr>
            <p:cNvPr id="33" name="图片 32"/>
            <p:cNvPicPr>
              <a:picLocks noChangeAspect="1"/>
            </p:cNvPicPr>
            <p:nvPr/>
          </p:nvPicPr>
          <p:blipFill>
            <a:blip r:embed="rId6" cstate="print">
              <a:extLst>
                <a:ext uri="{28A0092B-C50C-407E-A947-70E740481C1C}">
                  <a14:useLocalDpi xmlns:a14="http://schemas.microsoft.com/office/drawing/2010/main" val="0"/>
                </a:ext>
              </a:extLst>
            </a:blip>
            <a:srcRect l="19547" r="25912" b="939"/>
            <a:stretch>
              <a:fillRect/>
            </a:stretch>
          </p:blipFill>
          <p:spPr>
            <a:xfrm>
              <a:off x="1827785" y="2916727"/>
              <a:ext cx="2378522" cy="2880044"/>
            </a:xfrm>
            <a:custGeom>
              <a:avLst/>
              <a:gdLst>
                <a:gd name="connsiteX0" fmla="*/ 467641 w 2378522"/>
                <a:gd name="connsiteY0" fmla="*/ 0 h 2880044"/>
                <a:gd name="connsiteX1" fmla="*/ 2378522 w 2378522"/>
                <a:gd name="connsiteY1" fmla="*/ 0 h 2880044"/>
                <a:gd name="connsiteX2" fmla="*/ 1910881 w 2378522"/>
                <a:gd name="connsiteY2" fmla="*/ 2880044 h 2880044"/>
                <a:gd name="connsiteX3" fmla="*/ 0 w 2378522"/>
                <a:gd name="connsiteY3" fmla="*/ 2880044 h 2880044"/>
              </a:gdLst>
              <a:ahLst/>
              <a:cxnLst>
                <a:cxn ang="0">
                  <a:pos x="connsiteX0" y="connsiteY0"/>
                </a:cxn>
                <a:cxn ang="0">
                  <a:pos x="connsiteX1" y="connsiteY1"/>
                </a:cxn>
                <a:cxn ang="0">
                  <a:pos x="connsiteX2" y="connsiteY2"/>
                </a:cxn>
                <a:cxn ang="0">
                  <a:pos x="connsiteX3" y="connsiteY3"/>
                </a:cxn>
              </a:cxnLst>
              <a:rect l="l" t="t" r="r" b="b"/>
              <a:pathLst>
                <a:path w="2378522" h="2880044">
                  <a:moveTo>
                    <a:pt x="467641" y="0"/>
                  </a:moveTo>
                  <a:lnTo>
                    <a:pt x="2378522" y="0"/>
                  </a:lnTo>
                  <a:lnTo>
                    <a:pt x="1910881" y="2880044"/>
                  </a:lnTo>
                  <a:lnTo>
                    <a:pt x="0" y="2880044"/>
                  </a:lnTo>
                  <a:close/>
                </a:path>
              </a:pathLst>
            </a:custGeom>
          </p:spPr>
        </p:pic>
        <p:sp>
          <p:nvSpPr>
            <p:cNvPr id="28" name="流程图: 数据 27"/>
            <p:cNvSpPr/>
            <p:nvPr/>
          </p:nvSpPr>
          <p:spPr>
            <a:xfrm>
              <a:off x="1827785" y="2934545"/>
              <a:ext cx="2378522" cy="2881200"/>
            </a:xfrm>
            <a:prstGeom prst="flowChartInputOutput">
              <a:avLst/>
            </a:prstGeom>
            <a:gradFill>
              <a:gsLst>
                <a:gs pos="62000">
                  <a:srgbClr val="C00000">
                    <a:alpha val="0"/>
                  </a:srgbClr>
                </a:gs>
                <a:gs pos="100000">
                  <a:srgbClr val="B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4" name="文本框 23"/>
            <p:cNvSpPr txBox="1"/>
            <p:nvPr/>
          </p:nvSpPr>
          <p:spPr>
            <a:xfrm>
              <a:off x="2341671" y="5341576"/>
              <a:ext cx="89355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法治</a:t>
              </a:r>
            </a:p>
          </p:txBody>
        </p:sp>
      </p:grpSp>
      <p:grpSp>
        <p:nvGrpSpPr>
          <p:cNvPr id="2" name="组合 1"/>
          <p:cNvGrpSpPr/>
          <p:nvPr/>
        </p:nvGrpSpPr>
        <p:grpSpPr>
          <a:xfrm>
            <a:off x="1464" y="3444581"/>
            <a:ext cx="2386511" cy="2899018"/>
            <a:chOff x="1464" y="3444581"/>
            <a:chExt cx="2386511" cy="2899018"/>
          </a:xfrm>
        </p:grpSpPr>
        <p:pic>
          <p:nvPicPr>
            <p:cNvPr id="31" name="图片 30"/>
            <p:cNvPicPr>
              <a:picLocks noChangeAspect="1"/>
            </p:cNvPicPr>
            <p:nvPr/>
          </p:nvPicPr>
          <p:blipFill rotWithShape="1">
            <a:blip r:embed="rId7" cstate="print">
              <a:extLst>
                <a:ext uri="{28A0092B-C50C-407E-A947-70E740481C1C}">
                  <a14:useLocalDpi xmlns:a14="http://schemas.microsoft.com/office/drawing/2010/main" val="0"/>
                </a:ext>
              </a:extLst>
            </a:blip>
            <a:srcRect l="2772" t="6855" r="29037" b="38115"/>
            <a:stretch>
              <a:fillRect/>
            </a:stretch>
          </p:blipFill>
          <p:spPr>
            <a:xfrm>
              <a:off x="1465" y="3444581"/>
              <a:ext cx="2378522" cy="2880044"/>
            </a:xfrm>
            <a:custGeom>
              <a:avLst/>
              <a:gdLst>
                <a:gd name="connsiteX0" fmla="*/ 467641 w 2378522"/>
                <a:gd name="connsiteY0" fmla="*/ 0 h 2880044"/>
                <a:gd name="connsiteX1" fmla="*/ 2378522 w 2378522"/>
                <a:gd name="connsiteY1" fmla="*/ 0 h 2880044"/>
                <a:gd name="connsiteX2" fmla="*/ 1910881 w 2378522"/>
                <a:gd name="connsiteY2" fmla="*/ 2880044 h 2880044"/>
                <a:gd name="connsiteX3" fmla="*/ 0 w 2378522"/>
                <a:gd name="connsiteY3" fmla="*/ 2880044 h 2880044"/>
              </a:gdLst>
              <a:ahLst/>
              <a:cxnLst>
                <a:cxn ang="0">
                  <a:pos x="connsiteX0" y="connsiteY0"/>
                </a:cxn>
                <a:cxn ang="0">
                  <a:pos x="connsiteX1" y="connsiteY1"/>
                </a:cxn>
                <a:cxn ang="0">
                  <a:pos x="connsiteX2" y="connsiteY2"/>
                </a:cxn>
                <a:cxn ang="0">
                  <a:pos x="connsiteX3" y="connsiteY3"/>
                </a:cxn>
              </a:cxnLst>
              <a:rect l="l" t="t" r="r" b="b"/>
              <a:pathLst>
                <a:path w="2378522" h="2880044">
                  <a:moveTo>
                    <a:pt x="467641" y="0"/>
                  </a:moveTo>
                  <a:lnTo>
                    <a:pt x="2378522" y="0"/>
                  </a:lnTo>
                  <a:lnTo>
                    <a:pt x="1910881" y="2880044"/>
                  </a:lnTo>
                  <a:lnTo>
                    <a:pt x="0" y="2880044"/>
                  </a:lnTo>
                  <a:close/>
                </a:path>
              </a:pathLst>
            </a:custGeom>
          </p:spPr>
        </p:pic>
        <p:sp>
          <p:nvSpPr>
            <p:cNvPr id="40" name="流程图: 数据 39"/>
            <p:cNvSpPr/>
            <p:nvPr/>
          </p:nvSpPr>
          <p:spPr>
            <a:xfrm>
              <a:off x="1464" y="3463555"/>
              <a:ext cx="2386511" cy="2880044"/>
            </a:xfrm>
            <a:prstGeom prst="flowChartInputOutput">
              <a:avLst/>
            </a:prstGeom>
            <a:gradFill>
              <a:gsLst>
                <a:gs pos="62000">
                  <a:srgbClr val="C00000">
                    <a:alpha val="0"/>
                  </a:srgbClr>
                </a:gs>
                <a:gs pos="100000">
                  <a:srgbClr val="B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2" name="文本框 21"/>
            <p:cNvSpPr txBox="1"/>
            <p:nvPr/>
          </p:nvSpPr>
          <p:spPr>
            <a:xfrm>
              <a:off x="510858" y="5854335"/>
              <a:ext cx="963930" cy="398780"/>
            </a:xfrm>
            <a:prstGeom prst="rect">
              <a:avLst/>
            </a:prstGeom>
            <a:noFill/>
          </p:spPr>
          <p:txBody>
            <a:bodyPr wrap="square" rtlCol="0">
              <a:spAutoFit/>
            </a:bodyPr>
            <a:lstStyle/>
            <a:p>
              <a:pPr algn="ctr">
                <a:defRPr/>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民主</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642212" y="1626706"/>
            <a:ext cx="10907576" cy="4797736"/>
            <a:chOff x="632746" y="1798967"/>
            <a:chExt cx="10907576" cy="4797736"/>
          </a:xfrm>
        </p:grpSpPr>
        <p:sp>
          <p:nvSpPr>
            <p:cNvPr id="17" name="矩形 16"/>
            <p:cNvSpPr/>
            <p:nvPr/>
          </p:nvSpPr>
          <p:spPr>
            <a:xfrm flipV="1">
              <a:off x="632746" y="1916703"/>
              <a:ext cx="10800000" cy="4680000"/>
            </a:xfrm>
            <a:prstGeom prst="rect">
              <a:avLst/>
            </a:prstGeom>
            <a:gradFill>
              <a:gsLst>
                <a:gs pos="50000">
                  <a:schemeClr val="accent2">
                    <a:lumMod val="60000"/>
                    <a:lumOff val="40000"/>
                  </a:schemeClr>
                </a:gs>
                <a:gs pos="0">
                  <a:srgbClr val="9E0406"/>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矩形 17"/>
            <p:cNvSpPr/>
            <p:nvPr/>
          </p:nvSpPr>
          <p:spPr>
            <a:xfrm flipV="1">
              <a:off x="740322" y="1798967"/>
              <a:ext cx="10800000" cy="4680000"/>
            </a:xfrm>
            <a:prstGeom prst="rect">
              <a:avLst/>
            </a:prstGeom>
            <a:solidFill>
              <a:schemeClr val="bg1"/>
            </a:solidFill>
            <a:ln w="635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9" name="对角圆角矩形 1"/>
          <p:cNvSpPr/>
          <p:nvPr/>
        </p:nvSpPr>
        <p:spPr>
          <a:xfrm flipH="1">
            <a:off x="3936000" y="900000"/>
            <a:ext cx="43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党带领人民继续创造美好生活</a:t>
            </a:r>
          </a:p>
        </p:txBody>
      </p:sp>
      <p:grpSp>
        <p:nvGrpSpPr>
          <p:cNvPr id="20" name="组合 19"/>
          <p:cNvGrpSpPr>
            <a:grpSpLocks noChangeAspect="1"/>
          </p:cNvGrpSpPr>
          <p:nvPr/>
        </p:nvGrpSpPr>
        <p:grpSpPr>
          <a:xfrm>
            <a:off x="3887228" y="1941190"/>
            <a:ext cx="4417544" cy="2700000"/>
            <a:chOff x="2880000" y="2808548"/>
            <a:chExt cx="5536650" cy="3384000"/>
          </a:xfrm>
        </p:grpSpPr>
        <p:sp>
          <p:nvSpPr>
            <p:cNvPr id="21" name="椭圆 20"/>
            <p:cNvSpPr/>
            <p:nvPr/>
          </p:nvSpPr>
          <p:spPr>
            <a:xfrm>
              <a:off x="2880000" y="2808548"/>
              <a:ext cx="3384000" cy="3384000"/>
            </a:xfrm>
            <a:prstGeom prst="ellipse">
              <a:avLst/>
            </a:prstGeom>
            <a:noFill/>
            <a:ln w="6350">
              <a:gradFill flip="none" rotWithShape="1">
                <a:gsLst>
                  <a:gs pos="0">
                    <a:srgbClr val="F0BC7C"/>
                  </a:gs>
                  <a:gs pos="100000">
                    <a:srgbClr val="F29341">
                      <a:alpha val="0"/>
                    </a:srgbClr>
                  </a:gs>
                </a:gsLst>
                <a:lin ang="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2" name="椭圆 21"/>
            <p:cNvSpPr/>
            <p:nvPr/>
          </p:nvSpPr>
          <p:spPr>
            <a:xfrm>
              <a:off x="5032650" y="2808548"/>
              <a:ext cx="3384000" cy="3384000"/>
            </a:xfrm>
            <a:prstGeom prst="ellipse">
              <a:avLst/>
            </a:prstGeom>
            <a:noFill/>
            <a:ln w="6350">
              <a:gradFill flip="none" rotWithShape="1">
                <a:gsLst>
                  <a:gs pos="0">
                    <a:srgbClr val="F0BC7C">
                      <a:alpha val="0"/>
                    </a:srgbClr>
                  </a:gs>
                  <a:gs pos="100000">
                    <a:srgbClr val="F29341"/>
                  </a:gs>
                </a:gsLst>
                <a:lin ang="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任意多边形 6"/>
            <p:cNvSpPr/>
            <p:nvPr/>
          </p:nvSpPr>
          <p:spPr>
            <a:xfrm>
              <a:off x="3132000" y="3060549"/>
              <a:ext cx="5032650" cy="2880000"/>
            </a:xfrm>
            <a:custGeom>
              <a:avLst/>
              <a:gdLst>
                <a:gd name="connsiteX0" fmla="*/ 1440000 w 5032650"/>
                <a:gd name="connsiteY0" fmla="*/ 0 h 2880000"/>
                <a:gd name="connsiteX1" fmla="*/ 2458234 w 5032650"/>
                <a:gd name="connsiteY1" fmla="*/ 421766 h 2880000"/>
                <a:gd name="connsiteX2" fmla="*/ 2516325 w 5032650"/>
                <a:gd name="connsiteY2" fmla="*/ 485683 h 2880000"/>
                <a:gd name="connsiteX3" fmla="*/ 2574417 w 5032650"/>
                <a:gd name="connsiteY3" fmla="*/ 421766 h 2880000"/>
                <a:gd name="connsiteX4" fmla="*/ 3592650 w 5032650"/>
                <a:gd name="connsiteY4" fmla="*/ 0 h 2880000"/>
                <a:gd name="connsiteX5" fmla="*/ 5032650 w 5032650"/>
                <a:gd name="connsiteY5" fmla="*/ 1440000 h 2880000"/>
                <a:gd name="connsiteX6" fmla="*/ 3592650 w 5032650"/>
                <a:gd name="connsiteY6" fmla="*/ 2880000 h 2880000"/>
                <a:gd name="connsiteX7" fmla="*/ 2574417 w 5032650"/>
                <a:gd name="connsiteY7" fmla="*/ 2458234 h 2880000"/>
                <a:gd name="connsiteX8" fmla="*/ 2516325 w 5032650"/>
                <a:gd name="connsiteY8" fmla="*/ 2394317 h 2880000"/>
                <a:gd name="connsiteX9" fmla="*/ 2458234 w 5032650"/>
                <a:gd name="connsiteY9" fmla="*/ 2458234 h 2880000"/>
                <a:gd name="connsiteX10" fmla="*/ 1440000 w 5032650"/>
                <a:gd name="connsiteY10" fmla="*/ 2880000 h 2880000"/>
                <a:gd name="connsiteX11" fmla="*/ 0 w 5032650"/>
                <a:gd name="connsiteY11" fmla="*/ 1440000 h 2880000"/>
                <a:gd name="connsiteX12" fmla="*/ 1440000 w 5032650"/>
                <a:gd name="connsiteY12" fmla="*/ 0 h 28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32650" h="2880000">
                  <a:moveTo>
                    <a:pt x="1440000" y="0"/>
                  </a:moveTo>
                  <a:cubicBezTo>
                    <a:pt x="1837645" y="0"/>
                    <a:pt x="2197645" y="161178"/>
                    <a:pt x="2458234" y="421766"/>
                  </a:cubicBezTo>
                  <a:lnTo>
                    <a:pt x="2516325" y="485683"/>
                  </a:lnTo>
                  <a:lnTo>
                    <a:pt x="2574417" y="421766"/>
                  </a:lnTo>
                  <a:cubicBezTo>
                    <a:pt x="2835005" y="161178"/>
                    <a:pt x="3195005" y="0"/>
                    <a:pt x="3592650" y="0"/>
                  </a:cubicBezTo>
                  <a:cubicBezTo>
                    <a:pt x="4387940" y="0"/>
                    <a:pt x="5032650" y="644710"/>
                    <a:pt x="5032650" y="1440000"/>
                  </a:cubicBezTo>
                  <a:cubicBezTo>
                    <a:pt x="5032650" y="2235290"/>
                    <a:pt x="4387940" y="2880000"/>
                    <a:pt x="3592650" y="2880000"/>
                  </a:cubicBezTo>
                  <a:cubicBezTo>
                    <a:pt x="3195005" y="2880000"/>
                    <a:pt x="2835005" y="2718823"/>
                    <a:pt x="2574417" y="2458234"/>
                  </a:cubicBezTo>
                  <a:lnTo>
                    <a:pt x="2516325" y="2394317"/>
                  </a:lnTo>
                  <a:lnTo>
                    <a:pt x="2458234" y="2458234"/>
                  </a:lnTo>
                  <a:cubicBezTo>
                    <a:pt x="2197645" y="2718823"/>
                    <a:pt x="1837645" y="2880000"/>
                    <a:pt x="1440000" y="2880000"/>
                  </a:cubicBezTo>
                  <a:cubicBezTo>
                    <a:pt x="644710" y="2880000"/>
                    <a:pt x="0" y="2235290"/>
                    <a:pt x="0" y="1440000"/>
                  </a:cubicBezTo>
                  <a:cubicBezTo>
                    <a:pt x="0" y="644710"/>
                    <a:pt x="644710" y="0"/>
                    <a:pt x="1440000" y="0"/>
                  </a:cubicBezTo>
                  <a:close/>
                </a:path>
              </a:pathLst>
            </a:custGeom>
            <a:gradFill>
              <a:gsLst>
                <a:gs pos="100000">
                  <a:schemeClr val="accent4">
                    <a:lumMod val="20000"/>
                    <a:lumOff val="80000"/>
                  </a:schemeClr>
                </a:gs>
                <a:gs pos="50000">
                  <a:srgbClr val="DA7B43"/>
                </a:gs>
                <a:gs pos="0">
                  <a:srgbClr val="9E0406"/>
                </a:gs>
              </a:gsLst>
              <a:lin ang="1800000" scaled="0"/>
            </a:gra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sp>
          <p:nvSpPr>
            <p:cNvPr id="24" name="空心弧 23"/>
            <p:cNvSpPr/>
            <p:nvPr/>
          </p:nvSpPr>
          <p:spPr>
            <a:xfrm>
              <a:off x="3312000" y="3240549"/>
              <a:ext cx="2520000" cy="2520000"/>
            </a:xfrm>
            <a:prstGeom prst="blockArc">
              <a:avLst>
                <a:gd name="adj1" fmla="val 2488135"/>
                <a:gd name="adj2" fmla="val 21526978"/>
                <a:gd name="adj3" fmla="val 14408"/>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sp>
          <p:nvSpPr>
            <p:cNvPr id="25" name="空心弧 24"/>
            <p:cNvSpPr/>
            <p:nvPr/>
          </p:nvSpPr>
          <p:spPr>
            <a:xfrm>
              <a:off x="5464650" y="3240549"/>
              <a:ext cx="2519999" cy="2520000"/>
            </a:xfrm>
            <a:prstGeom prst="blockArc">
              <a:avLst>
                <a:gd name="adj1" fmla="val 13298924"/>
                <a:gd name="adj2" fmla="val 10688974"/>
                <a:gd name="adj3" fmla="val 14883"/>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sp>
          <p:nvSpPr>
            <p:cNvPr id="26" name="矩形 25"/>
            <p:cNvSpPr/>
            <p:nvPr/>
          </p:nvSpPr>
          <p:spPr>
            <a:xfrm>
              <a:off x="3769366" y="4026789"/>
              <a:ext cx="1605268" cy="947520"/>
            </a:xfrm>
            <a:prstGeom prst="rect">
              <a:avLst/>
            </a:prstGeom>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党</a:t>
              </a:r>
            </a:p>
          </p:txBody>
        </p:sp>
        <p:sp>
          <p:nvSpPr>
            <p:cNvPr id="27" name="矩形 26"/>
            <p:cNvSpPr/>
            <p:nvPr/>
          </p:nvSpPr>
          <p:spPr>
            <a:xfrm>
              <a:off x="5922016" y="4026789"/>
              <a:ext cx="1605268" cy="947520"/>
            </a:xfrm>
            <a:prstGeom prst="rect">
              <a:avLst/>
            </a:prstGeom>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人民</a:t>
              </a:r>
            </a:p>
          </p:txBody>
        </p:sp>
      </p:grpSp>
      <p:grpSp>
        <p:nvGrpSpPr>
          <p:cNvPr id="28" name="组合 27"/>
          <p:cNvGrpSpPr/>
          <p:nvPr/>
        </p:nvGrpSpPr>
        <p:grpSpPr>
          <a:xfrm>
            <a:off x="1247256" y="2269187"/>
            <a:ext cx="2520000" cy="533665"/>
            <a:chOff x="1318376" y="2861472"/>
            <a:chExt cx="2520000" cy="533665"/>
          </a:xfrm>
        </p:grpSpPr>
        <p:sp>
          <p:nvSpPr>
            <p:cNvPr id="35" name="圆角矩形 20"/>
            <p:cNvSpPr/>
            <p:nvPr/>
          </p:nvSpPr>
          <p:spPr>
            <a:xfrm flipH="1">
              <a:off x="1318376" y="3323137"/>
              <a:ext cx="25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6" name="文本框 35"/>
            <p:cNvSpPr txBox="1"/>
            <p:nvPr/>
          </p:nvSpPr>
          <p:spPr>
            <a:xfrm>
              <a:off x="1390376" y="2861472"/>
              <a:ext cx="237600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想在一起</a:t>
              </a:r>
            </a:p>
          </p:txBody>
        </p:sp>
      </p:grpSp>
      <p:grpSp>
        <p:nvGrpSpPr>
          <p:cNvPr id="37" name="组合 36"/>
          <p:cNvGrpSpPr/>
          <p:nvPr/>
        </p:nvGrpSpPr>
        <p:grpSpPr>
          <a:xfrm>
            <a:off x="1247256" y="3667105"/>
            <a:ext cx="2520000" cy="533665"/>
            <a:chOff x="1318376" y="2861472"/>
            <a:chExt cx="2520000" cy="533665"/>
          </a:xfrm>
        </p:grpSpPr>
        <p:sp>
          <p:nvSpPr>
            <p:cNvPr id="38" name="圆角矩形 24"/>
            <p:cNvSpPr/>
            <p:nvPr/>
          </p:nvSpPr>
          <p:spPr>
            <a:xfrm flipH="1">
              <a:off x="1318376" y="3323137"/>
              <a:ext cx="25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9" name="文本框 38"/>
            <p:cNvSpPr txBox="1"/>
            <p:nvPr/>
          </p:nvSpPr>
          <p:spPr>
            <a:xfrm>
              <a:off x="1390376" y="2861472"/>
              <a:ext cx="237600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风雨同舟</a:t>
              </a:r>
            </a:p>
          </p:txBody>
        </p:sp>
      </p:grpSp>
      <p:grpSp>
        <p:nvGrpSpPr>
          <p:cNvPr id="41" name="组合 40"/>
          <p:cNvGrpSpPr/>
          <p:nvPr/>
        </p:nvGrpSpPr>
        <p:grpSpPr>
          <a:xfrm>
            <a:off x="8376594" y="2269187"/>
            <a:ext cx="2520000" cy="533665"/>
            <a:chOff x="1318376" y="2861472"/>
            <a:chExt cx="2520000" cy="533665"/>
          </a:xfrm>
        </p:grpSpPr>
        <p:sp>
          <p:nvSpPr>
            <p:cNvPr id="42" name="圆角矩形 27"/>
            <p:cNvSpPr/>
            <p:nvPr/>
          </p:nvSpPr>
          <p:spPr>
            <a:xfrm>
              <a:off x="1318376" y="3323137"/>
              <a:ext cx="25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3" name="文本框 42"/>
            <p:cNvSpPr txBox="1"/>
            <p:nvPr/>
          </p:nvSpPr>
          <p:spPr>
            <a:xfrm>
              <a:off x="1390376" y="2861472"/>
              <a:ext cx="237600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干在一起</a:t>
              </a:r>
            </a:p>
          </p:txBody>
        </p:sp>
      </p:grpSp>
      <p:grpSp>
        <p:nvGrpSpPr>
          <p:cNvPr id="44" name="组合 43"/>
          <p:cNvGrpSpPr/>
          <p:nvPr/>
        </p:nvGrpSpPr>
        <p:grpSpPr>
          <a:xfrm>
            <a:off x="8376594" y="3667105"/>
            <a:ext cx="2520000" cy="533665"/>
            <a:chOff x="1318376" y="2861472"/>
            <a:chExt cx="2520000" cy="533665"/>
          </a:xfrm>
        </p:grpSpPr>
        <p:sp>
          <p:nvSpPr>
            <p:cNvPr id="45" name="圆角矩形 30"/>
            <p:cNvSpPr/>
            <p:nvPr/>
          </p:nvSpPr>
          <p:spPr>
            <a:xfrm>
              <a:off x="1318376" y="3323137"/>
              <a:ext cx="25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6" name="文本框 45"/>
            <p:cNvSpPr txBox="1"/>
            <p:nvPr/>
          </p:nvSpPr>
          <p:spPr>
            <a:xfrm>
              <a:off x="1390376" y="2861472"/>
              <a:ext cx="237600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同甘共苦</a:t>
              </a:r>
            </a:p>
          </p:txBody>
        </p:sp>
      </p:grpSp>
      <p:sp>
        <p:nvSpPr>
          <p:cNvPr id="49" name="文本框 48"/>
          <p:cNvSpPr txBox="1"/>
          <p:nvPr/>
        </p:nvSpPr>
        <p:spPr>
          <a:xfrm>
            <a:off x="1417949" y="4827144"/>
            <a:ext cx="9356103" cy="1337945"/>
          </a:xfrm>
          <a:prstGeom prst="rect">
            <a:avLst/>
          </a:prstGeom>
          <a:noFill/>
          <a:ln w="9525">
            <a:noFill/>
          </a:ln>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让老百姓过上好日子是党一切工作的出发点和落脚点。以人民为中心的发展思想，不是高高在上的宣传口号，绝对不能只停留在口头上，要全方位贯穿于经济社会发展的各个环节，体现在人民群众获得感、幸福感、安全感的扎实提升上。</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işlídê"/>
          <p:cNvSpPr/>
          <p:nvPr/>
        </p:nvSpPr>
        <p:spPr>
          <a:xfrm>
            <a:off x="355600" y="2489528"/>
            <a:ext cx="11464289" cy="3470972"/>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grpSp>
        <p:nvGrpSpPr>
          <p:cNvPr id="34" name="组合 33"/>
          <p:cNvGrpSpPr/>
          <p:nvPr/>
        </p:nvGrpSpPr>
        <p:grpSpPr>
          <a:xfrm>
            <a:off x="2046000" y="900000"/>
            <a:ext cx="8100000" cy="468000"/>
            <a:chOff x="1195504" y="4601631"/>
            <a:chExt cx="8100000" cy="468000"/>
          </a:xfrm>
        </p:grpSpPr>
        <p:sp>
          <p:nvSpPr>
            <p:cNvPr id="40" name="对角圆角矩形 2"/>
            <p:cNvSpPr/>
            <p:nvPr/>
          </p:nvSpPr>
          <p:spPr>
            <a:xfrm>
              <a:off x="1195504" y="4601631"/>
              <a:ext cx="810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rPr>
                <a:t>“十四五”规划和</a:t>
              </a:r>
              <a:r>
                <a:rPr kumimoji="0" lang="en-US" altLang="zh-CN"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rPr>
                <a:t>2035</a:t>
              </a:r>
              <a:r>
                <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rPr>
                <a:t>年远景目标积极回应人民群众诉求和期盼</a:t>
              </a:r>
            </a:p>
          </p:txBody>
        </p:sp>
        <p:sp>
          <p:nvSpPr>
            <p:cNvPr id="47" name="对角圆角矩形 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20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pic>
        <p:nvPicPr>
          <p:cNvPr id="50" name="图片 49"/>
          <p:cNvPicPr preferRelativeResize="0"/>
          <p:nvPr/>
        </p:nvPicPr>
        <p:blipFill rotWithShape="1">
          <a:blip r:embed="rId2" cstate="print">
            <a:extLst>
              <a:ext uri="{28A0092B-C50C-407E-A947-70E740481C1C}">
                <a14:useLocalDpi xmlns:a14="http://schemas.microsoft.com/office/drawing/2010/main" val="0"/>
              </a:ext>
            </a:extLst>
          </a:blip>
          <a:srcRect l="383" t="46453" r="395" b="36638"/>
          <a:stretch>
            <a:fillRect/>
          </a:stretch>
        </p:blipFill>
        <p:spPr>
          <a:xfrm>
            <a:off x="1596000" y="1548502"/>
            <a:ext cx="9000000" cy="1206719"/>
          </a:xfrm>
          <a:prstGeom prst="cube">
            <a:avLst>
              <a:gd name="adj" fmla="val 5549"/>
            </a:avLst>
          </a:prstGeom>
          <a:noFill/>
          <a:effectLst>
            <a:outerShdw blurRad="76200" dir="18900000" sy="23000" kx="-1200000" algn="bl" rotWithShape="0">
              <a:prstClr val="black">
                <a:alpha val="20000"/>
              </a:prstClr>
            </a:outerShdw>
          </a:effectLst>
        </p:spPr>
      </p:pic>
      <p:sp>
        <p:nvSpPr>
          <p:cNvPr id="52" name="文本框 51"/>
          <p:cNvSpPr txBox="1"/>
          <p:nvPr/>
        </p:nvSpPr>
        <p:spPr>
          <a:xfrm>
            <a:off x="1732279" y="3198295"/>
            <a:ext cx="4355465" cy="2015936"/>
          </a:xfrm>
          <a:prstGeom prst="rect">
            <a:avLst/>
          </a:prstGeom>
          <a:noFill/>
        </p:spPr>
        <p:txBody>
          <a:bodyPr wrap="square" rtlCol="0">
            <a:spAutoFit/>
          </a:bodyPr>
          <a:lstStyle/>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solidFill>
                  <a:schemeClr val="tx1">
                    <a:lumMod val="95000"/>
                    <a:lumOff val="5000"/>
                  </a:schemeClr>
                </a:solidFill>
                <a:effectLst/>
                <a:uLnTx/>
                <a:uFillTx/>
                <a:latin typeface="微软雅黑" panose="020B0503020204020204" pitchFamily="34" charset="-122"/>
                <a:ea typeface="微软雅黑" panose="020B0503020204020204" pitchFamily="34" charset="-122"/>
                <a:cs typeface="+mn-cs"/>
              </a:rPr>
              <a:t>实现更加充分更高质量就业</a:t>
            </a:r>
          </a:p>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solidFill>
                  <a:schemeClr val="tx1">
                    <a:lumMod val="95000"/>
                    <a:lumOff val="5000"/>
                  </a:schemeClr>
                </a:solidFill>
                <a:effectLst/>
                <a:uLnTx/>
                <a:uFillTx/>
                <a:latin typeface="微软雅黑" panose="020B0503020204020204" pitchFamily="34" charset="-122"/>
                <a:ea typeface="微软雅黑" panose="020B0503020204020204" pitchFamily="34" charset="-122"/>
                <a:cs typeface="+mn-cs"/>
              </a:rPr>
              <a:t>居民收入增长和经济增长基本同步</a:t>
            </a:r>
          </a:p>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solidFill>
                  <a:schemeClr val="tx1">
                    <a:lumMod val="95000"/>
                    <a:lumOff val="5000"/>
                  </a:schemeClr>
                </a:solidFill>
                <a:effectLst/>
                <a:uLnTx/>
                <a:uFillTx/>
                <a:latin typeface="微软雅黑" panose="020B0503020204020204" pitchFamily="34" charset="-122"/>
                <a:ea typeface="微软雅黑" panose="020B0503020204020204" pitchFamily="34" charset="-122"/>
                <a:cs typeface="+mn-cs"/>
              </a:rPr>
              <a:t>分配结构明显改善</a:t>
            </a:r>
          </a:p>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solidFill>
                  <a:schemeClr val="tx1">
                    <a:lumMod val="95000"/>
                    <a:lumOff val="5000"/>
                  </a:schemeClr>
                </a:solidFill>
                <a:effectLst/>
                <a:uLnTx/>
                <a:uFillTx/>
                <a:latin typeface="微软雅黑" panose="020B0503020204020204" pitchFamily="34" charset="-122"/>
                <a:ea typeface="微软雅黑" panose="020B0503020204020204" pitchFamily="34" charset="-122"/>
                <a:cs typeface="+mn-cs"/>
              </a:rPr>
              <a:t>基本公共服务均等化水平明显提高</a:t>
            </a:r>
            <a:endParaRPr kumimoji="0" lang="en-US" altLang="zh-CN" sz="2000" i="0" u="none" strike="noStrike" kern="1200" cap="none" spc="0" normalizeH="0" baseline="0" noProof="0" dirty="0">
              <a:ln>
                <a:noFill/>
              </a:ln>
              <a:solidFill>
                <a:schemeClr val="tx1">
                  <a:lumMod val="95000"/>
                  <a:lumOff val="5000"/>
                </a:schemeClr>
              </a:solidFill>
              <a:effectLst/>
              <a:uLnTx/>
              <a:uFillTx/>
              <a:latin typeface="微软雅黑" panose="020B0503020204020204" pitchFamily="34" charset="-122"/>
              <a:ea typeface="微软雅黑" panose="020B0503020204020204" pitchFamily="34" charset="-122"/>
              <a:cs typeface="+mn-cs"/>
            </a:endParaRPr>
          </a:p>
        </p:txBody>
      </p:sp>
      <p:sp>
        <p:nvSpPr>
          <p:cNvPr id="53" name="文本框 52"/>
          <p:cNvSpPr txBox="1"/>
          <p:nvPr/>
        </p:nvSpPr>
        <p:spPr>
          <a:xfrm>
            <a:off x="6907419" y="3198295"/>
            <a:ext cx="4622165" cy="2015936"/>
          </a:xfrm>
          <a:prstGeom prst="rect">
            <a:avLst/>
          </a:prstGeom>
          <a:noFill/>
        </p:spPr>
        <p:txBody>
          <a:bodyPr wrap="square" rtlCol="0">
            <a:spAutoFit/>
          </a:bodyPr>
          <a:lstStyle/>
          <a:p>
            <a:pPr marL="342900" lvl="0" indent="-342900">
              <a:spcAft>
                <a:spcPts val="1800"/>
              </a:spcAft>
              <a:buClr>
                <a:srgbClr val="9E0406"/>
              </a:buClr>
              <a:buSzPct val="80000"/>
              <a:buFont typeface="Wingdings" panose="05000000000000000000" pitchFamily="2" charset="2"/>
              <a:buChar char="n"/>
              <a:defRPr/>
            </a:pPr>
            <a:r>
              <a:rPr lang="zh-CN" altLang="en-US" sz="2000" dirty="0">
                <a:latin typeface="微软雅黑" panose="020B0503020204020204" pitchFamily="34" charset="-122"/>
                <a:ea typeface="微软雅黑" panose="020B0503020204020204" pitchFamily="34" charset="-122"/>
              </a:rPr>
              <a:t>全民受教育程度不断提升</a:t>
            </a:r>
            <a:endParaRPr kumimoji="0" lang="en-US" altLang="zh-CN" sz="20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endParaRPr>
          </a:p>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rPr>
              <a:t>卫生健康体系更加完善</a:t>
            </a:r>
          </a:p>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rPr>
              <a:t>脱贫攻坚成果巩固拓展</a:t>
            </a:r>
          </a:p>
          <a:p>
            <a:pPr marL="342900" marR="0" lvl="0" indent="-342900" algn="l" defTabSz="914400" rtl="0" fontAlgn="auto">
              <a:spcBef>
                <a:spcPts val="0"/>
              </a:spcBef>
              <a:spcAft>
                <a:spcPts val="1800"/>
              </a:spcAft>
              <a:buClr>
                <a:srgbClr val="9E0406"/>
              </a:buClr>
              <a:buSzPct val="80000"/>
              <a:buFont typeface="Wingdings" panose="05000000000000000000" pitchFamily="2" charset="2"/>
              <a:buChar char="n"/>
              <a:defRPr/>
            </a:pPr>
            <a:r>
              <a:rPr kumimoji="0" lang="zh-CN" altLang="en-US" sz="20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rPr>
              <a:t>乡村振兴战略全面推进</a:t>
            </a:r>
          </a:p>
        </p:txBody>
      </p:sp>
      <p:sp>
        <p:nvSpPr>
          <p:cNvPr id="4" name="对角圆角矩形 2"/>
          <p:cNvSpPr/>
          <p:nvPr/>
        </p:nvSpPr>
        <p:spPr>
          <a:xfrm>
            <a:off x="1350437" y="5591817"/>
            <a:ext cx="9474618" cy="707383"/>
          </a:xfrm>
          <a:prstGeom prst="round2DiagRect">
            <a:avLst>
              <a:gd name="adj1" fmla="val 0"/>
              <a:gd name="adj2" fmla="val 0"/>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914400" rtl="0" eaLnBrk="1" fontAlgn="auto" latinLnBrk="0" hangingPunct="1">
              <a:lnSpc>
                <a:spcPct val="100000"/>
              </a:lnSpc>
              <a:spcBef>
                <a:spcPts val="0"/>
              </a:spcBef>
              <a:spcAft>
                <a:spcPts val="0"/>
              </a:spcAft>
              <a:buClrTx/>
              <a:buSzTx/>
              <a:buFontTx/>
              <a:buNone/>
              <a:defRPr/>
            </a:pPr>
            <a:endParaRPr kumimoji="1" lang="zh-CN" altLang="en-US" sz="2400" b="1" i="0" u="none" strike="noStrike" kern="1200" cap="none" spc="0" normalizeH="0" baseline="0" noProof="0" dirty="0">
              <a:ln>
                <a:noFill/>
              </a:ln>
              <a:solidFill>
                <a:schemeClr val="tx1"/>
              </a:solidFill>
              <a:uLnTx/>
              <a:uFillTx/>
              <a:latin typeface="微软雅黑" panose="020B0503020204020204" pitchFamily="34" charset="-122"/>
              <a:ea typeface="微软雅黑" panose="020B0503020204020204" pitchFamily="34" charset="-122"/>
              <a:sym typeface="+mn-ea"/>
            </a:endParaRPr>
          </a:p>
        </p:txBody>
      </p:sp>
      <p:sp>
        <p:nvSpPr>
          <p:cNvPr id="15" name="文本框 14">
            <a:extLst>
              <a:ext uri="{FF2B5EF4-FFF2-40B4-BE49-F238E27FC236}">
                <a16:creationId xmlns:a16="http://schemas.microsoft.com/office/drawing/2014/main" id="{E9612773-7E2C-497B-91CC-43975794DF3B}"/>
              </a:ext>
            </a:extLst>
          </p:cNvPr>
          <p:cNvSpPr txBox="1"/>
          <p:nvPr/>
        </p:nvSpPr>
        <p:spPr>
          <a:xfrm>
            <a:off x="2933630" y="1797629"/>
            <a:ext cx="6412631" cy="839306"/>
          </a:xfrm>
          <a:custGeom>
            <a:avLst/>
            <a:gdLst/>
            <a:ahLst/>
            <a:cxnLst/>
            <a:rect l="l" t="t" r="r" b="b"/>
            <a:pathLst>
              <a:path w="6412631" h="839306">
                <a:moveTo>
                  <a:pt x="2312547" y="769659"/>
                </a:moveTo>
                <a:lnTo>
                  <a:pt x="2312547" y="799518"/>
                </a:lnTo>
                <a:lnTo>
                  <a:pt x="2366814" y="799518"/>
                </a:lnTo>
                <a:lnTo>
                  <a:pt x="2366814" y="769659"/>
                </a:lnTo>
                <a:close/>
                <a:moveTo>
                  <a:pt x="4488321" y="739912"/>
                </a:moveTo>
                <a:cubicBezTo>
                  <a:pt x="4485643" y="739131"/>
                  <a:pt x="4484688" y="740712"/>
                  <a:pt x="4485456" y="744656"/>
                </a:cubicBezTo>
                <a:lnTo>
                  <a:pt x="4485456" y="801918"/>
                </a:lnTo>
                <a:lnTo>
                  <a:pt x="4485383" y="802172"/>
                </a:lnTo>
                <a:lnTo>
                  <a:pt x="4489624" y="800504"/>
                </a:lnTo>
                <a:cubicBezTo>
                  <a:pt x="4499980" y="800479"/>
                  <a:pt x="4505158" y="798160"/>
                  <a:pt x="4505158" y="793546"/>
                </a:cubicBezTo>
                <a:lnTo>
                  <a:pt x="4505158" y="739912"/>
                </a:lnTo>
                <a:close/>
                <a:moveTo>
                  <a:pt x="4734390" y="733940"/>
                </a:moveTo>
                <a:cubicBezTo>
                  <a:pt x="4730385" y="739943"/>
                  <a:pt x="4725646" y="746461"/>
                  <a:pt x="4720177" y="753493"/>
                </a:cubicBezTo>
                <a:cubicBezTo>
                  <a:pt x="4715973" y="757734"/>
                  <a:pt x="4714255" y="759960"/>
                  <a:pt x="4715024" y="760171"/>
                </a:cubicBezTo>
                <a:cubicBezTo>
                  <a:pt x="4715024" y="759725"/>
                  <a:pt x="4716946" y="759502"/>
                  <a:pt x="4720791" y="759502"/>
                </a:cubicBezTo>
                <a:cubicBezTo>
                  <a:pt x="4732636" y="759502"/>
                  <a:pt x="4743270" y="759886"/>
                  <a:pt x="4752696" y="760655"/>
                </a:cubicBezTo>
                <a:cubicBezTo>
                  <a:pt x="4758860" y="753040"/>
                  <a:pt x="4765328" y="744135"/>
                  <a:pt x="4772099" y="733940"/>
                </a:cubicBezTo>
                <a:close/>
                <a:moveTo>
                  <a:pt x="2316640" y="728006"/>
                </a:moveTo>
                <a:cubicBezTo>
                  <a:pt x="2313131" y="727237"/>
                  <a:pt x="2311766" y="730164"/>
                  <a:pt x="2312547" y="736787"/>
                </a:cubicBezTo>
                <a:lnTo>
                  <a:pt x="2312547" y="757864"/>
                </a:lnTo>
                <a:lnTo>
                  <a:pt x="2366814" y="757864"/>
                </a:lnTo>
                <a:lnTo>
                  <a:pt x="2366814" y="728006"/>
                </a:lnTo>
                <a:close/>
                <a:moveTo>
                  <a:pt x="2035560" y="723225"/>
                </a:moveTo>
                <a:cubicBezTo>
                  <a:pt x="2031343" y="721674"/>
                  <a:pt x="2030016" y="723653"/>
                  <a:pt x="2031579" y="729159"/>
                </a:cubicBezTo>
                <a:lnTo>
                  <a:pt x="2031579" y="803090"/>
                </a:lnTo>
                <a:lnTo>
                  <a:pt x="2042945" y="803090"/>
                </a:lnTo>
                <a:lnTo>
                  <a:pt x="2042945" y="723225"/>
                </a:lnTo>
                <a:close/>
                <a:moveTo>
                  <a:pt x="1987209" y="723225"/>
                </a:moveTo>
                <a:cubicBezTo>
                  <a:pt x="1983464" y="721674"/>
                  <a:pt x="1981982" y="723281"/>
                  <a:pt x="1982763" y="728043"/>
                </a:cubicBezTo>
                <a:lnTo>
                  <a:pt x="1982763" y="803090"/>
                </a:lnTo>
                <a:lnTo>
                  <a:pt x="1994074" y="803090"/>
                </a:lnTo>
                <a:lnTo>
                  <a:pt x="1994074" y="723225"/>
                </a:lnTo>
                <a:close/>
                <a:moveTo>
                  <a:pt x="1940105" y="723225"/>
                </a:moveTo>
                <a:cubicBezTo>
                  <a:pt x="1936781" y="721674"/>
                  <a:pt x="1935510" y="724149"/>
                  <a:pt x="1936291" y="730648"/>
                </a:cubicBezTo>
                <a:lnTo>
                  <a:pt x="1936291" y="803090"/>
                </a:lnTo>
                <a:lnTo>
                  <a:pt x="1945258" y="803090"/>
                </a:lnTo>
                <a:lnTo>
                  <a:pt x="1945258" y="723225"/>
                </a:lnTo>
                <a:close/>
                <a:moveTo>
                  <a:pt x="4149254" y="718462"/>
                </a:moveTo>
                <a:cubicBezTo>
                  <a:pt x="4142408" y="717693"/>
                  <a:pt x="4139376" y="721755"/>
                  <a:pt x="4140157" y="730648"/>
                </a:cubicBezTo>
                <a:lnTo>
                  <a:pt x="4140157" y="780486"/>
                </a:lnTo>
                <a:lnTo>
                  <a:pt x="4199186" y="780486"/>
                </a:lnTo>
                <a:lnTo>
                  <a:pt x="4199186" y="718462"/>
                </a:lnTo>
                <a:close/>
                <a:moveTo>
                  <a:pt x="5924866" y="717290"/>
                </a:moveTo>
                <a:lnTo>
                  <a:pt x="5924866" y="776896"/>
                </a:lnTo>
                <a:lnTo>
                  <a:pt x="6019651" y="776896"/>
                </a:lnTo>
                <a:lnTo>
                  <a:pt x="6019651" y="717290"/>
                </a:lnTo>
                <a:close/>
                <a:moveTo>
                  <a:pt x="510890" y="704175"/>
                </a:moveTo>
                <a:cubicBezTo>
                  <a:pt x="510890" y="705117"/>
                  <a:pt x="509334" y="711064"/>
                  <a:pt x="506221" y="722016"/>
                </a:cubicBezTo>
                <a:cubicBezTo>
                  <a:pt x="517680" y="728775"/>
                  <a:pt x="521910" y="734064"/>
                  <a:pt x="518908" y="737884"/>
                </a:cubicBezTo>
                <a:lnTo>
                  <a:pt x="518908" y="704175"/>
                </a:lnTo>
                <a:close/>
                <a:moveTo>
                  <a:pt x="466260" y="704175"/>
                </a:moveTo>
                <a:cubicBezTo>
                  <a:pt x="463594" y="717606"/>
                  <a:pt x="462261" y="724322"/>
                  <a:pt x="462261" y="724322"/>
                </a:cubicBezTo>
                <a:cubicBezTo>
                  <a:pt x="464034" y="725439"/>
                  <a:pt x="466484" y="727559"/>
                  <a:pt x="469609" y="730685"/>
                </a:cubicBezTo>
                <a:cubicBezTo>
                  <a:pt x="473640" y="733103"/>
                  <a:pt x="475196" y="734722"/>
                  <a:pt x="474278" y="735540"/>
                </a:cubicBezTo>
                <a:cubicBezTo>
                  <a:pt x="474750" y="732266"/>
                  <a:pt x="475754" y="721811"/>
                  <a:pt x="477292" y="704175"/>
                </a:cubicBezTo>
                <a:close/>
                <a:moveTo>
                  <a:pt x="429984" y="704175"/>
                </a:moveTo>
                <a:cubicBezTo>
                  <a:pt x="425370" y="704175"/>
                  <a:pt x="423447" y="706147"/>
                  <a:pt x="424216" y="710091"/>
                </a:cubicBezTo>
                <a:lnTo>
                  <a:pt x="424216" y="774068"/>
                </a:lnTo>
                <a:cubicBezTo>
                  <a:pt x="430356" y="761343"/>
                  <a:pt x="433425" y="738046"/>
                  <a:pt x="433425" y="704175"/>
                </a:cubicBezTo>
                <a:close/>
                <a:moveTo>
                  <a:pt x="6198747" y="703003"/>
                </a:moveTo>
                <a:lnTo>
                  <a:pt x="6198747" y="773343"/>
                </a:lnTo>
                <a:lnTo>
                  <a:pt x="6232717" y="773343"/>
                </a:lnTo>
                <a:lnTo>
                  <a:pt x="6232717" y="703003"/>
                </a:lnTo>
                <a:close/>
                <a:moveTo>
                  <a:pt x="2826897" y="703003"/>
                </a:moveTo>
                <a:lnTo>
                  <a:pt x="2826897" y="773343"/>
                </a:lnTo>
                <a:lnTo>
                  <a:pt x="2860867" y="773343"/>
                </a:lnTo>
                <a:lnTo>
                  <a:pt x="2860867" y="703003"/>
                </a:lnTo>
                <a:close/>
                <a:moveTo>
                  <a:pt x="2377157" y="702166"/>
                </a:moveTo>
                <a:cubicBezTo>
                  <a:pt x="2396803" y="706308"/>
                  <a:pt x="2410433" y="713458"/>
                  <a:pt x="2418048" y="723615"/>
                </a:cubicBezTo>
                <a:cubicBezTo>
                  <a:pt x="2419015" y="726332"/>
                  <a:pt x="2417645" y="729755"/>
                  <a:pt x="2413937" y="733885"/>
                </a:cubicBezTo>
                <a:cubicBezTo>
                  <a:pt x="2412188" y="736216"/>
                  <a:pt x="2411313" y="737760"/>
                  <a:pt x="2411313" y="738517"/>
                </a:cubicBezTo>
                <a:lnTo>
                  <a:pt x="2411313" y="811257"/>
                </a:lnTo>
                <a:cubicBezTo>
                  <a:pt x="2411313" y="823411"/>
                  <a:pt x="2403699" y="830827"/>
                  <a:pt x="2388468" y="833506"/>
                </a:cubicBezTo>
                <a:cubicBezTo>
                  <a:pt x="2373263" y="836619"/>
                  <a:pt x="2366045" y="832241"/>
                  <a:pt x="2366814" y="820372"/>
                </a:cubicBezTo>
                <a:lnTo>
                  <a:pt x="2366814" y="810159"/>
                </a:lnTo>
                <a:lnTo>
                  <a:pt x="2312547" y="810159"/>
                </a:lnTo>
                <a:lnTo>
                  <a:pt x="2312547" y="820521"/>
                </a:lnTo>
                <a:cubicBezTo>
                  <a:pt x="2314879" y="828868"/>
                  <a:pt x="2307562" y="833971"/>
                  <a:pt x="2290595" y="835832"/>
                </a:cubicBezTo>
                <a:cubicBezTo>
                  <a:pt x="2278689" y="836613"/>
                  <a:pt x="2273120" y="831863"/>
                  <a:pt x="2273889" y="821582"/>
                </a:cubicBezTo>
                <a:lnTo>
                  <a:pt x="2273889" y="724434"/>
                </a:lnTo>
                <a:cubicBezTo>
                  <a:pt x="2273889" y="711151"/>
                  <a:pt x="2280128" y="706655"/>
                  <a:pt x="2292604" y="710946"/>
                </a:cubicBezTo>
                <a:cubicBezTo>
                  <a:pt x="2293274" y="711616"/>
                  <a:pt x="2294911" y="712273"/>
                  <a:pt x="2297516" y="712918"/>
                </a:cubicBezTo>
                <a:cubicBezTo>
                  <a:pt x="2304164" y="715883"/>
                  <a:pt x="2307946" y="717365"/>
                  <a:pt x="2308864" y="717365"/>
                </a:cubicBezTo>
                <a:lnTo>
                  <a:pt x="2365865" y="717365"/>
                </a:lnTo>
                <a:cubicBezTo>
                  <a:pt x="2365071" y="717365"/>
                  <a:pt x="2365431" y="716124"/>
                  <a:pt x="2366944" y="713644"/>
                </a:cubicBezTo>
                <a:cubicBezTo>
                  <a:pt x="2369697" y="708063"/>
                  <a:pt x="2373102" y="704237"/>
                  <a:pt x="2377157" y="702166"/>
                </a:cubicBezTo>
                <a:close/>
                <a:moveTo>
                  <a:pt x="3513646" y="692268"/>
                </a:moveTo>
                <a:cubicBezTo>
                  <a:pt x="3507023" y="716540"/>
                  <a:pt x="3501479" y="732706"/>
                  <a:pt x="3497015" y="740768"/>
                </a:cubicBezTo>
                <a:cubicBezTo>
                  <a:pt x="3523481" y="757833"/>
                  <a:pt x="3532820" y="774936"/>
                  <a:pt x="3525032" y="792076"/>
                </a:cubicBezTo>
                <a:cubicBezTo>
                  <a:pt x="3554512" y="796268"/>
                  <a:pt x="3568086" y="793149"/>
                  <a:pt x="3565755" y="782719"/>
                </a:cubicBezTo>
                <a:lnTo>
                  <a:pt x="3565755" y="692268"/>
                </a:lnTo>
                <a:close/>
                <a:moveTo>
                  <a:pt x="1644570" y="688715"/>
                </a:moveTo>
                <a:lnTo>
                  <a:pt x="1644570" y="775724"/>
                </a:lnTo>
                <a:lnTo>
                  <a:pt x="1732211" y="775724"/>
                </a:lnTo>
                <a:lnTo>
                  <a:pt x="1732211" y="688715"/>
                </a:lnTo>
                <a:close/>
                <a:moveTo>
                  <a:pt x="5418869" y="680362"/>
                </a:moveTo>
                <a:cubicBezTo>
                  <a:pt x="5420383" y="701037"/>
                  <a:pt x="5424413" y="716943"/>
                  <a:pt x="5430962" y="728080"/>
                </a:cubicBezTo>
                <a:cubicBezTo>
                  <a:pt x="5440834" y="715926"/>
                  <a:pt x="5448040" y="705465"/>
                  <a:pt x="5452579" y="696696"/>
                </a:cubicBezTo>
                <a:cubicBezTo>
                  <a:pt x="5441689" y="696696"/>
                  <a:pt x="5436636" y="691890"/>
                  <a:pt x="5437417" y="682278"/>
                </a:cubicBezTo>
                <a:lnTo>
                  <a:pt x="5437417" y="680362"/>
                </a:lnTo>
                <a:close/>
                <a:moveTo>
                  <a:pt x="5389122" y="680362"/>
                </a:moveTo>
                <a:lnTo>
                  <a:pt x="5389122" y="782942"/>
                </a:lnTo>
                <a:cubicBezTo>
                  <a:pt x="5387212" y="783128"/>
                  <a:pt x="5387901" y="782812"/>
                  <a:pt x="5391187" y="781993"/>
                </a:cubicBezTo>
                <a:cubicBezTo>
                  <a:pt x="5405040" y="775829"/>
                  <a:pt x="5414032" y="772226"/>
                  <a:pt x="5418162" y="771185"/>
                </a:cubicBezTo>
                <a:cubicBezTo>
                  <a:pt x="5408042" y="743738"/>
                  <a:pt x="5403373" y="713464"/>
                  <a:pt x="5404154" y="680362"/>
                </a:cubicBezTo>
                <a:close/>
                <a:moveTo>
                  <a:pt x="5652920" y="675990"/>
                </a:moveTo>
                <a:cubicBezTo>
                  <a:pt x="5640815" y="703908"/>
                  <a:pt x="5623737" y="726437"/>
                  <a:pt x="5601686" y="743577"/>
                </a:cubicBezTo>
                <a:lnTo>
                  <a:pt x="5652920" y="743577"/>
                </a:lnTo>
                <a:close/>
                <a:moveTo>
                  <a:pt x="4540852" y="671316"/>
                </a:moveTo>
                <a:cubicBezTo>
                  <a:pt x="4541866" y="670978"/>
                  <a:pt x="4542780" y="671005"/>
                  <a:pt x="4543592" y="671395"/>
                </a:cubicBezTo>
                <a:cubicBezTo>
                  <a:pt x="4548789" y="671395"/>
                  <a:pt x="4557924" y="677931"/>
                  <a:pt x="4570995" y="691003"/>
                </a:cubicBezTo>
                <a:cubicBezTo>
                  <a:pt x="4576217" y="696026"/>
                  <a:pt x="4578443" y="699325"/>
                  <a:pt x="4577674" y="700901"/>
                </a:cubicBezTo>
                <a:cubicBezTo>
                  <a:pt x="4577674" y="703889"/>
                  <a:pt x="4573755" y="705384"/>
                  <a:pt x="4565917" y="705384"/>
                </a:cubicBezTo>
                <a:lnTo>
                  <a:pt x="4452305" y="705384"/>
                </a:lnTo>
                <a:cubicBezTo>
                  <a:pt x="4441366" y="713954"/>
                  <a:pt x="4431190" y="721916"/>
                  <a:pt x="4421777" y="729271"/>
                </a:cubicBezTo>
                <a:lnTo>
                  <a:pt x="4503855" y="729271"/>
                </a:lnTo>
                <a:cubicBezTo>
                  <a:pt x="4503111" y="729271"/>
                  <a:pt x="4504060" y="727293"/>
                  <a:pt x="4506702" y="723336"/>
                </a:cubicBezTo>
                <a:cubicBezTo>
                  <a:pt x="4509901" y="718549"/>
                  <a:pt x="4512965" y="715070"/>
                  <a:pt x="4515892" y="712900"/>
                </a:cubicBezTo>
                <a:cubicBezTo>
                  <a:pt x="4530403" y="715430"/>
                  <a:pt x="4544380" y="724242"/>
                  <a:pt x="4557824" y="739335"/>
                </a:cubicBezTo>
                <a:cubicBezTo>
                  <a:pt x="4557824" y="742721"/>
                  <a:pt x="4555598" y="745524"/>
                  <a:pt x="4551145" y="747744"/>
                </a:cubicBezTo>
                <a:cubicBezTo>
                  <a:pt x="4548752" y="748947"/>
                  <a:pt x="4547475" y="749710"/>
                  <a:pt x="4547313" y="750032"/>
                </a:cubicBezTo>
                <a:lnTo>
                  <a:pt x="4547313" y="808503"/>
                </a:lnTo>
                <a:cubicBezTo>
                  <a:pt x="4548095" y="824788"/>
                  <a:pt x="4537044" y="834207"/>
                  <a:pt x="4514162" y="836762"/>
                </a:cubicBezTo>
                <a:cubicBezTo>
                  <a:pt x="4501152" y="837568"/>
                  <a:pt x="4494647" y="833668"/>
                  <a:pt x="4494647" y="825060"/>
                </a:cubicBezTo>
                <a:cubicBezTo>
                  <a:pt x="4494647" y="823498"/>
                  <a:pt x="4494647" y="822555"/>
                  <a:pt x="4494647" y="822233"/>
                </a:cubicBezTo>
                <a:cubicBezTo>
                  <a:pt x="4493344" y="817073"/>
                  <a:pt x="4490052" y="812844"/>
                  <a:pt x="4484768" y="809545"/>
                </a:cubicBezTo>
                <a:lnTo>
                  <a:pt x="4483678" y="808091"/>
                </a:lnTo>
                <a:lnTo>
                  <a:pt x="4481857" y="814410"/>
                </a:lnTo>
                <a:cubicBezTo>
                  <a:pt x="4478675" y="817492"/>
                  <a:pt x="4473513" y="819492"/>
                  <a:pt x="4466369" y="820410"/>
                </a:cubicBezTo>
                <a:cubicBezTo>
                  <a:pt x="4454091" y="822778"/>
                  <a:pt x="4447952" y="818493"/>
                  <a:pt x="4447952" y="807554"/>
                </a:cubicBezTo>
                <a:lnTo>
                  <a:pt x="4447952" y="739912"/>
                </a:lnTo>
                <a:lnTo>
                  <a:pt x="4433236" y="739912"/>
                </a:lnTo>
                <a:cubicBezTo>
                  <a:pt x="4429590" y="739131"/>
                  <a:pt x="4428152" y="740712"/>
                  <a:pt x="4428920" y="744656"/>
                </a:cubicBezTo>
                <a:lnTo>
                  <a:pt x="4428920" y="807741"/>
                </a:lnTo>
                <a:cubicBezTo>
                  <a:pt x="4429702" y="816062"/>
                  <a:pt x="4422769" y="820689"/>
                  <a:pt x="4408122" y="821619"/>
                </a:cubicBezTo>
                <a:cubicBezTo>
                  <a:pt x="4396972" y="823181"/>
                  <a:pt x="4391788" y="819157"/>
                  <a:pt x="4392569" y="809545"/>
                </a:cubicBezTo>
                <a:lnTo>
                  <a:pt x="4392569" y="739912"/>
                </a:lnTo>
                <a:lnTo>
                  <a:pt x="4379100" y="739912"/>
                </a:lnTo>
                <a:cubicBezTo>
                  <a:pt x="4374611" y="739131"/>
                  <a:pt x="4372756" y="741109"/>
                  <a:pt x="4373538" y="745847"/>
                </a:cubicBezTo>
                <a:lnTo>
                  <a:pt x="4373538" y="814549"/>
                </a:lnTo>
                <a:cubicBezTo>
                  <a:pt x="4373538" y="823529"/>
                  <a:pt x="4366512" y="829333"/>
                  <a:pt x="4352460" y="831962"/>
                </a:cubicBezTo>
                <a:cubicBezTo>
                  <a:pt x="4341509" y="834406"/>
                  <a:pt x="4336033" y="829383"/>
                  <a:pt x="4336033" y="816893"/>
                </a:cubicBezTo>
                <a:lnTo>
                  <a:pt x="4336033" y="732824"/>
                </a:lnTo>
                <a:cubicBezTo>
                  <a:pt x="4336033" y="725011"/>
                  <a:pt x="4337149" y="721104"/>
                  <a:pt x="4339382" y="721104"/>
                </a:cubicBezTo>
                <a:cubicBezTo>
                  <a:pt x="4340511" y="718747"/>
                  <a:pt x="4345279" y="719188"/>
                  <a:pt x="4353688" y="722425"/>
                </a:cubicBezTo>
                <a:cubicBezTo>
                  <a:pt x="4356441" y="723343"/>
                  <a:pt x="4359387" y="724589"/>
                  <a:pt x="4362524" y="726164"/>
                </a:cubicBezTo>
                <a:cubicBezTo>
                  <a:pt x="4364931" y="726958"/>
                  <a:pt x="4367417" y="727993"/>
                  <a:pt x="4369984" y="729271"/>
                </a:cubicBezTo>
                <a:lnTo>
                  <a:pt x="4404178" y="729271"/>
                </a:lnTo>
                <a:lnTo>
                  <a:pt x="4405257" y="705384"/>
                </a:lnTo>
                <a:lnTo>
                  <a:pt x="4309244" y="705384"/>
                </a:lnTo>
                <a:cubicBezTo>
                  <a:pt x="4305871" y="705384"/>
                  <a:pt x="4303068" y="704268"/>
                  <a:pt x="4300835" y="702035"/>
                </a:cubicBezTo>
                <a:cubicBezTo>
                  <a:pt x="4298616" y="697174"/>
                  <a:pt x="4299862" y="694743"/>
                  <a:pt x="4304574" y="694743"/>
                </a:cubicBezTo>
                <a:lnTo>
                  <a:pt x="4522626" y="694743"/>
                </a:lnTo>
                <a:cubicBezTo>
                  <a:pt x="4521919" y="694743"/>
                  <a:pt x="4524040" y="691227"/>
                  <a:pt x="4528989" y="684195"/>
                </a:cubicBezTo>
                <a:cubicBezTo>
                  <a:pt x="4533854" y="676623"/>
                  <a:pt x="4537808" y="672330"/>
                  <a:pt x="4540852" y="671316"/>
                </a:cubicBezTo>
                <a:close/>
                <a:moveTo>
                  <a:pt x="4363473" y="663787"/>
                </a:moveTo>
                <a:lnTo>
                  <a:pt x="4408996" y="663787"/>
                </a:lnTo>
                <a:cubicBezTo>
                  <a:pt x="4413709" y="663787"/>
                  <a:pt x="4416065" y="665362"/>
                  <a:pt x="4416065" y="668512"/>
                </a:cubicBezTo>
                <a:cubicBezTo>
                  <a:pt x="4416065" y="672456"/>
                  <a:pt x="4413709" y="674428"/>
                  <a:pt x="4408996" y="674428"/>
                </a:cubicBezTo>
                <a:lnTo>
                  <a:pt x="4363473" y="674428"/>
                </a:lnTo>
                <a:cubicBezTo>
                  <a:pt x="4359616" y="674428"/>
                  <a:pt x="4356869" y="672549"/>
                  <a:pt x="4355232" y="668791"/>
                </a:cubicBezTo>
                <a:cubicBezTo>
                  <a:pt x="4356659" y="665455"/>
                  <a:pt x="4359405" y="663787"/>
                  <a:pt x="4363473" y="663787"/>
                </a:cubicBezTo>
                <a:close/>
                <a:moveTo>
                  <a:pt x="4470871" y="662596"/>
                </a:moveTo>
                <a:lnTo>
                  <a:pt x="4516394" y="662596"/>
                </a:lnTo>
                <a:cubicBezTo>
                  <a:pt x="4521107" y="662596"/>
                  <a:pt x="4523463" y="664450"/>
                  <a:pt x="4523463" y="668158"/>
                </a:cubicBezTo>
                <a:cubicBezTo>
                  <a:pt x="4521765" y="671544"/>
                  <a:pt x="4519017" y="673237"/>
                  <a:pt x="4515222" y="673237"/>
                </a:cubicBezTo>
                <a:lnTo>
                  <a:pt x="4470871" y="673237"/>
                </a:lnTo>
                <a:cubicBezTo>
                  <a:pt x="4467015" y="673237"/>
                  <a:pt x="4464267" y="671358"/>
                  <a:pt x="4462630" y="667600"/>
                </a:cubicBezTo>
                <a:cubicBezTo>
                  <a:pt x="4464057" y="664264"/>
                  <a:pt x="4466804" y="662596"/>
                  <a:pt x="4470871" y="662596"/>
                </a:cubicBezTo>
                <a:close/>
                <a:moveTo>
                  <a:pt x="473311" y="661312"/>
                </a:moveTo>
                <a:cubicBezTo>
                  <a:pt x="470620" y="660531"/>
                  <a:pt x="469274" y="662925"/>
                  <a:pt x="469274" y="668493"/>
                </a:cubicBezTo>
                <a:cubicBezTo>
                  <a:pt x="469274" y="671755"/>
                  <a:pt x="468883" y="676176"/>
                  <a:pt x="468102" y="681758"/>
                </a:cubicBezTo>
                <a:cubicBezTo>
                  <a:pt x="468102" y="689385"/>
                  <a:pt x="467711" y="692926"/>
                  <a:pt x="466930" y="692380"/>
                </a:cubicBezTo>
                <a:lnTo>
                  <a:pt x="478539" y="692380"/>
                </a:lnTo>
                <a:lnTo>
                  <a:pt x="479636" y="661312"/>
                </a:lnTo>
                <a:close/>
                <a:moveTo>
                  <a:pt x="2391780" y="655006"/>
                </a:moveTo>
                <a:cubicBezTo>
                  <a:pt x="2393342" y="656816"/>
                  <a:pt x="2389157" y="661021"/>
                  <a:pt x="2379222" y="667619"/>
                </a:cubicBezTo>
                <a:cubicBezTo>
                  <a:pt x="2371049" y="673547"/>
                  <a:pt x="2365896" y="677324"/>
                  <a:pt x="2363763" y="678948"/>
                </a:cubicBezTo>
                <a:lnTo>
                  <a:pt x="2363763" y="686408"/>
                </a:lnTo>
                <a:lnTo>
                  <a:pt x="2391780" y="686408"/>
                </a:lnTo>
                <a:close/>
                <a:moveTo>
                  <a:pt x="5924866" y="652978"/>
                </a:moveTo>
                <a:lnTo>
                  <a:pt x="5924866" y="706649"/>
                </a:lnTo>
                <a:lnTo>
                  <a:pt x="6019651" y="706649"/>
                </a:lnTo>
                <a:lnTo>
                  <a:pt x="6019651" y="652978"/>
                </a:lnTo>
                <a:close/>
                <a:moveTo>
                  <a:pt x="1314785" y="652978"/>
                </a:moveTo>
                <a:lnTo>
                  <a:pt x="1314785" y="699505"/>
                </a:lnTo>
                <a:lnTo>
                  <a:pt x="1364847" y="699505"/>
                </a:lnTo>
                <a:cubicBezTo>
                  <a:pt x="1362528" y="690638"/>
                  <a:pt x="1360649" y="675128"/>
                  <a:pt x="1359210" y="652978"/>
                </a:cubicBezTo>
                <a:close/>
                <a:moveTo>
                  <a:pt x="3462263" y="644643"/>
                </a:moveTo>
                <a:cubicBezTo>
                  <a:pt x="3455070" y="671321"/>
                  <a:pt x="3448360" y="697676"/>
                  <a:pt x="3442134" y="723708"/>
                </a:cubicBezTo>
                <a:cubicBezTo>
                  <a:pt x="3451200" y="726226"/>
                  <a:pt x="3457755" y="727845"/>
                  <a:pt x="3461798" y="728564"/>
                </a:cubicBezTo>
                <a:cubicBezTo>
                  <a:pt x="3470393" y="708100"/>
                  <a:pt x="3476241" y="680127"/>
                  <a:pt x="3479341" y="644643"/>
                </a:cubicBezTo>
                <a:close/>
                <a:moveTo>
                  <a:pt x="2297088" y="640997"/>
                </a:moveTo>
                <a:lnTo>
                  <a:pt x="2297088" y="686408"/>
                </a:lnTo>
                <a:lnTo>
                  <a:pt x="2326258" y="686408"/>
                </a:lnTo>
                <a:lnTo>
                  <a:pt x="2326258" y="673684"/>
                </a:lnTo>
                <a:cubicBezTo>
                  <a:pt x="2325663" y="679910"/>
                  <a:pt x="2321056" y="681441"/>
                  <a:pt x="2312436" y="678279"/>
                </a:cubicBezTo>
                <a:cubicBezTo>
                  <a:pt x="2307934" y="677150"/>
                  <a:pt x="2304753" y="671947"/>
                  <a:pt x="2302892" y="662670"/>
                </a:cubicBezTo>
                <a:cubicBezTo>
                  <a:pt x="2300722" y="651917"/>
                  <a:pt x="2298787" y="644693"/>
                  <a:pt x="2297088" y="640997"/>
                </a:cubicBezTo>
                <a:close/>
                <a:moveTo>
                  <a:pt x="4472025" y="636402"/>
                </a:moveTo>
                <a:lnTo>
                  <a:pt x="4515222" y="636402"/>
                </a:lnTo>
                <a:cubicBezTo>
                  <a:pt x="4519935" y="636402"/>
                  <a:pt x="4522291" y="638250"/>
                  <a:pt x="4522291" y="641946"/>
                </a:cubicBezTo>
                <a:cubicBezTo>
                  <a:pt x="4520617" y="645344"/>
                  <a:pt x="4518261" y="647043"/>
                  <a:pt x="4515222" y="647043"/>
                </a:cubicBezTo>
                <a:lnTo>
                  <a:pt x="4472025" y="647043"/>
                </a:lnTo>
                <a:cubicBezTo>
                  <a:pt x="4467312" y="647043"/>
                  <a:pt x="4464955" y="645071"/>
                  <a:pt x="4464955" y="641127"/>
                </a:cubicBezTo>
                <a:cubicBezTo>
                  <a:pt x="4464955" y="637977"/>
                  <a:pt x="4467312" y="636402"/>
                  <a:pt x="4472025" y="636402"/>
                </a:cubicBezTo>
                <a:close/>
                <a:moveTo>
                  <a:pt x="4363473" y="635212"/>
                </a:moveTo>
                <a:lnTo>
                  <a:pt x="4411321" y="635212"/>
                </a:lnTo>
                <a:cubicBezTo>
                  <a:pt x="4415265" y="635212"/>
                  <a:pt x="4417237" y="636787"/>
                  <a:pt x="4417237" y="639937"/>
                </a:cubicBezTo>
                <a:cubicBezTo>
                  <a:pt x="4417237" y="643881"/>
                  <a:pt x="4414881" y="645853"/>
                  <a:pt x="4410168" y="645853"/>
                </a:cubicBezTo>
                <a:lnTo>
                  <a:pt x="4364627" y="645853"/>
                </a:lnTo>
                <a:cubicBezTo>
                  <a:pt x="4359914" y="645853"/>
                  <a:pt x="4357557" y="644197"/>
                  <a:pt x="4357557" y="640886"/>
                </a:cubicBezTo>
                <a:cubicBezTo>
                  <a:pt x="4356776" y="637103"/>
                  <a:pt x="4358748" y="635212"/>
                  <a:pt x="4363473" y="635212"/>
                </a:cubicBezTo>
                <a:close/>
                <a:moveTo>
                  <a:pt x="2008492" y="634049"/>
                </a:moveTo>
                <a:cubicBezTo>
                  <a:pt x="2010575" y="633776"/>
                  <a:pt x="2013701" y="634046"/>
                  <a:pt x="2017868" y="634858"/>
                </a:cubicBezTo>
                <a:cubicBezTo>
                  <a:pt x="2049469" y="638021"/>
                  <a:pt x="2074478" y="645208"/>
                  <a:pt x="2092896" y="656420"/>
                </a:cubicBezTo>
                <a:cubicBezTo>
                  <a:pt x="2106228" y="665634"/>
                  <a:pt x="2112088" y="676604"/>
                  <a:pt x="2110476" y="689329"/>
                </a:cubicBezTo>
                <a:cubicBezTo>
                  <a:pt x="2105069" y="705192"/>
                  <a:pt x="2094998" y="711908"/>
                  <a:pt x="2080264" y="709477"/>
                </a:cubicBezTo>
                <a:cubicBezTo>
                  <a:pt x="2074571" y="707592"/>
                  <a:pt x="2069561" y="702314"/>
                  <a:pt x="2065232" y="693645"/>
                </a:cubicBezTo>
                <a:cubicBezTo>
                  <a:pt x="2055484" y="674136"/>
                  <a:pt x="2038543" y="658348"/>
                  <a:pt x="2014407" y="646281"/>
                </a:cubicBezTo>
                <a:cubicBezTo>
                  <a:pt x="2007599" y="641716"/>
                  <a:pt x="2004585" y="638455"/>
                  <a:pt x="2005366" y="636495"/>
                </a:cubicBezTo>
                <a:cubicBezTo>
                  <a:pt x="2005366" y="635137"/>
                  <a:pt x="2006408" y="634322"/>
                  <a:pt x="2008492" y="634049"/>
                </a:cubicBezTo>
                <a:close/>
                <a:moveTo>
                  <a:pt x="6204811" y="633928"/>
                </a:moveTo>
                <a:cubicBezTo>
                  <a:pt x="6201240" y="634449"/>
                  <a:pt x="6199219" y="636421"/>
                  <a:pt x="6198747" y="639844"/>
                </a:cubicBezTo>
                <a:lnTo>
                  <a:pt x="6198747" y="692362"/>
                </a:lnTo>
                <a:lnTo>
                  <a:pt x="6232717" y="692362"/>
                </a:lnTo>
                <a:lnTo>
                  <a:pt x="6232717" y="633928"/>
                </a:lnTo>
                <a:close/>
                <a:moveTo>
                  <a:pt x="2832962" y="633928"/>
                </a:moveTo>
                <a:cubicBezTo>
                  <a:pt x="2829390" y="634449"/>
                  <a:pt x="2827369" y="636421"/>
                  <a:pt x="2826897" y="639844"/>
                </a:cubicBezTo>
                <a:lnTo>
                  <a:pt x="2826897" y="692362"/>
                </a:lnTo>
                <a:lnTo>
                  <a:pt x="2860867" y="692362"/>
                </a:lnTo>
                <a:lnTo>
                  <a:pt x="2860867" y="633928"/>
                </a:lnTo>
                <a:close/>
                <a:moveTo>
                  <a:pt x="1942933" y="633184"/>
                </a:moveTo>
                <a:cubicBezTo>
                  <a:pt x="1961524" y="636446"/>
                  <a:pt x="1978081" y="643608"/>
                  <a:pt x="1992604" y="654671"/>
                </a:cubicBezTo>
                <a:cubicBezTo>
                  <a:pt x="1992604" y="658640"/>
                  <a:pt x="1990118" y="661238"/>
                  <a:pt x="1985144" y="662466"/>
                </a:cubicBezTo>
                <a:cubicBezTo>
                  <a:pt x="1980655" y="663210"/>
                  <a:pt x="1976835" y="664524"/>
                  <a:pt x="1973684" y="666410"/>
                </a:cubicBezTo>
                <a:cubicBezTo>
                  <a:pt x="1958492" y="676778"/>
                  <a:pt x="1941618" y="686973"/>
                  <a:pt x="1923064" y="696994"/>
                </a:cubicBezTo>
                <a:cubicBezTo>
                  <a:pt x="1917570" y="700913"/>
                  <a:pt x="1913818" y="702513"/>
                  <a:pt x="1911809" y="701793"/>
                </a:cubicBezTo>
                <a:cubicBezTo>
                  <a:pt x="1913583" y="701384"/>
                  <a:pt x="1919232" y="703548"/>
                  <a:pt x="1928757" y="708286"/>
                </a:cubicBezTo>
                <a:cubicBezTo>
                  <a:pt x="1933432" y="709849"/>
                  <a:pt x="1936304" y="710897"/>
                  <a:pt x="1937370" y="711430"/>
                </a:cubicBezTo>
                <a:lnTo>
                  <a:pt x="2037085" y="711430"/>
                </a:lnTo>
                <a:cubicBezTo>
                  <a:pt x="2037085" y="711430"/>
                  <a:pt x="2037550" y="710723"/>
                  <a:pt x="2038480" y="709309"/>
                </a:cubicBezTo>
                <a:cubicBezTo>
                  <a:pt x="2043553" y="702575"/>
                  <a:pt x="2048129" y="698215"/>
                  <a:pt x="2052210" y="696231"/>
                </a:cubicBezTo>
                <a:cubicBezTo>
                  <a:pt x="2072711" y="703685"/>
                  <a:pt x="2086787" y="712528"/>
                  <a:pt x="2094440" y="722760"/>
                </a:cubicBezTo>
                <a:cubicBezTo>
                  <a:pt x="2094440" y="726617"/>
                  <a:pt x="2092400" y="730083"/>
                  <a:pt x="2088319" y="733159"/>
                </a:cubicBezTo>
                <a:cubicBezTo>
                  <a:pt x="2086174" y="734784"/>
                  <a:pt x="2085101" y="735776"/>
                  <a:pt x="2085101" y="736136"/>
                </a:cubicBezTo>
                <a:lnTo>
                  <a:pt x="2085101" y="793475"/>
                </a:lnTo>
                <a:lnTo>
                  <a:pt x="2087639" y="790374"/>
                </a:lnTo>
                <a:cubicBezTo>
                  <a:pt x="2093348" y="783956"/>
                  <a:pt x="2097798" y="780747"/>
                  <a:pt x="2100988" y="780747"/>
                </a:cubicBezTo>
                <a:cubicBezTo>
                  <a:pt x="2106917" y="779172"/>
                  <a:pt x="2116907" y="785751"/>
                  <a:pt x="2130958" y="800485"/>
                </a:cubicBezTo>
                <a:cubicBezTo>
                  <a:pt x="2133848" y="802420"/>
                  <a:pt x="2135293" y="805136"/>
                  <a:pt x="2135293" y="808633"/>
                </a:cubicBezTo>
                <a:cubicBezTo>
                  <a:pt x="2133619" y="812032"/>
                  <a:pt x="2130872" y="813731"/>
                  <a:pt x="2127052" y="813731"/>
                </a:cubicBezTo>
                <a:lnTo>
                  <a:pt x="1860333" y="813731"/>
                </a:lnTo>
                <a:cubicBezTo>
                  <a:pt x="1856178" y="813731"/>
                  <a:pt x="1852991" y="812615"/>
                  <a:pt x="1850771" y="810382"/>
                </a:cubicBezTo>
                <a:cubicBezTo>
                  <a:pt x="1848539" y="805520"/>
                  <a:pt x="1850170" y="803090"/>
                  <a:pt x="1855664" y="803090"/>
                </a:cubicBezTo>
                <a:lnTo>
                  <a:pt x="1895289" y="803090"/>
                </a:lnTo>
                <a:lnTo>
                  <a:pt x="1895289" y="705626"/>
                </a:lnTo>
                <a:cubicBezTo>
                  <a:pt x="1895289" y="707238"/>
                  <a:pt x="1892338" y="709880"/>
                  <a:pt x="1886434" y="713551"/>
                </a:cubicBezTo>
                <a:cubicBezTo>
                  <a:pt x="1876450" y="716887"/>
                  <a:pt x="1870001" y="718921"/>
                  <a:pt x="1867086" y="719653"/>
                </a:cubicBezTo>
                <a:cubicBezTo>
                  <a:pt x="1861989" y="721278"/>
                  <a:pt x="1858163" y="720999"/>
                  <a:pt x="1855608" y="718816"/>
                </a:cubicBezTo>
                <a:cubicBezTo>
                  <a:pt x="1855608" y="716372"/>
                  <a:pt x="1858089" y="713656"/>
                  <a:pt x="1863049" y="710667"/>
                </a:cubicBezTo>
                <a:cubicBezTo>
                  <a:pt x="1892778" y="691630"/>
                  <a:pt x="1916795" y="669597"/>
                  <a:pt x="1935101" y="644569"/>
                </a:cubicBezTo>
                <a:cubicBezTo>
                  <a:pt x="1938487" y="639435"/>
                  <a:pt x="1941097" y="635639"/>
                  <a:pt x="1942933" y="633184"/>
                </a:cubicBezTo>
                <a:close/>
                <a:moveTo>
                  <a:pt x="5696266" y="631565"/>
                </a:moveTo>
                <a:lnTo>
                  <a:pt x="5696266" y="743577"/>
                </a:lnTo>
                <a:lnTo>
                  <a:pt x="5697363" y="743577"/>
                </a:lnTo>
                <a:cubicBezTo>
                  <a:pt x="5698071" y="743577"/>
                  <a:pt x="5700142" y="740483"/>
                  <a:pt x="5703577" y="734294"/>
                </a:cubicBezTo>
                <a:cubicBezTo>
                  <a:pt x="5707161" y="728018"/>
                  <a:pt x="5710423" y="724880"/>
                  <a:pt x="5713363" y="724880"/>
                </a:cubicBezTo>
                <a:cubicBezTo>
                  <a:pt x="5718137" y="723318"/>
                  <a:pt x="5722900" y="725259"/>
                  <a:pt x="5727650" y="730703"/>
                </a:cubicBezTo>
                <a:cubicBezTo>
                  <a:pt x="5711365" y="710612"/>
                  <a:pt x="5700967" y="677565"/>
                  <a:pt x="5696452" y="631565"/>
                </a:cubicBezTo>
                <a:close/>
                <a:moveTo>
                  <a:pt x="309809" y="630547"/>
                </a:moveTo>
                <a:cubicBezTo>
                  <a:pt x="316454" y="629923"/>
                  <a:pt x="325649" y="631398"/>
                  <a:pt x="337394" y="634970"/>
                </a:cubicBezTo>
                <a:cubicBezTo>
                  <a:pt x="350503" y="640216"/>
                  <a:pt x="357492" y="648104"/>
                  <a:pt x="358360" y="658633"/>
                </a:cubicBezTo>
                <a:cubicBezTo>
                  <a:pt x="358360" y="670775"/>
                  <a:pt x="353362" y="679122"/>
                  <a:pt x="343365" y="683674"/>
                </a:cubicBezTo>
                <a:cubicBezTo>
                  <a:pt x="331856" y="686960"/>
                  <a:pt x="323193" y="683060"/>
                  <a:pt x="317376" y="671972"/>
                </a:cubicBezTo>
                <a:cubicBezTo>
                  <a:pt x="317376" y="671005"/>
                  <a:pt x="316998" y="669386"/>
                  <a:pt x="316241" y="667117"/>
                </a:cubicBezTo>
                <a:cubicBezTo>
                  <a:pt x="315522" y="656302"/>
                  <a:pt x="309284" y="646832"/>
                  <a:pt x="297527" y="638709"/>
                </a:cubicBezTo>
                <a:cubicBezTo>
                  <a:pt x="299070" y="633891"/>
                  <a:pt x="303165" y="631170"/>
                  <a:pt x="309809" y="630547"/>
                </a:cubicBezTo>
                <a:close/>
                <a:moveTo>
                  <a:pt x="4792619" y="630356"/>
                </a:moveTo>
                <a:lnTo>
                  <a:pt x="4792619" y="678093"/>
                </a:lnTo>
                <a:lnTo>
                  <a:pt x="4811148" y="678093"/>
                </a:lnTo>
                <a:lnTo>
                  <a:pt x="4811148" y="630356"/>
                </a:lnTo>
                <a:close/>
                <a:moveTo>
                  <a:pt x="4735469" y="630356"/>
                </a:moveTo>
                <a:lnTo>
                  <a:pt x="4735469" y="678093"/>
                </a:lnTo>
                <a:lnTo>
                  <a:pt x="4752770" y="678093"/>
                </a:lnTo>
                <a:lnTo>
                  <a:pt x="4752770" y="630356"/>
                </a:lnTo>
                <a:close/>
                <a:moveTo>
                  <a:pt x="4683143" y="630136"/>
                </a:moveTo>
                <a:cubicBezTo>
                  <a:pt x="4679536" y="630859"/>
                  <a:pt x="4678319" y="634412"/>
                  <a:pt x="4679491" y="640793"/>
                </a:cubicBezTo>
                <a:lnTo>
                  <a:pt x="4679491" y="678093"/>
                </a:lnTo>
                <a:lnTo>
                  <a:pt x="4696811" y="678093"/>
                </a:lnTo>
                <a:lnTo>
                  <a:pt x="4696811" y="630356"/>
                </a:lnTo>
                <a:lnTo>
                  <a:pt x="4687546" y="630356"/>
                </a:lnTo>
                <a:cubicBezTo>
                  <a:pt x="4685813" y="629968"/>
                  <a:pt x="4684345" y="629895"/>
                  <a:pt x="4683143" y="630136"/>
                </a:cubicBezTo>
                <a:close/>
                <a:moveTo>
                  <a:pt x="5389122" y="629184"/>
                </a:moveTo>
                <a:lnTo>
                  <a:pt x="5389122" y="668568"/>
                </a:lnTo>
                <a:lnTo>
                  <a:pt x="5437417" y="668568"/>
                </a:lnTo>
                <a:lnTo>
                  <a:pt x="5437417" y="629184"/>
                </a:lnTo>
                <a:close/>
                <a:moveTo>
                  <a:pt x="4019958" y="624053"/>
                </a:moveTo>
                <a:cubicBezTo>
                  <a:pt x="4024216" y="624497"/>
                  <a:pt x="4029376" y="625420"/>
                  <a:pt x="4035438" y="626821"/>
                </a:cubicBezTo>
                <a:cubicBezTo>
                  <a:pt x="4048212" y="631088"/>
                  <a:pt x="4056336" y="637115"/>
                  <a:pt x="4059808" y="644904"/>
                </a:cubicBezTo>
                <a:cubicBezTo>
                  <a:pt x="4063765" y="659712"/>
                  <a:pt x="4058748" y="670719"/>
                  <a:pt x="4044758" y="677925"/>
                </a:cubicBezTo>
                <a:cubicBezTo>
                  <a:pt x="4029540" y="681931"/>
                  <a:pt x="4020536" y="675842"/>
                  <a:pt x="4017746" y="659657"/>
                </a:cubicBezTo>
                <a:cubicBezTo>
                  <a:pt x="4017746" y="658677"/>
                  <a:pt x="4017746" y="657108"/>
                  <a:pt x="4017746" y="654950"/>
                </a:cubicBezTo>
                <a:cubicBezTo>
                  <a:pt x="4017051" y="643862"/>
                  <a:pt x="4013132" y="636539"/>
                  <a:pt x="4005988" y="632979"/>
                </a:cubicBezTo>
                <a:cubicBezTo>
                  <a:pt x="4002528" y="625696"/>
                  <a:pt x="4007185" y="622720"/>
                  <a:pt x="4019958" y="624053"/>
                </a:cubicBezTo>
                <a:close/>
                <a:moveTo>
                  <a:pt x="2371576" y="617259"/>
                </a:moveTo>
                <a:cubicBezTo>
                  <a:pt x="2365586" y="616478"/>
                  <a:pt x="2362982" y="618456"/>
                  <a:pt x="2363763" y="623194"/>
                </a:cubicBezTo>
                <a:lnTo>
                  <a:pt x="2363763" y="656810"/>
                </a:lnTo>
                <a:cubicBezTo>
                  <a:pt x="2364520" y="651031"/>
                  <a:pt x="2366454" y="643124"/>
                  <a:pt x="2369567" y="633091"/>
                </a:cubicBezTo>
                <a:cubicBezTo>
                  <a:pt x="2374069" y="622450"/>
                  <a:pt x="2381473" y="623739"/>
                  <a:pt x="2391780" y="636960"/>
                </a:cubicBezTo>
                <a:lnTo>
                  <a:pt x="2391780" y="617259"/>
                </a:lnTo>
                <a:close/>
                <a:moveTo>
                  <a:pt x="2301274" y="617259"/>
                </a:moveTo>
                <a:cubicBezTo>
                  <a:pt x="2297702" y="616478"/>
                  <a:pt x="2296307" y="617625"/>
                  <a:pt x="2297088" y="620701"/>
                </a:cubicBezTo>
                <a:lnTo>
                  <a:pt x="2297088" y="627379"/>
                </a:lnTo>
                <a:cubicBezTo>
                  <a:pt x="2314141" y="632551"/>
                  <a:pt x="2323865" y="637301"/>
                  <a:pt x="2326258" y="641630"/>
                </a:cubicBezTo>
                <a:lnTo>
                  <a:pt x="2326258" y="617259"/>
                </a:lnTo>
                <a:close/>
                <a:moveTo>
                  <a:pt x="4147989" y="600628"/>
                </a:moveTo>
                <a:lnTo>
                  <a:pt x="4103899" y="601725"/>
                </a:lnTo>
                <a:lnTo>
                  <a:pt x="4086244" y="650708"/>
                </a:lnTo>
                <a:lnTo>
                  <a:pt x="4147989" y="650708"/>
                </a:lnTo>
                <a:close/>
                <a:moveTo>
                  <a:pt x="1661666" y="598209"/>
                </a:moveTo>
                <a:cubicBezTo>
                  <a:pt x="1647937" y="596659"/>
                  <a:pt x="1642238" y="602128"/>
                  <a:pt x="1644570" y="614617"/>
                </a:cubicBezTo>
                <a:lnTo>
                  <a:pt x="1644570" y="678074"/>
                </a:lnTo>
                <a:lnTo>
                  <a:pt x="1732211" y="678074"/>
                </a:lnTo>
                <a:lnTo>
                  <a:pt x="1732211" y="598209"/>
                </a:lnTo>
                <a:close/>
                <a:moveTo>
                  <a:pt x="1327380" y="593447"/>
                </a:moveTo>
                <a:cubicBezTo>
                  <a:pt x="1318214" y="592678"/>
                  <a:pt x="1314016" y="596318"/>
                  <a:pt x="1314785" y="604367"/>
                </a:cubicBezTo>
                <a:lnTo>
                  <a:pt x="1314785" y="641183"/>
                </a:lnTo>
                <a:lnTo>
                  <a:pt x="1435745" y="641183"/>
                </a:lnTo>
                <a:lnTo>
                  <a:pt x="1435745" y="593447"/>
                </a:lnTo>
                <a:close/>
                <a:moveTo>
                  <a:pt x="5937703" y="586321"/>
                </a:moveTo>
                <a:cubicBezTo>
                  <a:pt x="5929145" y="586321"/>
                  <a:pt x="5924866" y="590197"/>
                  <a:pt x="5924866" y="597949"/>
                </a:cubicBezTo>
                <a:lnTo>
                  <a:pt x="5924866" y="641183"/>
                </a:lnTo>
                <a:lnTo>
                  <a:pt x="6019651" y="641183"/>
                </a:lnTo>
                <a:lnTo>
                  <a:pt x="6019651" y="586321"/>
                </a:lnTo>
                <a:close/>
                <a:moveTo>
                  <a:pt x="4741545" y="584759"/>
                </a:moveTo>
                <a:cubicBezTo>
                  <a:pt x="4736332" y="585801"/>
                  <a:pt x="4734306" y="591028"/>
                  <a:pt x="4735469" y="600442"/>
                </a:cubicBezTo>
                <a:lnTo>
                  <a:pt x="4735469" y="618561"/>
                </a:lnTo>
                <a:lnTo>
                  <a:pt x="4752770" y="618561"/>
                </a:lnTo>
                <a:lnTo>
                  <a:pt x="4752770" y="585112"/>
                </a:lnTo>
                <a:lnTo>
                  <a:pt x="4747822" y="585112"/>
                </a:lnTo>
                <a:cubicBezTo>
                  <a:pt x="4745375" y="584529"/>
                  <a:pt x="4743284" y="584411"/>
                  <a:pt x="4741545" y="584759"/>
                </a:cubicBezTo>
                <a:close/>
                <a:moveTo>
                  <a:pt x="720124" y="583922"/>
                </a:moveTo>
                <a:cubicBezTo>
                  <a:pt x="713364" y="583153"/>
                  <a:pt x="710375" y="586346"/>
                  <a:pt x="711157" y="593502"/>
                </a:cubicBezTo>
                <a:lnTo>
                  <a:pt x="711157" y="653071"/>
                </a:lnTo>
                <a:lnTo>
                  <a:pt x="803505" y="653071"/>
                </a:lnTo>
                <a:lnTo>
                  <a:pt x="803505" y="583922"/>
                </a:lnTo>
                <a:close/>
                <a:moveTo>
                  <a:pt x="78289" y="582071"/>
                </a:moveTo>
                <a:cubicBezTo>
                  <a:pt x="80822" y="581872"/>
                  <a:pt x="84256" y="582396"/>
                  <a:pt x="88591" y="583643"/>
                </a:cubicBezTo>
                <a:cubicBezTo>
                  <a:pt x="108633" y="587661"/>
                  <a:pt x="123212" y="595065"/>
                  <a:pt x="132327" y="605855"/>
                </a:cubicBezTo>
                <a:cubicBezTo>
                  <a:pt x="139620" y="618468"/>
                  <a:pt x="139936" y="629984"/>
                  <a:pt x="133276" y="640402"/>
                </a:cubicBezTo>
                <a:cubicBezTo>
                  <a:pt x="124160" y="650745"/>
                  <a:pt x="113340" y="653102"/>
                  <a:pt x="100813" y="647471"/>
                </a:cubicBezTo>
                <a:cubicBezTo>
                  <a:pt x="95653" y="644371"/>
                  <a:pt x="92640" y="637506"/>
                  <a:pt x="91771" y="626877"/>
                </a:cubicBezTo>
                <a:cubicBezTo>
                  <a:pt x="91040" y="612292"/>
                  <a:pt x="87455" y="602110"/>
                  <a:pt x="81019" y="596330"/>
                </a:cubicBezTo>
                <a:cubicBezTo>
                  <a:pt x="74954" y="590526"/>
                  <a:pt x="72411" y="586694"/>
                  <a:pt x="73391" y="584833"/>
                </a:cubicBezTo>
                <a:cubicBezTo>
                  <a:pt x="74123" y="583190"/>
                  <a:pt x="75755" y="582269"/>
                  <a:pt x="78289" y="582071"/>
                </a:cubicBezTo>
                <a:close/>
                <a:moveTo>
                  <a:pt x="5396340" y="579178"/>
                </a:moveTo>
                <a:cubicBezTo>
                  <a:pt x="5391528" y="579711"/>
                  <a:pt x="5389122" y="583171"/>
                  <a:pt x="5389122" y="589558"/>
                </a:cubicBezTo>
                <a:lnTo>
                  <a:pt x="5389122" y="618543"/>
                </a:lnTo>
                <a:lnTo>
                  <a:pt x="5437417" y="618543"/>
                </a:lnTo>
                <a:lnTo>
                  <a:pt x="5437417" y="579178"/>
                </a:lnTo>
                <a:close/>
                <a:moveTo>
                  <a:pt x="16654" y="579111"/>
                </a:moveTo>
                <a:cubicBezTo>
                  <a:pt x="18214" y="578917"/>
                  <a:pt x="20067" y="579218"/>
                  <a:pt x="22213" y="580015"/>
                </a:cubicBezTo>
                <a:cubicBezTo>
                  <a:pt x="45653" y="581689"/>
                  <a:pt x="57373" y="585565"/>
                  <a:pt x="57373" y="591642"/>
                </a:cubicBezTo>
                <a:cubicBezTo>
                  <a:pt x="57373" y="593155"/>
                  <a:pt x="56270" y="595555"/>
                  <a:pt x="54062" y="598842"/>
                </a:cubicBezTo>
                <a:cubicBezTo>
                  <a:pt x="51595" y="600702"/>
                  <a:pt x="50360" y="602190"/>
                  <a:pt x="50360" y="603306"/>
                </a:cubicBezTo>
                <a:lnTo>
                  <a:pt x="50360" y="730466"/>
                </a:lnTo>
                <a:lnTo>
                  <a:pt x="53076" y="728545"/>
                </a:lnTo>
                <a:cubicBezTo>
                  <a:pt x="78749" y="712980"/>
                  <a:pt x="100683" y="699511"/>
                  <a:pt x="118877" y="688139"/>
                </a:cubicBezTo>
                <a:cubicBezTo>
                  <a:pt x="126517" y="682123"/>
                  <a:pt x="132290" y="680232"/>
                  <a:pt x="136197" y="682464"/>
                </a:cubicBezTo>
                <a:cubicBezTo>
                  <a:pt x="137338" y="685577"/>
                  <a:pt x="135223" y="690011"/>
                  <a:pt x="129853" y="695766"/>
                </a:cubicBezTo>
                <a:cubicBezTo>
                  <a:pt x="95784" y="729835"/>
                  <a:pt x="68387" y="761449"/>
                  <a:pt x="47662" y="790607"/>
                </a:cubicBezTo>
                <a:cubicBezTo>
                  <a:pt x="41238" y="798867"/>
                  <a:pt x="36345" y="802997"/>
                  <a:pt x="32984" y="802997"/>
                </a:cubicBezTo>
                <a:cubicBezTo>
                  <a:pt x="19267" y="796138"/>
                  <a:pt x="8273" y="782781"/>
                  <a:pt x="0" y="762925"/>
                </a:cubicBezTo>
                <a:cubicBezTo>
                  <a:pt x="0" y="760233"/>
                  <a:pt x="2009" y="757387"/>
                  <a:pt x="6028" y="754386"/>
                </a:cubicBezTo>
                <a:cubicBezTo>
                  <a:pt x="9017" y="752017"/>
                  <a:pt x="10512" y="749133"/>
                  <a:pt x="10512" y="745735"/>
                </a:cubicBezTo>
                <a:lnTo>
                  <a:pt x="10512" y="594247"/>
                </a:lnTo>
                <a:cubicBezTo>
                  <a:pt x="9925" y="584740"/>
                  <a:pt x="11973" y="579695"/>
                  <a:pt x="16654" y="579111"/>
                </a:cubicBezTo>
                <a:close/>
                <a:moveTo>
                  <a:pt x="4968785" y="572801"/>
                </a:moveTo>
                <a:cubicBezTo>
                  <a:pt x="4972518" y="571868"/>
                  <a:pt x="4979454" y="572853"/>
                  <a:pt x="4989593" y="575755"/>
                </a:cubicBezTo>
                <a:cubicBezTo>
                  <a:pt x="5004525" y="580468"/>
                  <a:pt x="5014621" y="586334"/>
                  <a:pt x="5019880" y="593354"/>
                </a:cubicBezTo>
                <a:cubicBezTo>
                  <a:pt x="5030087" y="606512"/>
                  <a:pt x="5030099" y="619324"/>
                  <a:pt x="5019917" y="631788"/>
                </a:cubicBezTo>
                <a:cubicBezTo>
                  <a:pt x="5000780" y="643980"/>
                  <a:pt x="4988316" y="642107"/>
                  <a:pt x="4982524" y="626170"/>
                </a:cubicBezTo>
                <a:cubicBezTo>
                  <a:pt x="4982524" y="623380"/>
                  <a:pt x="4982524" y="619616"/>
                  <a:pt x="4982524" y="614878"/>
                </a:cubicBezTo>
                <a:cubicBezTo>
                  <a:pt x="4983305" y="601992"/>
                  <a:pt x="4978196" y="590817"/>
                  <a:pt x="4967195" y="581354"/>
                </a:cubicBezTo>
                <a:cubicBezTo>
                  <a:pt x="4964521" y="576586"/>
                  <a:pt x="4965052" y="573735"/>
                  <a:pt x="4968785" y="572801"/>
                </a:cubicBezTo>
                <a:close/>
                <a:moveTo>
                  <a:pt x="183995" y="569014"/>
                </a:moveTo>
                <a:cubicBezTo>
                  <a:pt x="186006" y="568590"/>
                  <a:pt x="188386" y="568785"/>
                  <a:pt x="191133" y="569597"/>
                </a:cubicBezTo>
                <a:cubicBezTo>
                  <a:pt x="218368" y="574707"/>
                  <a:pt x="231211" y="579606"/>
                  <a:pt x="229661" y="584294"/>
                </a:cubicBezTo>
                <a:cubicBezTo>
                  <a:pt x="229661" y="585236"/>
                  <a:pt x="228563" y="587357"/>
                  <a:pt x="226368" y="590656"/>
                </a:cubicBezTo>
                <a:cubicBezTo>
                  <a:pt x="223007" y="595369"/>
                  <a:pt x="220961" y="601806"/>
                  <a:pt x="220229" y="609967"/>
                </a:cubicBezTo>
                <a:cubicBezTo>
                  <a:pt x="217116" y="662900"/>
                  <a:pt x="209364" y="703542"/>
                  <a:pt x="196974" y="731894"/>
                </a:cubicBezTo>
                <a:cubicBezTo>
                  <a:pt x="223689" y="742386"/>
                  <a:pt x="241548" y="755012"/>
                  <a:pt x="250553" y="769771"/>
                </a:cubicBezTo>
                <a:cubicBezTo>
                  <a:pt x="258416" y="798147"/>
                  <a:pt x="248481" y="812336"/>
                  <a:pt x="220750" y="812336"/>
                </a:cubicBezTo>
                <a:cubicBezTo>
                  <a:pt x="212762" y="810351"/>
                  <a:pt x="207901" y="801136"/>
                  <a:pt x="206165" y="784691"/>
                </a:cubicBezTo>
                <a:cubicBezTo>
                  <a:pt x="203932" y="764525"/>
                  <a:pt x="199107" y="750008"/>
                  <a:pt x="191691" y="741140"/>
                </a:cubicBezTo>
                <a:cubicBezTo>
                  <a:pt x="170210" y="777392"/>
                  <a:pt x="127385" y="803741"/>
                  <a:pt x="63215" y="820186"/>
                </a:cubicBezTo>
                <a:cubicBezTo>
                  <a:pt x="51247" y="823522"/>
                  <a:pt x="43644" y="823733"/>
                  <a:pt x="40407" y="820819"/>
                </a:cubicBezTo>
                <a:cubicBezTo>
                  <a:pt x="40407" y="818152"/>
                  <a:pt x="45486" y="814711"/>
                  <a:pt x="55644" y="810494"/>
                </a:cubicBezTo>
                <a:cubicBezTo>
                  <a:pt x="126498" y="783531"/>
                  <a:pt x="164629" y="739125"/>
                  <a:pt x="170036" y="677274"/>
                </a:cubicBezTo>
                <a:cubicBezTo>
                  <a:pt x="173125" y="653338"/>
                  <a:pt x="175053" y="630629"/>
                  <a:pt x="175822" y="609148"/>
                </a:cubicBezTo>
                <a:cubicBezTo>
                  <a:pt x="175822" y="601372"/>
                  <a:pt x="175822" y="594829"/>
                  <a:pt x="175822" y="589521"/>
                </a:cubicBezTo>
                <a:cubicBezTo>
                  <a:pt x="175236" y="577122"/>
                  <a:pt x="177960" y="570286"/>
                  <a:pt x="183995" y="569014"/>
                </a:cubicBezTo>
                <a:close/>
                <a:moveTo>
                  <a:pt x="1742219" y="567737"/>
                </a:moveTo>
                <a:cubicBezTo>
                  <a:pt x="1763787" y="574359"/>
                  <a:pt x="1779179" y="584380"/>
                  <a:pt x="1788393" y="597800"/>
                </a:cubicBezTo>
                <a:cubicBezTo>
                  <a:pt x="1788393" y="600590"/>
                  <a:pt x="1786403" y="603976"/>
                  <a:pt x="1782422" y="607957"/>
                </a:cubicBezTo>
                <a:cubicBezTo>
                  <a:pt x="1779408" y="609781"/>
                  <a:pt x="1777901" y="611182"/>
                  <a:pt x="1777901" y="612162"/>
                </a:cubicBezTo>
                <a:lnTo>
                  <a:pt x="1777901" y="800169"/>
                </a:lnTo>
                <a:cubicBezTo>
                  <a:pt x="1780233" y="809892"/>
                  <a:pt x="1772487" y="816503"/>
                  <a:pt x="1754665" y="820000"/>
                </a:cubicBezTo>
                <a:cubicBezTo>
                  <a:pt x="1738914" y="824019"/>
                  <a:pt x="1731429" y="821228"/>
                  <a:pt x="1732211" y="811629"/>
                </a:cubicBezTo>
                <a:lnTo>
                  <a:pt x="1732211" y="787518"/>
                </a:lnTo>
                <a:lnTo>
                  <a:pt x="1644570" y="787518"/>
                </a:lnTo>
                <a:lnTo>
                  <a:pt x="1644570" y="810643"/>
                </a:lnTo>
                <a:cubicBezTo>
                  <a:pt x="1646901" y="818320"/>
                  <a:pt x="1636954" y="823057"/>
                  <a:pt x="1614729" y="824856"/>
                </a:cubicBezTo>
                <a:cubicBezTo>
                  <a:pt x="1604944" y="826418"/>
                  <a:pt x="1600442" y="822797"/>
                  <a:pt x="1601223" y="813991"/>
                </a:cubicBezTo>
                <a:lnTo>
                  <a:pt x="1601223" y="591140"/>
                </a:lnTo>
                <a:cubicBezTo>
                  <a:pt x="1601223" y="583512"/>
                  <a:pt x="1602581" y="578799"/>
                  <a:pt x="1605298" y="577001"/>
                </a:cubicBezTo>
                <a:cubicBezTo>
                  <a:pt x="1607728" y="573144"/>
                  <a:pt x="1612999" y="572834"/>
                  <a:pt x="1621110" y="576071"/>
                </a:cubicBezTo>
                <a:cubicBezTo>
                  <a:pt x="1626084" y="577720"/>
                  <a:pt x="1632514" y="580120"/>
                  <a:pt x="1640402" y="583271"/>
                </a:cubicBezTo>
                <a:cubicBezTo>
                  <a:pt x="1644694" y="584697"/>
                  <a:pt x="1647856" y="585745"/>
                  <a:pt x="1649890" y="586414"/>
                </a:cubicBezTo>
                <a:lnTo>
                  <a:pt x="1725216" y="586414"/>
                </a:lnTo>
                <a:cubicBezTo>
                  <a:pt x="1725848" y="586414"/>
                  <a:pt x="1727498" y="583748"/>
                  <a:pt x="1730164" y="578415"/>
                </a:cubicBezTo>
                <a:cubicBezTo>
                  <a:pt x="1733736" y="571296"/>
                  <a:pt x="1737754" y="567737"/>
                  <a:pt x="1742219" y="567737"/>
                </a:cubicBezTo>
                <a:close/>
                <a:moveTo>
                  <a:pt x="330914" y="565198"/>
                </a:moveTo>
                <a:cubicBezTo>
                  <a:pt x="333525" y="565142"/>
                  <a:pt x="336771" y="565417"/>
                  <a:pt x="340649" y="566025"/>
                </a:cubicBezTo>
                <a:cubicBezTo>
                  <a:pt x="355210" y="568456"/>
                  <a:pt x="365069" y="571811"/>
                  <a:pt x="370229" y="576090"/>
                </a:cubicBezTo>
                <a:cubicBezTo>
                  <a:pt x="382557" y="588120"/>
                  <a:pt x="384169" y="600293"/>
                  <a:pt x="375066" y="612608"/>
                </a:cubicBezTo>
                <a:cubicBezTo>
                  <a:pt x="358385" y="626697"/>
                  <a:pt x="346230" y="625990"/>
                  <a:pt x="338603" y="610487"/>
                </a:cubicBezTo>
                <a:cubicBezTo>
                  <a:pt x="337673" y="607709"/>
                  <a:pt x="337208" y="603375"/>
                  <a:pt x="337208" y="597484"/>
                </a:cubicBezTo>
                <a:cubicBezTo>
                  <a:pt x="337208" y="587214"/>
                  <a:pt x="332978" y="579612"/>
                  <a:pt x="324520" y="574676"/>
                </a:cubicBezTo>
                <a:cubicBezTo>
                  <a:pt x="320948" y="568527"/>
                  <a:pt x="323080" y="565368"/>
                  <a:pt x="330914" y="565198"/>
                </a:cubicBezTo>
                <a:close/>
                <a:moveTo>
                  <a:pt x="1050904" y="563611"/>
                </a:moveTo>
                <a:cubicBezTo>
                  <a:pt x="1054023" y="563205"/>
                  <a:pt x="1058125" y="563594"/>
                  <a:pt x="1063210" y="564779"/>
                </a:cubicBezTo>
                <a:cubicBezTo>
                  <a:pt x="1091797" y="568276"/>
                  <a:pt x="1104925" y="572859"/>
                  <a:pt x="1102594" y="578527"/>
                </a:cubicBezTo>
                <a:cubicBezTo>
                  <a:pt x="1102594" y="580486"/>
                  <a:pt x="1101068" y="582991"/>
                  <a:pt x="1098017" y="586042"/>
                </a:cubicBezTo>
                <a:cubicBezTo>
                  <a:pt x="1096057" y="588002"/>
                  <a:pt x="1094799" y="589813"/>
                  <a:pt x="1094240" y="591475"/>
                </a:cubicBezTo>
                <a:cubicBezTo>
                  <a:pt x="1092802" y="596560"/>
                  <a:pt x="1092473" y="604168"/>
                  <a:pt x="1093255" y="614301"/>
                </a:cubicBezTo>
                <a:cubicBezTo>
                  <a:pt x="1093255" y="617092"/>
                  <a:pt x="1093255" y="619281"/>
                  <a:pt x="1093255" y="620868"/>
                </a:cubicBezTo>
                <a:cubicBezTo>
                  <a:pt x="1100956" y="672462"/>
                  <a:pt x="1119752" y="712056"/>
                  <a:pt x="1149642" y="739652"/>
                </a:cubicBezTo>
                <a:cubicBezTo>
                  <a:pt x="1168940" y="756618"/>
                  <a:pt x="1187233" y="769244"/>
                  <a:pt x="1204522" y="777528"/>
                </a:cubicBezTo>
                <a:cubicBezTo>
                  <a:pt x="1210500" y="779513"/>
                  <a:pt x="1213489" y="781758"/>
                  <a:pt x="1213489" y="784263"/>
                </a:cubicBezTo>
                <a:cubicBezTo>
                  <a:pt x="1213489" y="787860"/>
                  <a:pt x="1210271" y="790191"/>
                  <a:pt x="1203834" y="791258"/>
                </a:cubicBezTo>
                <a:cubicBezTo>
                  <a:pt x="1192250" y="794879"/>
                  <a:pt x="1182812" y="802166"/>
                  <a:pt x="1175519" y="813117"/>
                </a:cubicBezTo>
                <a:cubicBezTo>
                  <a:pt x="1171712" y="818822"/>
                  <a:pt x="1168028" y="821675"/>
                  <a:pt x="1164469" y="821675"/>
                </a:cubicBezTo>
                <a:cubicBezTo>
                  <a:pt x="1141586" y="806978"/>
                  <a:pt x="1120137" y="781386"/>
                  <a:pt x="1100119" y="744898"/>
                </a:cubicBezTo>
                <a:cubicBezTo>
                  <a:pt x="1090049" y="726766"/>
                  <a:pt x="1083909" y="695940"/>
                  <a:pt x="1081702" y="652420"/>
                </a:cubicBezTo>
                <a:cubicBezTo>
                  <a:pt x="1077596" y="697664"/>
                  <a:pt x="1064977" y="734102"/>
                  <a:pt x="1043844" y="761734"/>
                </a:cubicBezTo>
                <a:cubicBezTo>
                  <a:pt x="1024471" y="785757"/>
                  <a:pt x="993360" y="806103"/>
                  <a:pt x="950510" y="822772"/>
                </a:cubicBezTo>
                <a:cubicBezTo>
                  <a:pt x="943862" y="825153"/>
                  <a:pt x="938864" y="824899"/>
                  <a:pt x="935516" y="822009"/>
                </a:cubicBezTo>
                <a:cubicBezTo>
                  <a:pt x="935516" y="819504"/>
                  <a:pt x="938852" y="816342"/>
                  <a:pt x="945524" y="812522"/>
                </a:cubicBezTo>
                <a:cubicBezTo>
                  <a:pt x="992690" y="787419"/>
                  <a:pt x="1021668" y="748265"/>
                  <a:pt x="1032458" y="695059"/>
                </a:cubicBezTo>
                <a:cubicBezTo>
                  <a:pt x="1038647" y="666434"/>
                  <a:pt x="1042132" y="630889"/>
                  <a:pt x="1042913" y="588424"/>
                </a:cubicBezTo>
                <a:cubicBezTo>
                  <a:pt x="1042132" y="576145"/>
                  <a:pt x="1042659" y="569076"/>
                  <a:pt x="1044495" y="567216"/>
                </a:cubicBezTo>
                <a:cubicBezTo>
                  <a:pt x="1045648" y="565219"/>
                  <a:pt x="1047784" y="564017"/>
                  <a:pt x="1050904" y="563611"/>
                </a:cubicBezTo>
                <a:close/>
                <a:moveTo>
                  <a:pt x="4036056" y="562467"/>
                </a:moveTo>
                <a:cubicBezTo>
                  <a:pt x="4042633" y="562111"/>
                  <a:pt x="4052981" y="563724"/>
                  <a:pt x="4067101" y="567309"/>
                </a:cubicBezTo>
                <a:cubicBezTo>
                  <a:pt x="4086424" y="576734"/>
                  <a:pt x="4092780" y="589775"/>
                  <a:pt x="4086170" y="606432"/>
                </a:cubicBezTo>
                <a:cubicBezTo>
                  <a:pt x="4069885" y="624638"/>
                  <a:pt x="4055734" y="624899"/>
                  <a:pt x="4043716" y="607213"/>
                </a:cubicBezTo>
                <a:cubicBezTo>
                  <a:pt x="4042736" y="604286"/>
                  <a:pt x="4042247" y="600212"/>
                  <a:pt x="4042247" y="594991"/>
                </a:cubicBezTo>
                <a:cubicBezTo>
                  <a:pt x="4043028" y="584684"/>
                  <a:pt x="4038160" y="576170"/>
                  <a:pt x="4027643" y="569448"/>
                </a:cubicBezTo>
                <a:cubicBezTo>
                  <a:pt x="4026675" y="565151"/>
                  <a:pt x="4029480" y="562824"/>
                  <a:pt x="4036056" y="562467"/>
                </a:cubicBezTo>
                <a:close/>
                <a:moveTo>
                  <a:pt x="1445847" y="559439"/>
                </a:moveTo>
                <a:cubicBezTo>
                  <a:pt x="1467402" y="564437"/>
                  <a:pt x="1481981" y="574285"/>
                  <a:pt x="1489584" y="588982"/>
                </a:cubicBezTo>
                <a:cubicBezTo>
                  <a:pt x="1488343" y="591810"/>
                  <a:pt x="1486433" y="594519"/>
                  <a:pt x="1483854" y="597112"/>
                </a:cubicBezTo>
                <a:cubicBezTo>
                  <a:pt x="1481448" y="599518"/>
                  <a:pt x="1480245" y="600603"/>
                  <a:pt x="1480245" y="600367"/>
                </a:cubicBezTo>
                <a:lnTo>
                  <a:pt x="1480245" y="652066"/>
                </a:lnTo>
                <a:cubicBezTo>
                  <a:pt x="1481026" y="662013"/>
                  <a:pt x="1470217" y="666986"/>
                  <a:pt x="1447819" y="666986"/>
                </a:cubicBezTo>
                <a:cubicBezTo>
                  <a:pt x="1438219" y="667755"/>
                  <a:pt x="1434195" y="664140"/>
                  <a:pt x="1435745" y="656140"/>
                </a:cubicBezTo>
                <a:lnTo>
                  <a:pt x="1435745" y="652978"/>
                </a:lnTo>
                <a:lnTo>
                  <a:pt x="1411691" y="652978"/>
                </a:lnTo>
                <a:cubicBezTo>
                  <a:pt x="1404287" y="650634"/>
                  <a:pt x="1402110" y="654708"/>
                  <a:pt x="1405161" y="665200"/>
                </a:cubicBezTo>
                <a:cubicBezTo>
                  <a:pt x="1405979" y="668400"/>
                  <a:pt x="1406773" y="673429"/>
                  <a:pt x="1407542" y="680288"/>
                </a:cubicBezTo>
                <a:cubicBezTo>
                  <a:pt x="1408348" y="691313"/>
                  <a:pt x="1409198" y="697719"/>
                  <a:pt x="1410091" y="699505"/>
                </a:cubicBezTo>
                <a:lnTo>
                  <a:pt x="1454088" y="699505"/>
                </a:lnTo>
                <a:cubicBezTo>
                  <a:pt x="1461877" y="680827"/>
                  <a:pt x="1468239" y="671488"/>
                  <a:pt x="1473175" y="671488"/>
                </a:cubicBezTo>
                <a:cubicBezTo>
                  <a:pt x="1481249" y="671488"/>
                  <a:pt x="1494284" y="679271"/>
                  <a:pt x="1512280" y="694836"/>
                </a:cubicBezTo>
                <a:cubicBezTo>
                  <a:pt x="1517390" y="702364"/>
                  <a:pt x="1516621" y="707468"/>
                  <a:pt x="1509973" y="710146"/>
                </a:cubicBezTo>
                <a:lnTo>
                  <a:pt x="1412323" y="710146"/>
                </a:lnTo>
                <a:cubicBezTo>
                  <a:pt x="1427553" y="759099"/>
                  <a:pt x="1450169" y="783575"/>
                  <a:pt x="1480170" y="783575"/>
                </a:cubicBezTo>
                <a:cubicBezTo>
                  <a:pt x="1482874" y="783575"/>
                  <a:pt x="1486768" y="774856"/>
                  <a:pt x="1491853" y="757418"/>
                </a:cubicBezTo>
                <a:cubicBezTo>
                  <a:pt x="1492647" y="755855"/>
                  <a:pt x="1493044" y="755074"/>
                  <a:pt x="1493044" y="755074"/>
                </a:cubicBezTo>
                <a:cubicBezTo>
                  <a:pt x="1496504" y="742944"/>
                  <a:pt x="1499611" y="736880"/>
                  <a:pt x="1502364" y="736880"/>
                </a:cubicBezTo>
                <a:cubicBezTo>
                  <a:pt x="1506296" y="736880"/>
                  <a:pt x="1507852" y="743180"/>
                  <a:pt x="1507034" y="755781"/>
                </a:cubicBezTo>
                <a:cubicBezTo>
                  <a:pt x="1506290" y="772512"/>
                  <a:pt x="1510736" y="787556"/>
                  <a:pt x="1520373" y="800913"/>
                </a:cubicBezTo>
                <a:cubicBezTo>
                  <a:pt x="1525532" y="807858"/>
                  <a:pt x="1527665" y="813725"/>
                  <a:pt x="1526772" y="818512"/>
                </a:cubicBezTo>
                <a:cubicBezTo>
                  <a:pt x="1522233" y="831882"/>
                  <a:pt x="1508317" y="837376"/>
                  <a:pt x="1485026" y="834995"/>
                </a:cubicBezTo>
                <a:cubicBezTo>
                  <a:pt x="1464525" y="831857"/>
                  <a:pt x="1443466" y="821997"/>
                  <a:pt x="1421848" y="805415"/>
                </a:cubicBezTo>
                <a:cubicBezTo>
                  <a:pt x="1397701" y="786067"/>
                  <a:pt x="1379494" y="754311"/>
                  <a:pt x="1367228" y="710146"/>
                </a:cubicBezTo>
                <a:lnTo>
                  <a:pt x="1314785" y="710146"/>
                </a:lnTo>
                <a:lnTo>
                  <a:pt x="1314785" y="777714"/>
                </a:lnTo>
                <a:cubicBezTo>
                  <a:pt x="1315827" y="777789"/>
                  <a:pt x="1322257" y="776716"/>
                  <a:pt x="1334077" y="774496"/>
                </a:cubicBezTo>
                <a:cubicBezTo>
                  <a:pt x="1360916" y="768084"/>
                  <a:pt x="1374335" y="767234"/>
                  <a:pt x="1374335" y="771947"/>
                </a:cubicBezTo>
                <a:cubicBezTo>
                  <a:pt x="1374335" y="774750"/>
                  <a:pt x="1367197" y="781187"/>
                  <a:pt x="1352922" y="791258"/>
                </a:cubicBezTo>
                <a:cubicBezTo>
                  <a:pt x="1330400" y="806785"/>
                  <a:pt x="1313446" y="819864"/>
                  <a:pt x="1302060" y="830493"/>
                </a:cubicBezTo>
                <a:cubicBezTo>
                  <a:pt x="1293565" y="838207"/>
                  <a:pt x="1286588" y="837525"/>
                  <a:pt x="1281131" y="828446"/>
                </a:cubicBezTo>
                <a:cubicBezTo>
                  <a:pt x="1280176" y="826549"/>
                  <a:pt x="1275898" y="818766"/>
                  <a:pt x="1268295" y="805099"/>
                </a:cubicBezTo>
                <a:cubicBezTo>
                  <a:pt x="1264946" y="796492"/>
                  <a:pt x="1266050" y="790675"/>
                  <a:pt x="1271606" y="787649"/>
                </a:cubicBezTo>
                <a:cubicBezTo>
                  <a:pt x="1273057" y="786681"/>
                  <a:pt x="1273783" y="785733"/>
                  <a:pt x="1273783" y="784802"/>
                </a:cubicBezTo>
                <a:lnTo>
                  <a:pt x="1273783" y="585652"/>
                </a:lnTo>
                <a:cubicBezTo>
                  <a:pt x="1273001" y="578558"/>
                  <a:pt x="1274043" y="574031"/>
                  <a:pt x="1276908" y="572071"/>
                </a:cubicBezTo>
                <a:cubicBezTo>
                  <a:pt x="1279736" y="569095"/>
                  <a:pt x="1285125" y="569665"/>
                  <a:pt x="1293075" y="573783"/>
                </a:cubicBezTo>
                <a:cubicBezTo>
                  <a:pt x="1298457" y="575321"/>
                  <a:pt x="1306730" y="577944"/>
                  <a:pt x="1317892" y="581652"/>
                </a:cubicBezTo>
                <a:lnTo>
                  <a:pt x="1430945" y="581652"/>
                </a:lnTo>
                <a:cubicBezTo>
                  <a:pt x="1430114" y="581652"/>
                  <a:pt x="1430877" y="579637"/>
                  <a:pt x="1433234" y="575606"/>
                </a:cubicBezTo>
                <a:cubicBezTo>
                  <a:pt x="1437562" y="566899"/>
                  <a:pt x="1441766" y="561511"/>
                  <a:pt x="1445847" y="559439"/>
                </a:cubicBezTo>
                <a:close/>
                <a:moveTo>
                  <a:pt x="5052771" y="559323"/>
                </a:moveTo>
                <a:cubicBezTo>
                  <a:pt x="5055087" y="559075"/>
                  <a:pt x="5057822" y="559151"/>
                  <a:pt x="5060975" y="559551"/>
                </a:cubicBezTo>
                <a:cubicBezTo>
                  <a:pt x="5091261" y="561325"/>
                  <a:pt x="5102275" y="569051"/>
                  <a:pt x="5094015" y="582731"/>
                </a:cubicBezTo>
                <a:cubicBezTo>
                  <a:pt x="5092154" y="585224"/>
                  <a:pt x="5091224" y="586842"/>
                  <a:pt x="5091224" y="587587"/>
                </a:cubicBezTo>
                <a:cubicBezTo>
                  <a:pt x="5091224" y="588355"/>
                  <a:pt x="5091224" y="589906"/>
                  <a:pt x="5091224" y="592237"/>
                </a:cubicBezTo>
                <a:cubicBezTo>
                  <a:pt x="5088062" y="619150"/>
                  <a:pt x="5085339" y="636650"/>
                  <a:pt x="5083057" y="644737"/>
                </a:cubicBezTo>
                <a:lnTo>
                  <a:pt x="5133175" y="644737"/>
                </a:lnTo>
                <a:cubicBezTo>
                  <a:pt x="5132133" y="644737"/>
                  <a:pt x="5132152" y="643385"/>
                  <a:pt x="5133231" y="640681"/>
                </a:cubicBezTo>
                <a:cubicBezTo>
                  <a:pt x="5135773" y="631354"/>
                  <a:pt x="5139581" y="625693"/>
                  <a:pt x="5144653" y="623696"/>
                </a:cubicBezTo>
                <a:cubicBezTo>
                  <a:pt x="5169929" y="629475"/>
                  <a:pt x="5185588" y="637971"/>
                  <a:pt x="5191627" y="649183"/>
                </a:cubicBezTo>
                <a:cubicBezTo>
                  <a:pt x="5191627" y="652717"/>
                  <a:pt x="5189401" y="656705"/>
                  <a:pt x="5184949" y="661145"/>
                </a:cubicBezTo>
                <a:cubicBezTo>
                  <a:pt x="5181612" y="663811"/>
                  <a:pt x="5179944" y="664791"/>
                  <a:pt x="5179944" y="664084"/>
                </a:cubicBezTo>
                <a:cubicBezTo>
                  <a:pt x="5176732" y="770075"/>
                  <a:pt x="5166215" y="824335"/>
                  <a:pt x="5148393" y="826865"/>
                </a:cubicBezTo>
                <a:cubicBezTo>
                  <a:pt x="5132406" y="837060"/>
                  <a:pt x="5116302" y="840117"/>
                  <a:pt x="5100079" y="836036"/>
                </a:cubicBezTo>
                <a:cubicBezTo>
                  <a:pt x="5096421" y="833606"/>
                  <a:pt x="5094591" y="829488"/>
                  <a:pt x="5094591" y="823684"/>
                </a:cubicBezTo>
                <a:cubicBezTo>
                  <a:pt x="5093922" y="815014"/>
                  <a:pt x="5086629" y="807747"/>
                  <a:pt x="5072714" y="801880"/>
                </a:cubicBezTo>
                <a:cubicBezTo>
                  <a:pt x="5067058" y="795964"/>
                  <a:pt x="5070091" y="793007"/>
                  <a:pt x="5081811" y="793007"/>
                </a:cubicBezTo>
                <a:cubicBezTo>
                  <a:pt x="5098988" y="793007"/>
                  <a:pt x="5110516" y="791537"/>
                  <a:pt x="5116395" y="788598"/>
                </a:cubicBezTo>
                <a:cubicBezTo>
                  <a:pt x="5127569" y="786501"/>
                  <a:pt x="5134310" y="742095"/>
                  <a:pt x="5136617" y="655378"/>
                </a:cubicBezTo>
                <a:lnTo>
                  <a:pt x="5082369" y="655378"/>
                </a:lnTo>
                <a:cubicBezTo>
                  <a:pt x="5081848" y="657995"/>
                  <a:pt x="5080434" y="663910"/>
                  <a:pt x="5078127" y="673125"/>
                </a:cubicBezTo>
                <a:cubicBezTo>
                  <a:pt x="5075858" y="684498"/>
                  <a:pt x="5074388" y="690216"/>
                  <a:pt x="5073718" y="690278"/>
                </a:cubicBezTo>
                <a:cubicBezTo>
                  <a:pt x="5072565" y="690278"/>
                  <a:pt x="5073303" y="690718"/>
                  <a:pt x="5075932" y="691599"/>
                </a:cubicBezTo>
                <a:cubicBezTo>
                  <a:pt x="5097984" y="698953"/>
                  <a:pt x="5111458" y="706289"/>
                  <a:pt x="5116357" y="713607"/>
                </a:cubicBezTo>
                <a:cubicBezTo>
                  <a:pt x="5124506" y="727336"/>
                  <a:pt x="5123043" y="740390"/>
                  <a:pt x="5111967" y="752767"/>
                </a:cubicBezTo>
                <a:cubicBezTo>
                  <a:pt x="5097096" y="764103"/>
                  <a:pt x="5086245" y="761833"/>
                  <a:pt x="5079411" y="745958"/>
                </a:cubicBezTo>
                <a:cubicBezTo>
                  <a:pt x="5079411" y="744259"/>
                  <a:pt x="5079027" y="740737"/>
                  <a:pt x="5078257" y="735391"/>
                </a:cubicBezTo>
                <a:cubicBezTo>
                  <a:pt x="5077538" y="717061"/>
                  <a:pt x="5074779" y="706345"/>
                  <a:pt x="5069979" y="703245"/>
                </a:cubicBezTo>
                <a:cubicBezTo>
                  <a:pt x="5060503" y="734077"/>
                  <a:pt x="5045255" y="759619"/>
                  <a:pt x="5024233" y="779872"/>
                </a:cubicBezTo>
                <a:cubicBezTo>
                  <a:pt x="4979833" y="819064"/>
                  <a:pt x="4947642" y="834728"/>
                  <a:pt x="4927662" y="826865"/>
                </a:cubicBezTo>
                <a:cubicBezTo>
                  <a:pt x="4988433" y="791903"/>
                  <a:pt x="5024617" y="734740"/>
                  <a:pt x="5036214" y="655378"/>
                </a:cubicBezTo>
                <a:lnTo>
                  <a:pt x="4945242" y="655378"/>
                </a:lnTo>
                <a:cubicBezTo>
                  <a:pt x="4942117" y="655378"/>
                  <a:pt x="4938843" y="654237"/>
                  <a:pt x="4935420" y="651955"/>
                </a:cubicBezTo>
                <a:cubicBezTo>
                  <a:pt x="4934130" y="647143"/>
                  <a:pt x="4936232" y="644737"/>
                  <a:pt x="4941726" y="644737"/>
                </a:cubicBezTo>
                <a:lnTo>
                  <a:pt x="5037590" y="644737"/>
                </a:lnTo>
                <a:cubicBezTo>
                  <a:pt x="5039785" y="621346"/>
                  <a:pt x="5041664" y="596535"/>
                  <a:pt x="5043227" y="570304"/>
                </a:cubicBezTo>
                <a:cubicBezTo>
                  <a:pt x="5042641" y="563728"/>
                  <a:pt x="5045822" y="560067"/>
                  <a:pt x="5052771" y="559323"/>
                </a:cubicBezTo>
                <a:close/>
                <a:moveTo>
                  <a:pt x="3826617" y="558987"/>
                </a:moveTo>
                <a:cubicBezTo>
                  <a:pt x="3829269" y="558486"/>
                  <a:pt x="3832492" y="558630"/>
                  <a:pt x="3836287" y="559421"/>
                </a:cubicBezTo>
                <a:cubicBezTo>
                  <a:pt x="3862444" y="561269"/>
                  <a:pt x="3871671" y="567185"/>
                  <a:pt x="3863969" y="577169"/>
                </a:cubicBezTo>
                <a:cubicBezTo>
                  <a:pt x="3863113" y="578012"/>
                  <a:pt x="3862685" y="578322"/>
                  <a:pt x="3862685" y="578099"/>
                </a:cubicBezTo>
                <a:lnTo>
                  <a:pt x="3862685" y="637593"/>
                </a:lnTo>
                <a:lnTo>
                  <a:pt x="3899967" y="637593"/>
                </a:lnTo>
                <a:cubicBezTo>
                  <a:pt x="3899223" y="637593"/>
                  <a:pt x="3900947" y="634449"/>
                  <a:pt x="3905139" y="628161"/>
                </a:cubicBezTo>
                <a:cubicBezTo>
                  <a:pt x="3911848" y="618102"/>
                  <a:pt x="3917212" y="613073"/>
                  <a:pt x="3921231" y="613073"/>
                </a:cubicBezTo>
                <a:cubicBezTo>
                  <a:pt x="3928027" y="614053"/>
                  <a:pt x="3936666" y="621377"/>
                  <a:pt x="3947145" y="635044"/>
                </a:cubicBezTo>
                <a:cubicBezTo>
                  <a:pt x="3949986" y="638814"/>
                  <a:pt x="3951406" y="641518"/>
                  <a:pt x="3951406" y="643155"/>
                </a:cubicBezTo>
                <a:cubicBezTo>
                  <a:pt x="3949707" y="646541"/>
                  <a:pt x="3946184" y="648234"/>
                  <a:pt x="3940839" y="648234"/>
                </a:cubicBezTo>
                <a:lnTo>
                  <a:pt x="3862685" y="648234"/>
                </a:lnTo>
                <a:lnTo>
                  <a:pt x="3862685" y="715002"/>
                </a:lnTo>
                <a:lnTo>
                  <a:pt x="3891800" y="715002"/>
                </a:lnTo>
                <a:cubicBezTo>
                  <a:pt x="3891837" y="715002"/>
                  <a:pt x="3893834" y="712025"/>
                  <a:pt x="3897790" y="706072"/>
                </a:cubicBezTo>
                <a:cubicBezTo>
                  <a:pt x="3903036" y="696460"/>
                  <a:pt x="3907675" y="691655"/>
                  <a:pt x="3911706" y="691655"/>
                </a:cubicBezTo>
                <a:cubicBezTo>
                  <a:pt x="3920276" y="692610"/>
                  <a:pt x="3929416" y="700361"/>
                  <a:pt x="3939127" y="714909"/>
                </a:cubicBezTo>
                <a:cubicBezTo>
                  <a:pt x="3941087" y="718617"/>
                  <a:pt x="3941471" y="721302"/>
                  <a:pt x="3940281" y="722964"/>
                </a:cubicBezTo>
                <a:cubicBezTo>
                  <a:pt x="3939016" y="725519"/>
                  <a:pt x="3936473" y="726797"/>
                  <a:pt x="3932653" y="726797"/>
                </a:cubicBezTo>
                <a:lnTo>
                  <a:pt x="3862685" y="726797"/>
                </a:lnTo>
                <a:lnTo>
                  <a:pt x="3862685" y="805471"/>
                </a:lnTo>
                <a:lnTo>
                  <a:pt x="3918645" y="805471"/>
                </a:lnTo>
                <a:cubicBezTo>
                  <a:pt x="3917901" y="805471"/>
                  <a:pt x="3919606" y="802352"/>
                  <a:pt x="3923761" y="796113"/>
                </a:cubicBezTo>
                <a:cubicBezTo>
                  <a:pt x="3930458" y="785224"/>
                  <a:pt x="3935940" y="779779"/>
                  <a:pt x="3940206" y="779779"/>
                </a:cubicBezTo>
                <a:cubicBezTo>
                  <a:pt x="3947759" y="781677"/>
                  <a:pt x="3956106" y="789273"/>
                  <a:pt x="3965247" y="802569"/>
                </a:cubicBezTo>
                <a:cubicBezTo>
                  <a:pt x="3968471" y="807306"/>
                  <a:pt x="3969470" y="810574"/>
                  <a:pt x="3968242" y="812373"/>
                </a:cubicBezTo>
                <a:cubicBezTo>
                  <a:pt x="3967014" y="814866"/>
                  <a:pt x="3962934" y="816112"/>
                  <a:pt x="3956001" y="816112"/>
                </a:cubicBezTo>
                <a:lnTo>
                  <a:pt x="3710862" y="816112"/>
                </a:lnTo>
                <a:cubicBezTo>
                  <a:pt x="3707489" y="816112"/>
                  <a:pt x="3704556" y="814866"/>
                  <a:pt x="3702063" y="812373"/>
                </a:cubicBezTo>
                <a:cubicBezTo>
                  <a:pt x="3700872" y="807771"/>
                  <a:pt x="3702639" y="805471"/>
                  <a:pt x="3707365" y="805471"/>
                </a:cubicBezTo>
                <a:lnTo>
                  <a:pt x="3818186" y="805471"/>
                </a:lnTo>
                <a:lnTo>
                  <a:pt x="3818186" y="726797"/>
                </a:lnTo>
                <a:lnTo>
                  <a:pt x="3751715" y="726797"/>
                </a:lnTo>
                <a:cubicBezTo>
                  <a:pt x="3747647" y="726797"/>
                  <a:pt x="3744994" y="724942"/>
                  <a:pt x="3743753" y="721234"/>
                </a:cubicBezTo>
                <a:cubicBezTo>
                  <a:pt x="3742786" y="717079"/>
                  <a:pt x="3744665" y="715002"/>
                  <a:pt x="3749390" y="715002"/>
                </a:cubicBezTo>
                <a:lnTo>
                  <a:pt x="3818186" y="715002"/>
                </a:lnTo>
                <a:lnTo>
                  <a:pt x="3818186" y="648234"/>
                </a:lnTo>
                <a:lnTo>
                  <a:pt x="3780551" y="648234"/>
                </a:lnTo>
                <a:cubicBezTo>
                  <a:pt x="3744882" y="705037"/>
                  <a:pt x="3721237" y="729525"/>
                  <a:pt x="3709616" y="721699"/>
                </a:cubicBezTo>
                <a:cubicBezTo>
                  <a:pt x="3732982" y="681764"/>
                  <a:pt x="3745434" y="641375"/>
                  <a:pt x="3746972" y="600535"/>
                </a:cubicBezTo>
                <a:cubicBezTo>
                  <a:pt x="3745421" y="583196"/>
                  <a:pt x="3752832" y="577299"/>
                  <a:pt x="3769203" y="582843"/>
                </a:cubicBezTo>
                <a:cubicBezTo>
                  <a:pt x="3793177" y="586154"/>
                  <a:pt x="3805660" y="590799"/>
                  <a:pt x="3806652" y="596777"/>
                </a:cubicBezTo>
                <a:cubicBezTo>
                  <a:pt x="3806652" y="599530"/>
                  <a:pt x="3804748" y="602345"/>
                  <a:pt x="3800940" y="605223"/>
                </a:cubicBezTo>
                <a:cubicBezTo>
                  <a:pt x="3798857" y="608001"/>
                  <a:pt x="3797089" y="610469"/>
                  <a:pt x="3795638" y="612627"/>
                </a:cubicBezTo>
                <a:cubicBezTo>
                  <a:pt x="3790343" y="623194"/>
                  <a:pt x="3786231" y="631516"/>
                  <a:pt x="3783304" y="637593"/>
                </a:cubicBezTo>
                <a:lnTo>
                  <a:pt x="3818186" y="637593"/>
                </a:lnTo>
                <a:lnTo>
                  <a:pt x="3818186" y="580945"/>
                </a:lnTo>
                <a:cubicBezTo>
                  <a:pt x="3815851" y="567811"/>
                  <a:pt x="3818661" y="560492"/>
                  <a:pt x="3826617" y="558987"/>
                </a:cubicBezTo>
                <a:close/>
                <a:moveTo>
                  <a:pt x="6032097" y="557002"/>
                </a:moveTo>
                <a:cubicBezTo>
                  <a:pt x="6053702" y="565287"/>
                  <a:pt x="6068287" y="575302"/>
                  <a:pt x="6075852" y="587047"/>
                </a:cubicBezTo>
                <a:cubicBezTo>
                  <a:pt x="6075852" y="589962"/>
                  <a:pt x="6073427" y="593354"/>
                  <a:pt x="6068578" y="597223"/>
                </a:cubicBezTo>
                <a:cubicBezTo>
                  <a:pt x="6066420" y="598848"/>
                  <a:pt x="6065341" y="599443"/>
                  <a:pt x="6065341" y="599009"/>
                </a:cubicBezTo>
                <a:lnTo>
                  <a:pt x="6065341" y="808392"/>
                </a:lnTo>
                <a:cubicBezTo>
                  <a:pt x="6067685" y="817582"/>
                  <a:pt x="6058409" y="823082"/>
                  <a:pt x="6037511" y="824893"/>
                </a:cubicBezTo>
                <a:cubicBezTo>
                  <a:pt x="6025604" y="825662"/>
                  <a:pt x="6019651" y="821743"/>
                  <a:pt x="6019651" y="813136"/>
                </a:cubicBezTo>
                <a:lnTo>
                  <a:pt x="6019651" y="787537"/>
                </a:lnTo>
                <a:lnTo>
                  <a:pt x="5924866" y="787537"/>
                </a:lnTo>
                <a:lnTo>
                  <a:pt x="5924866" y="812224"/>
                </a:lnTo>
                <a:cubicBezTo>
                  <a:pt x="5925647" y="821315"/>
                  <a:pt x="5916817" y="826313"/>
                  <a:pt x="5898375" y="827218"/>
                </a:cubicBezTo>
                <a:cubicBezTo>
                  <a:pt x="5887931" y="828781"/>
                  <a:pt x="5882711" y="824868"/>
                  <a:pt x="5882711" y="815480"/>
                </a:cubicBezTo>
                <a:lnTo>
                  <a:pt x="5882711" y="573392"/>
                </a:lnTo>
                <a:cubicBezTo>
                  <a:pt x="5882711" y="561672"/>
                  <a:pt x="5894288" y="561033"/>
                  <a:pt x="5917443" y="571476"/>
                </a:cubicBezTo>
                <a:cubicBezTo>
                  <a:pt x="5923769" y="574279"/>
                  <a:pt x="5927421" y="575680"/>
                  <a:pt x="5928401" y="575680"/>
                </a:cubicBezTo>
                <a:lnTo>
                  <a:pt x="6013809" y="575680"/>
                </a:lnTo>
                <a:cubicBezTo>
                  <a:pt x="6013227" y="575680"/>
                  <a:pt x="6014070" y="574260"/>
                  <a:pt x="6016339" y="571420"/>
                </a:cubicBezTo>
                <a:cubicBezTo>
                  <a:pt x="6022467" y="561808"/>
                  <a:pt x="6027719" y="557002"/>
                  <a:pt x="6032097" y="557002"/>
                </a:cubicBezTo>
                <a:close/>
                <a:moveTo>
                  <a:pt x="432978" y="556277"/>
                </a:moveTo>
                <a:cubicBezTo>
                  <a:pt x="456382" y="556277"/>
                  <a:pt x="465057" y="562156"/>
                  <a:pt x="459005" y="573913"/>
                </a:cubicBezTo>
                <a:cubicBezTo>
                  <a:pt x="458050" y="574868"/>
                  <a:pt x="457572" y="575228"/>
                  <a:pt x="457572" y="574992"/>
                </a:cubicBezTo>
                <a:lnTo>
                  <a:pt x="457572" y="597130"/>
                </a:lnTo>
                <a:lnTo>
                  <a:pt x="480809" y="597130"/>
                </a:lnTo>
                <a:lnTo>
                  <a:pt x="480809" y="571829"/>
                </a:lnTo>
                <a:cubicBezTo>
                  <a:pt x="480027" y="560667"/>
                  <a:pt x="485044" y="555874"/>
                  <a:pt x="495859" y="557449"/>
                </a:cubicBezTo>
                <a:cubicBezTo>
                  <a:pt x="520167" y="557449"/>
                  <a:pt x="528793" y="563055"/>
                  <a:pt x="521736" y="574266"/>
                </a:cubicBezTo>
                <a:cubicBezTo>
                  <a:pt x="521016" y="574973"/>
                  <a:pt x="520657" y="575215"/>
                  <a:pt x="520657" y="574992"/>
                </a:cubicBezTo>
                <a:lnTo>
                  <a:pt x="520657" y="597130"/>
                </a:lnTo>
                <a:lnTo>
                  <a:pt x="529922" y="597130"/>
                </a:lnTo>
                <a:cubicBezTo>
                  <a:pt x="529128" y="597130"/>
                  <a:pt x="529494" y="595877"/>
                  <a:pt x="531019" y="593372"/>
                </a:cubicBezTo>
                <a:cubicBezTo>
                  <a:pt x="536166" y="583016"/>
                  <a:pt x="540947" y="577293"/>
                  <a:pt x="545362" y="576201"/>
                </a:cubicBezTo>
                <a:cubicBezTo>
                  <a:pt x="549951" y="574576"/>
                  <a:pt x="558484" y="580238"/>
                  <a:pt x="570961" y="593186"/>
                </a:cubicBezTo>
                <a:cubicBezTo>
                  <a:pt x="571730" y="593968"/>
                  <a:pt x="572505" y="594743"/>
                  <a:pt x="573287" y="595512"/>
                </a:cubicBezTo>
                <a:cubicBezTo>
                  <a:pt x="576325" y="598550"/>
                  <a:pt x="577844" y="601322"/>
                  <a:pt x="577844" y="603827"/>
                </a:cubicBezTo>
                <a:cubicBezTo>
                  <a:pt x="576170" y="607226"/>
                  <a:pt x="573038" y="608925"/>
                  <a:pt x="568449" y="608925"/>
                </a:cubicBezTo>
                <a:lnTo>
                  <a:pt x="520657" y="608925"/>
                </a:lnTo>
                <a:lnTo>
                  <a:pt x="520657" y="622989"/>
                </a:lnTo>
                <a:cubicBezTo>
                  <a:pt x="522207" y="636669"/>
                  <a:pt x="515355" y="644426"/>
                  <a:pt x="500100" y="646262"/>
                </a:cubicBezTo>
                <a:cubicBezTo>
                  <a:pt x="486458" y="648606"/>
                  <a:pt x="480027" y="642659"/>
                  <a:pt x="480809" y="628421"/>
                </a:cubicBezTo>
                <a:lnTo>
                  <a:pt x="480809" y="608925"/>
                </a:lnTo>
                <a:lnTo>
                  <a:pt x="457572" y="608925"/>
                </a:lnTo>
                <a:lnTo>
                  <a:pt x="457572" y="627640"/>
                </a:lnTo>
                <a:cubicBezTo>
                  <a:pt x="459135" y="637425"/>
                  <a:pt x="452754" y="643230"/>
                  <a:pt x="438429" y="645053"/>
                </a:cubicBezTo>
                <a:cubicBezTo>
                  <a:pt x="425407" y="647422"/>
                  <a:pt x="419286" y="643465"/>
                  <a:pt x="420068" y="633184"/>
                </a:cubicBezTo>
                <a:lnTo>
                  <a:pt x="420068" y="608925"/>
                </a:lnTo>
                <a:lnTo>
                  <a:pt x="395827" y="608925"/>
                </a:lnTo>
                <a:lnTo>
                  <a:pt x="381670" y="649518"/>
                </a:lnTo>
                <a:lnTo>
                  <a:pt x="528415" y="649518"/>
                </a:lnTo>
                <a:cubicBezTo>
                  <a:pt x="527472" y="649518"/>
                  <a:pt x="528222" y="647118"/>
                  <a:pt x="530666" y="642318"/>
                </a:cubicBezTo>
                <a:cubicBezTo>
                  <a:pt x="535850" y="633550"/>
                  <a:pt x="540470" y="628161"/>
                  <a:pt x="544525" y="626152"/>
                </a:cubicBezTo>
                <a:cubicBezTo>
                  <a:pt x="552339" y="628781"/>
                  <a:pt x="562180" y="636024"/>
                  <a:pt x="574049" y="647881"/>
                </a:cubicBezTo>
                <a:cubicBezTo>
                  <a:pt x="577869" y="652420"/>
                  <a:pt x="579177" y="655626"/>
                  <a:pt x="577974" y="657499"/>
                </a:cubicBezTo>
                <a:cubicBezTo>
                  <a:pt x="576697" y="660041"/>
                  <a:pt x="572995" y="661312"/>
                  <a:pt x="566868" y="661312"/>
                </a:cubicBezTo>
                <a:lnTo>
                  <a:pt x="520974" y="661312"/>
                </a:lnTo>
                <a:cubicBezTo>
                  <a:pt x="517153" y="660531"/>
                  <a:pt x="515001" y="662472"/>
                  <a:pt x="514518" y="667135"/>
                </a:cubicBezTo>
                <a:cubicBezTo>
                  <a:pt x="514518" y="671141"/>
                  <a:pt x="513743" y="679556"/>
                  <a:pt x="512192" y="692380"/>
                </a:cubicBezTo>
                <a:lnTo>
                  <a:pt x="516769" y="692380"/>
                </a:lnTo>
                <a:cubicBezTo>
                  <a:pt x="515839" y="692380"/>
                  <a:pt x="515925" y="691270"/>
                  <a:pt x="517029" y="689050"/>
                </a:cubicBezTo>
                <a:cubicBezTo>
                  <a:pt x="520329" y="682427"/>
                  <a:pt x="523788" y="678508"/>
                  <a:pt x="527410" y="677293"/>
                </a:cubicBezTo>
                <a:cubicBezTo>
                  <a:pt x="538510" y="675656"/>
                  <a:pt x="551514" y="682657"/>
                  <a:pt x="566421" y="698296"/>
                </a:cubicBezTo>
                <a:cubicBezTo>
                  <a:pt x="569100" y="703765"/>
                  <a:pt x="567197" y="709030"/>
                  <a:pt x="560710" y="714090"/>
                </a:cubicBezTo>
                <a:cubicBezTo>
                  <a:pt x="559408" y="714946"/>
                  <a:pt x="558757" y="715120"/>
                  <a:pt x="558757" y="714611"/>
                </a:cubicBezTo>
                <a:lnTo>
                  <a:pt x="558757" y="796318"/>
                </a:lnTo>
                <a:cubicBezTo>
                  <a:pt x="555297" y="823603"/>
                  <a:pt x="539329" y="835267"/>
                  <a:pt x="510853" y="831311"/>
                </a:cubicBezTo>
                <a:cubicBezTo>
                  <a:pt x="507666" y="829736"/>
                  <a:pt x="506072" y="826747"/>
                  <a:pt x="506072" y="822344"/>
                </a:cubicBezTo>
                <a:cubicBezTo>
                  <a:pt x="505402" y="814370"/>
                  <a:pt x="499883" y="807958"/>
                  <a:pt x="489515" y="803108"/>
                </a:cubicBezTo>
                <a:cubicBezTo>
                  <a:pt x="482656" y="796994"/>
                  <a:pt x="483921" y="793937"/>
                  <a:pt x="493310" y="793937"/>
                </a:cubicBezTo>
                <a:cubicBezTo>
                  <a:pt x="510375" y="793937"/>
                  <a:pt x="518908" y="790452"/>
                  <a:pt x="518908" y="783482"/>
                </a:cubicBezTo>
                <a:lnTo>
                  <a:pt x="518908" y="771873"/>
                </a:lnTo>
                <a:cubicBezTo>
                  <a:pt x="513488" y="778099"/>
                  <a:pt x="506407" y="777671"/>
                  <a:pt x="497663" y="770589"/>
                </a:cubicBezTo>
                <a:cubicBezTo>
                  <a:pt x="495629" y="767377"/>
                  <a:pt x="494996" y="761870"/>
                  <a:pt x="495765" y="754069"/>
                </a:cubicBezTo>
                <a:lnTo>
                  <a:pt x="496889" y="748614"/>
                </a:lnTo>
                <a:lnTo>
                  <a:pt x="487051" y="765457"/>
                </a:lnTo>
                <a:cubicBezTo>
                  <a:pt x="475259" y="782968"/>
                  <a:pt x="463888" y="791723"/>
                  <a:pt x="452940" y="791723"/>
                </a:cubicBezTo>
                <a:cubicBezTo>
                  <a:pt x="452940" y="788114"/>
                  <a:pt x="454261" y="784982"/>
                  <a:pt x="456903" y="782328"/>
                </a:cubicBezTo>
                <a:cubicBezTo>
                  <a:pt x="460549" y="777194"/>
                  <a:pt x="463086" y="774490"/>
                  <a:pt x="464512" y="774217"/>
                </a:cubicBezTo>
                <a:cubicBezTo>
                  <a:pt x="457628" y="776549"/>
                  <a:pt x="452618" y="773243"/>
                  <a:pt x="449480" y="764301"/>
                </a:cubicBezTo>
                <a:cubicBezTo>
                  <a:pt x="449480" y="762962"/>
                  <a:pt x="449864" y="760395"/>
                  <a:pt x="450633" y="756599"/>
                </a:cubicBezTo>
                <a:cubicBezTo>
                  <a:pt x="451402" y="748984"/>
                  <a:pt x="452146" y="744346"/>
                  <a:pt x="452866" y="742684"/>
                </a:cubicBezTo>
                <a:cubicBezTo>
                  <a:pt x="445673" y="764314"/>
                  <a:pt x="436122" y="780393"/>
                  <a:pt x="424216" y="790923"/>
                </a:cubicBezTo>
                <a:lnTo>
                  <a:pt x="424216" y="815014"/>
                </a:lnTo>
                <a:cubicBezTo>
                  <a:pt x="425779" y="824093"/>
                  <a:pt x="418995" y="829538"/>
                  <a:pt x="403864" y="831348"/>
                </a:cubicBezTo>
                <a:cubicBezTo>
                  <a:pt x="390110" y="834499"/>
                  <a:pt x="384008" y="829705"/>
                  <a:pt x="385558" y="816968"/>
                </a:cubicBezTo>
                <a:lnTo>
                  <a:pt x="385558" y="698538"/>
                </a:lnTo>
                <a:cubicBezTo>
                  <a:pt x="384777" y="684300"/>
                  <a:pt x="389409" y="679525"/>
                  <a:pt x="399455" y="684213"/>
                </a:cubicBezTo>
                <a:cubicBezTo>
                  <a:pt x="400174" y="684213"/>
                  <a:pt x="401805" y="684852"/>
                  <a:pt x="404348" y="686129"/>
                </a:cubicBezTo>
                <a:cubicBezTo>
                  <a:pt x="413240" y="690297"/>
                  <a:pt x="419286" y="692380"/>
                  <a:pt x="422487" y="692380"/>
                </a:cubicBezTo>
                <a:lnTo>
                  <a:pt x="432904" y="692380"/>
                </a:lnTo>
                <a:cubicBezTo>
                  <a:pt x="432904" y="685956"/>
                  <a:pt x="433295" y="675600"/>
                  <a:pt x="434076" y="661312"/>
                </a:cubicBezTo>
                <a:lnTo>
                  <a:pt x="380126" y="661312"/>
                </a:lnTo>
                <a:cubicBezTo>
                  <a:pt x="370551" y="693720"/>
                  <a:pt x="364592" y="717730"/>
                  <a:pt x="362248" y="733345"/>
                </a:cubicBezTo>
                <a:cubicBezTo>
                  <a:pt x="361529" y="742064"/>
                  <a:pt x="362322" y="755272"/>
                  <a:pt x="364629" y="772971"/>
                </a:cubicBezTo>
                <a:cubicBezTo>
                  <a:pt x="367780" y="793856"/>
                  <a:pt x="367569" y="807933"/>
                  <a:pt x="363997" y="815201"/>
                </a:cubicBezTo>
                <a:cubicBezTo>
                  <a:pt x="348395" y="827789"/>
                  <a:pt x="334293" y="825668"/>
                  <a:pt x="321692" y="808838"/>
                </a:cubicBezTo>
                <a:cubicBezTo>
                  <a:pt x="319906" y="803245"/>
                  <a:pt x="320607" y="794315"/>
                  <a:pt x="323794" y="782049"/>
                </a:cubicBezTo>
                <a:cubicBezTo>
                  <a:pt x="327615" y="767687"/>
                  <a:pt x="328749" y="756246"/>
                  <a:pt x="327199" y="747726"/>
                </a:cubicBezTo>
                <a:cubicBezTo>
                  <a:pt x="326579" y="743037"/>
                  <a:pt x="320818" y="738151"/>
                  <a:pt x="309917" y="733066"/>
                </a:cubicBezTo>
                <a:cubicBezTo>
                  <a:pt x="302760" y="726394"/>
                  <a:pt x="303486" y="723057"/>
                  <a:pt x="312093" y="723057"/>
                </a:cubicBezTo>
                <a:cubicBezTo>
                  <a:pt x="323305" y="723057"/>
                  <a:pt x="330461" y="721501"/>
                  <a:pt x="333561" y="718388"/>
                </a:cubicBezTo>
                <a:cubicBezTo>
                  <a:pt x="346522" y="701620"/>
                  <a:pt x="364301" y="661331"/>
                  <a:pt x="386898" y="597521"/>
                </a:cubicBezTo>
                <a:cubicBezTo>
                  <a:pt x="388584" y="593304"/>
                  <a:pt x="391239" y="590055"/>
                  <a:pt x="394860" y="587773"/>
                </a:cubicBezTo>
                <a:cubicBezTo>
                  <a:pt x="398792" y="590352"/>
                  <a:pt x="399988" y="593471"/>
                  <a:pt x="398450" y="597130"/>
                </a:cubicBezTo>
                <a:lnTo>
                  <a:pt x="420068" y="597130"/>
                </a:lnTo>
                <a:lnTo>
                  <a:pt x="420068" y="570657"/>
                </a:lnTo>
                <a:cubicBezTo>
                  <a:pt x="419286" y="559495"/>
                  <a:pt x="423590" y="554702"/>
                  <a:pt x="432978" y="556277"/>
                </a:cubicBezTo>
                <a:close/>
                <a:moveTo>
                  <a:pt x="2658582" y="556063"/>
                </a:moveTo>
                <a:cubicBezTo>
                  <a:pt x="2662911" y="555920"/>
                  <a:pt x="2668346" y="558342"/>
                  <a:pt x="2674888" y="563328"/>
                </a:cubicBezTo>
                <a:cubicBezTo>
                  <a:pt x="2696505" y="578607"/>
                  <a:pt x="2706917" y="588926"/>
                  <a:pt x="2706123" y="594284"/>
                </a:cubicBezTo>
                <a:cubicBezTo>
                  <a:pt x="2706148" y="596814"/>
                  <a:pt x="2703246" y="598662"/>
                  <a:pt x="2697417" y="599828"/>
                </a:cubicBezTo>
                <a:cubicBezTo>
                  <a:pt x="2690000" y="601303"/>
                  <a:pt x="2683874" y="603424"/>
                  <a:pt x="2679037" y="606190"/>
                </a:cubicBezTo>
                <a:cubicBezTo>
                  <a:pt x="2676730" y="607740"/>
                  <a:pt x="2665450" y="614748"/>
                  <a:pt x="2645197" y="627212"/>
                </a:cubicBezTo>
                <a:cubicBezTo>
                  <a:pt x="2623394" y="639664"/>
                  <a:pt x="2610117" y="647477"/>
                  <a:pt x="2605367" y="650652"/>
                </a:cubicBezTo>
                <a:cubicBezTo>
                  <a:pt x="2586875" y="660301"/>
                  <a:pt x="2575899" y="665560"/>
                  <a:pt x="2572439" y="666428"/>
                </a:cubicBezTo>
                <a:cubicBezTo>
                  <a:pt x="2566547" y="666428"/>
                  <a:pt x="2569332" y="660456"/>
                  <a:pt x="2580791" y="648513"/>
                </a:cubicBezTo>
                <a:cubicBezTo>
                  <a:pt x="2609218" y="620868"/>
                  <a:pt x="2631926" y="592758"/>
                  <a:pt x="2648918" y="564183"/>
                </a:cubicBezTo>
                <a:cubicBezTo>
                  <a:pt x="2651032" y="558912"/>
                  <a:pt x="2654254" y="556205"/>
                  <a:pt x="2658582" y="556063"/>
                </a:cubicBezTo>
                <a:close/>
                <a:moveTo>
                  <a:pt x="4221780" y="555970"/>
                </a:moveTo>
                <a:cubicBezTo>
                  <a:pt x="4226127" y="555685"/>
                  <a:pt x="4229379" y="556903"/>
                  <a:pt x="4231537" y="559625"/>
                </a:cubicBezTo>
                <a:cubicBezTo>
                  <a:pt x="4258426" y="584616"/>
                  <a:pt x="4263244" y="596727"/>
                  <a:pt x="4245992" y="595958"/>
                </a:cubicBezTo>
                <a:cubicBezTo>
                  <a:pt x="4243735" y="595958"/>
                  <a:pt x="4242216" y="595958"/>
                  <a:pt x="4241434" y="595958"/>
                </a:cubicBezTo>
                <a:cubicBezTo>
                  <a:pt x="4237738" y="595958"/>
                  <a:pt x="4231723" y="596336"/>
                  <a:pt x="4223389" y="597093"/>
                </a:cubicBezTo>
                <a:cubicBezTo>
                  <a:pt x="4207861" y="597862"/>
                  <a:pt x="4197561" y="598532"/>
                  <a:pt x="4192489" y="599102"/>
                </a:cubicBezTo>
                <a:lnTo>
                  <a:pt x="4192489" y="650708"/>
                </a:lnTo>
                <a:lnTo>
                  <a:pt x="4219259" y="650708"/>
                </a:lnTo>
                <a:cubicBezTo>
                  <a:pt x="4218428" y="650708"/>
                  <a:pt x="4219184" y="648687"/>
                  <a:pt x="4221528" y="644643"/>
                </a:cubicBezTo>
                <a:cubicBezTo>
                  <a:pt x="4227395" y="632836"/>
                  <a:pt x="4232331" y="625897"/>
                  <a:pt x="4236337" y="623826"/>
                </a:cubicBezTo>
                <a:cubicBezTo>
                  <a:pt x="4243382" y="625575"/>
                  <a:pt x="4254072" y="633209"/>
                  <a:pt x="4268409" y="646727"/>
                </a:cubicBezTo>
                <a:cubicBezTo>
                  <a:pt x="4272267" y="650745"/>
                  <a:pt x="4273693" y="654534"/>
                  <a:pt x="4272688" y="658094"/>
                </a:cubicBezTo>
                <a:cubicBezTo>
                  <a:pt x="4271237" y="661033"/>
                  <a:pt x="4267436" y="662503"/>
                  <a:pt x="4261284" y="662503"/>
                </a:cubicBezTo>
                <a:lnTo>
                  <a:pt x="4192489" y="662503"/>
                </a:lnTo>
                <a:lnTo>
                  <a:pt x="4192489" y="706668"/>
                </a:lnTo>
                <a:lnTo>
                  <a:pt x="4194870" y="706668"/>
                </a:lnTo>
                <a:cubicBezTo>
                  <a:pt x="4194969" y="706668"/>
                  <a:pt x="4196160" y="705049"/>
                  <a:pt x="4198442" y="701812"/>
                </a:cubicBezTo>
                <a:cubicBezTo>
                  <a:pt x="4202101" y="695400"/>
                  <a:pt x="4206026" y="691171"/>
                  <a:pt x="4210217" y="689125"/>
                </a:cubicBezTo>
                <a:cubicBezTo>
                  <a:pt x="4231252" y="694978"/>
                  <a:pt x="4244740" y="704689"/>
                  <a:pt x="4250680" y="718258"/>
                </a:cubicBezTo>
                <a:cubicBezTo>
                  <a:pt x="4250680" y="720155"/>
                  <a:pt x="4249217" y="722574"/>
                  <a:pt x="4246290" y="725513"/>
                </a:cubicBezTo>
                <a:cubicBezTo>
                  <a:pt x="4244554" y="727845"/>
                  <a:pt x="4243685" y="729383"/>
                  <a:pt x="4243685" y="730127"/>
                </a:cubicBezTo>
                <a:lnTo>
                  <a:pt x="4243685" y="802606"/>
                </a:lnTo>
                <a:cubicBezTo>
                  <a:pt x="4246017" y="814016"/>
                  <a:pt x="4238489" y="821067"/>
                  <a:pt x="4221101" y="823758"/>
                </a:cubicBezTo>
                <a:cubicBezTo>
                  <a:pt x="4205710" y="827677"/>
                  <a:pt x="4198405" y="822512"/>
                  <a:pt x="4199186" y="808261"/>
                </a:cubicBezTo>
                <a:lnTo>
                  <a:pt x="4199186" y="792281"/>
                </a:lnTo>
                <a:lnTo>
                  <a:pt x="4140157" y="792281"/>
                </a:lnTo>
                <a:lnTo>
                  <a:pt x="4140157" y="811071"/>
                </a:lnTo>
                <a:cubicBezTo>
                  <a:pt x="4140938" y="819293"/>
                  <a:pt x="4133410" y="824291"/>
                  <a:pt x="4117572" y="826065"/>
                </a:cubicBezTo>
                <a:cubicBezTo>
                  <a:pt x="4105281" y="828446"/>
                  <a:pt x="4099527" y="823702"/>
                  <a:pt x="4100308" y="811833"/>
                </a:cubicBezTo>
                <a:lnTo>
                  <a:pt x="4100308" y="709049"/>
                </a:lnTo>
                <a:cubicBezTo>
                  <a:pt x="4100308" y="703418"/>
                  <a:pt x="4101858" y="700082"/>
                  <a:pt x="4104959" y="699040"/>
                </a:cubicBezTo>
                <a:cubicBezTo>
                  <a:pt x="4107427" y="696324"/>
                  <a:pt x="4112289" y="696647"/>
                  <a:pt x="4119544" y="700008"/>
                </a:cubicBezTo>
                <a:cubicBezTo>
                  <a:pt x="4129231" y="703753"/>
                  <a:pt x="4136498" y="705973"/>
                  <a:pt x="4141348" y="706668"/>
                </a:cubicBezTo>
                <a:lnTo>
                  <a:pt x="4147989" y="706668"/>
                </a:lnTo>
                <a:lnTo>
                  <a:pt x="4147989" y="662503"/>
                </a:lnTo>
                <a:lnTo>
                  <a:pt x="4083937" y="662503"/>
                </a:lnTo>
                <a:cubicBezTo>
                  <a:pt x="4076855" y="680883"/>
                  <a:pt x="4071398" y="701335"/>
                  <a:pt x="4067566" y="723857"/>
                </a:cubicBezTo>
                <a:cubicBezTo>
                  <a:pt x="4066016" y="732006"/>
                  <a:pt x="4066766" y="745208"/>
                  <a:pt x="4069817" y="763464"/>
                </a:cubicBezTo>
                <a:cubicBezTo>
                  <a:pt x="4072211" y="786098"/>
                  <a:pt x="4071727" y="800808"/>
                  <a:pt x="4068366" y="807592"/>
                </a:cubicBezTo>
                <a:cubicBezTo>
                  <a:pt x="4060019" y="819820"/>
                  <a:pt x="4048187" y="822257"/>
                  <a:pt x="4032870" y="814903"/>
                </a:cubicBezTo>
                <a:cubicBezTo>
                  <a:pt x="4021671" y="806965"/>
                  <a:pt x="4017653" y="795276"/>
                  <a:pt x="4020815" y="779835"/>
                </a:cubicBezTo>
                <a:cubicBezTo>
                  <a:pt x="4021646" y="778173"/>
                  <a:pt x="4022793" y="775513"/>
                  <a:pt x="4024257" y="771854"/>
                </a:cubicBezTo>
                <a:cubicBezTo>
                  <a:pt x="4028920" y="761039"/>
                  <a:pt x="4030861" y="749952"/>
                  <a:pt x="4030080" y="738591"/>
                </a:cubicBezTo>
                <a:cubicBezTo>
                  <a:pt x="4030080" y="734498"/>
                  <a:pt x="4024710" y="729947"/>
                  <a:pt x="4013969" y="724936"/>
                </a:cubicBezTo>
                <a:cubicBezTo>
                  <a:pt x="4006813" y="717470"/>
                  <a:pt x="4008041" y="714531"/>
                  <a:pt x="4017653" y="716118"/>
                </a:cubicBezTo>
                <a:cubicBezTo>
                  <a:pt x="4025057" y="716862"/>
                  <a:pt x="4031382" y="715244"/>
                  <a:pt x="4036628" y="711263"/>
                </a:cubicBezTo>
                <a:cubicBezTo>
                  <a:pt x="4049552" y="698327"/>
                  <a:pt x="4069984" y="654993"/>
                  <a:pt x="4097927" y="581261"/>
                </a:cubicBezTo>
                <a:cubicBezTo>
                  <a:pt x="4108047" y="570732"/>
                  <a:pt x="4110769" y="574025"/>
                  <a:pt x="4106094" y="591140"/>
                </a:cubicBezTo>
                <a:cubicBezTo>
                  <a:pt x="4134793" y="587357"/>
                  <a:pt x="4167913" y="577423"/>
                  <a:pt x="4205455" y="561337"/>
                </a:cubicBezTo>
                <a:cubicBezTo>
                  <a:pt x="4211991" y="558044"/>
                  <a:pt x="4217433" y="556255"/>
                  <a:pt x="4221780" y="555970"/>
                </a:cubicBezTo>
                <a:close/>
                <a:moveTo>
                  <a:pt x="3436218" y="555793"/>
                </a:moveTo>
                <a:cubicBezTo>
                  <a:pt x="3459113" y="558249"/>
                  <a:pt x="3475100" y="562658"/>
                  <a:pt x="3484178" y="569020"/>
                </a:cubicBezTo>
                <a:cubicBezTo>
                  <a:pt x="3484178" y="571067"/>
                  <a:pt x="3483124" y="573671"/>
                  <a:pt x="3481016" y="576834"/>
                </a:cubicBezTo>
                <a:cubicBezTo>
                  <a:pt x="3475894" y="582688"/>
                  <a:pt x="3472576" y="589062"/>
                  <a:pt x="3471063" y="595958"/>
                </a:cubicBezTo>
                <a:cubicBezTo>
                  <a:pt x="3468905" y="606699"/>
                  <a:pt x="3466660" y="618995"/>
                  <a:pt x="3464328" y="632849"/>
                </a:cubicBezTo>
                <a:lnTo>
                  <a:pt x="3473593" y="632849"/>
                </a:lnTo>
                <a:cubicBezTo>
                  <a:pt x="3474411" y="632849"/>
                  <a:pt x="3476005" y="631063"/>
                  <a:pt x="3478374" y="627491"/>
                </a:cubicBezTo>
                <a:cubicBezTo>
                  <a:pt x="3480098" y="623175"/>
                  <a:pt x="3482603" y="619895"/>
                  <a:pt x="3485890" y="617650"/>
                </a:cubicBezTo>
                <a:cubicBezTo>
                  <a:pt x="3510719" y="624260"/>
                  <a:pt x="3525714" y="633140"/>
                  <a:pt x="3530873" y="644290"/>
                </a:cubicBezTo>
                <a:cubicBezTo>
                  <a:pt x="3530873" y="647205"/>
                  <a:pt x="3528839" y="650181"/>
                  <a:pt x="3524771" y="653220"/>
                </a:cubicBezTo>
                <a:cubicBezTo>
                  <a:pt x="3521559" y="655762"/>
                  <a:pt x="3519698" y="658038"/>
                  <a:pt x="3519190" y="660047"/>
                </a:cubicBezTo>
                <a:cubicBezTo>
                  <a:pt x="3519190" y="661424"/>
                  <a:pt x="3518781" y="664183"/>
                  <a:pt x="3517962" y="668326"/>
                </a:cubicBezTo>
                <a:cubicBezTo>
                  <a:pt x="3517168" y="676214"/>
                  <a:pt x="3516412" y="680263"/>
                  <a:pt x="3515693" y="680474"/>
                </a:cubicBezTo>
                <a:lnTo>
                  <a:pt x="3565755" y="680474"/>
                </a:lnTo>
                <a:lnTo>
                  <a:pt x="3565755" y="639751"/>
                </a:lnTo>
                <a:cubicBezTo>
                  <a:pt x="3564192" y="629234"/>
                  <a:pt x="3571348" y="626325"/>
                  <a:pt x="3587223" y="631026"/>
                </a:cubicBezTo>
                <a:cubicBezTo>
                  <a:pt x="3600940" y="608354"/>
                  <a:pt x="3607023" y="595437"/>
                  <a:pt x="3605473" y="592275"/>
                </a:cubicBezTo>
                <a:lnTo>
                  <a:pt x="3533143" y="592275"/>
                </a:lnTo>
                <a:cubicBezTo>
                  <a:pt x="3528467" y="592275"/>
                  <a:pt x="3524573" y="591233"/>
                  <a:pt x="3521460" y="589149"/>
                </a:cubicBezTo>
                <a:cubicBezTo>
                  <a:pt x="3519078" y="584139"/>
                  <a:pt x="3521026" y="581633"/>
                  <a:pt x="3527301" y="581633"/>
                </a:cubicBezTo>
                <a:lnTo>
                  <a:pt x="3600860" y="581633"/>
                </a:lnTo>
                <a:cubicBezTo>
                  <a:pt x="3601480" y="581633"/>
                  <a:pt x="3602627" y="579984"/>
                  <a:pt x="3604301" y="576685"/>
                </a:cubicBezTo>
                <a:cubicBezTo>
                  <a:pt x="3608183" y="569876"/>
                  <a:pt x="3611395" y="566472"/>
                  <a:pt x="3613938" y="566472"/>
                </a:cubicBezTo>
                <a:cubicBezTo>
                  <a:pt x="3620499" y="563334"/>
                  <a:pt x="3636119" y="572226"/>
                  <a:pt x="3660800" y="593149"/>
                </a:cubicBezTo>
                <a:cubicBezTo>
                  <a:pt x="3670697" y="605613"/>
                  <a:pt x="3668266" y="612385"/>
                  <a:pt x="3653508" y="613464"/>
                </a:cubicBezTo>
                <a:cubicBezTo>
                  <a:pt x="3651102" y="613464"/>
                  <a:pt x="3649694" y="613464"/>
                  <a:pt x="3649285" y="613464"/>
                </a:cubicBezTo>
                <a:cubicBezTo>
                  <a:pt x="3631512" y="616453"/>
                  <a:pt x="3617336" y="623950"/>
                  <a:pt x="3606757" y="635956"/>
                </a:cubicBezTo>
                <a:cubicBezTo>
                  <a:pt x="3611991" y="637121"/>
                  <a:pt x="3615110" y="640234"/>
                  <a:pt x="3616114" y="645295"/>
                </a:cubicBezTo>
                <a:cubicBezTo>
                  <a:pt x="3616114" y="650442"/>
                  <a:pt x="3613777" y="654584"/>
                  <a:pt x="3609101" y="657722"/>
                </a:cubicBezTo>
                <a:lnTo>
                  <a:pt x="3609101" y="680474"/>
                </a:lnTo>
                <a:lnTo>
                  <a:pt x="3621882" y="680474"/>
                </a:lnTo>
                <a:cubicBezTo>
                  <a:pt x="3621125" y="680474"/>
                  <a:pt x="3622731" y="677497"/>
                  <a:pt x="3626700" y="671544"/>
                </a:cubicBezTo>
                <a:cubicBezTo>
                  <a:pt x="3631934" y="661932"/>
                  <a:pt x="3636033" y="657126"/>
                  <a:pt x="3638997" y="657126"/>
                </a:cubicBezTo>
                <a:cubicBezTo>
                  <a:pt x="3644764" y="655564"/>
                  <a:pt x="3653687" y="660258"/>
                  <a:pt x="3665767" y="671209"/>
                </a:cubicBezTo>
                <a:cubicBezTo>
                  <a:pt x="3666970" y="672412"/>
                  <a:pt x="3667962" y="673405"/>
                  <a:pt x="3668744" y="674186"/>
                </a:cubicBezTo>
                <a:cubicBezTo>
                  <a:pt x="3678008" y="686241"/>
                  <a:pt x="3678337" y="692268"/>
                  <a:pt x="3669730" y="692268"/>
                </a:cubicBezTo>
                <a:lnTo>
                  <a:pt x="3609101" y="692268"/>
                </a:lnTo>
                <a:lnTo>
                  <a:pt x="3609101" y="794197"/>
                </a:lnTo>
                <a:cubicBezTo>
                  <a:pt x="3607352" y="823529"/>
                  <a:pt x="3590150" y="837029"/>
                  <a:pt x="3557495" y="834697"/>
                </a:cubicBezTo>
                <a:cubicBezTo>
                  <a:pt x="3554084" y="834697"/>
                  <a:pt x="3551858" y="832111"/>
                  <a:pt x="3550816" y="826939"/>
                </a:cubicBezTo>
                <a:cubicBezTo>
                  <a:pt x="3547889" y="813756"/>
                  <a:pt x="3537509" y="804665"/>
                  <a:pt x="3519674" y="799667"/>
                </a:cubicBezTo>
                <a:cubicBezTo>
                  <a:pt x="3500897" y="809787"/>
                  <a:pt x="3487471" y="804218"/>
                  <a:pt x="3479397" y="782961"/>
                </a:cubicBezTo>
                <a:cubicBezTo>
                  <a:pt x="3476594" y="775978"/>
                  <a:pt x="3475038" y="771817"/>
                  <a:pt x="3474728" y="770478"/>
                </a:cubicBezTo>
                <a:cubicBezTo>
                  <a:pt x="3446140" y="800057"/>
                  <a:pt x="3421224" y="814332"/>
                  <a:pt x="3399979" y="813303"/>
                </a:cubicBezTo>
                <a:cubicBezTo>
                  <a:pt x="3423555" y="791810"/>
                  <a:pt x="3441068" y="770937"/>
                  <a:pt x="3452515" y="750684"/>
                </a:cubicBezTo>
                <a:cubicBezTo>
                  <a:pt x="3445991" y="746529"/>
                  <a:pt x="3432783" y="741010"/>
                  <a:pt x="3412890" y="734126"/>
                </a:cubicBezTo>
                <a:cubicBezTo>
                  <a:pt x="3410335" y="733271"/>
                  <a:pt x="3407588" y="732055"/>
                  <a:pt x="3404648" y="730480"/>
                </a:cubicBezTo>
                <a:cubicBezTo>
                  <a:pt x="3406248" y="720248"/>
                  <a:pt x="3408605" y="706575"/>
                  <a:pt x="3411718" y="689459"/>
                </a:cubicBezTo>
                <a:cubicBezTo>
                  <a:pt x="3417125" y="661008"/>
                  <a:pt x="3419829" y="646070"/>
                  <a:pt x="3419829" y="644643"/>
                </a:cubicBezTo>
                <a:lnTo>
                  <a:pt x="3398881" y="644643"/>
                </a:lnTo>
                <a:cubicBezTo>
                  <a:pt x="3393499" y="644643"/>
                  <a:pt x="3390069" y="643174"/>
                  <a:pt x="3388593" y="640234"/>
                </a:cubicBezTo>
                <a:cubicBezTo>
                  <a:pt x="3387626" y="635311"/>
                  <a:pt x="3389889" y="632849"/>
                  <a:pt x="3395384" y="632849"/>
                </a:cubicBezTo>
                <a:lnTo>
                  <a:pt x="3421354" y="632849"/>
                </a:lnTo>
                <a:cubicBezTo>
                  <a:pt x="3424256" y="616143"/>
                  <a:pt x="3426867" y="597719"/>
                  <a:pt x="3429186" y="577578"/>
                </a:cubicBezTo>
                <a:cubicBezTo>
                  <a:pt x="3430042" y="563055"/>
                  <a:pt x="3432386" y="555793"/>
                  <a:pt x="3436218" y="555793"/>
                </a:cubicBezTo>
                <a:close/>
                <a:moveTo>
                  <a:pt x="6301215" y="554361"/>
                </a:moveTo>
                <a:cubicBezTo>
                  <a:pt x="6327049" y="558441"/>
                  <a:pt x="6343954" y="564909"/>
                  <a:pt x="6351929" y="573764"/>
                </a:cubicBezTo>
                <a:cubicBezTo>
                  <a:pt x="6351929" y="576877"/>
                  <a:pt x="6349889" y="579959"/>
                  <a:pt x="6345808" y="583010"/>
                </a:cubicBezTo>
                <a:cubicBezTo>
                  <a:pt x="6343277" y="584908"/>
                  <a:pt x="6341740" y="586669"/>
                  <a:pt x="6341194" y="588293"/>
                </a:cubicBezTo>
                <a:cubicBezTo>
                  <a:pt x="6340351" y="590848"/>
                  <a:pt x="6338726" y="594532"/>
                  <a:pt x="6336320" y="599344"/>
                </a:cubicBezTo>
                <a:cubicBezTo>
                  <a:pt x="6331694" y="610915"/>
                  <a:pt x="6327949" y="618109"/>
                  <a:pt x="6325083" y="620924"/>
                </a:cubicBezTo>
                <a:lnTo>
                  <a:pt x="6355370" y="620924"/>
                </a:lnTo>
                <a:cubicBezTo>
                  <a:pt x="6355308" y="620924"/>
                  <a:pt x="6356542" y="618704"/>
                  <a:pt x="6359072" y="614264"/>
                </a:cubicBezTo>
                <a:cubicBezTo>
                  <a:pt x="6363599" y="607033"/>
                  <a:pt x="6368083" y="603418"/>
                  <a:pt x="6372523" y="603418"/>
                </a:cubicBezTo>
                <a:cubicBezTo>
                  <a:pt x="6388347" y="609247"/>
                  <a:pt x="6401717" y="618047"/>
                  <a:pt x="6412631" y="629816"/>
                </a:cubicBezTo>
                <a:cubicBezTo>
                  <a:pt x="6412631" y="632830"/>
                  <a:pt x="6410052" y="636402"/>
                  <a:pt x="6404893" y="640532"/>
                </a:cubicBezTo>
                <a:cubicBezTo>
                  <a:pt x="6401495" y="642802"/>
                  <a:pt x="6399795" y="644848"/>
                  <a:pt x="6399795" y="646671"/>
                </a:cubicBezTo>
                <a:cubicBezTo>
                  <a:pt x="6399795" y="674688"/>
                  <a:pt x="6399795" y="702779"/>
                  <a:pt x="6399795" y="730945"/>
                </a:cubicBezTo>
                <a:cubicBezTo>
                  <a:pt x="6398965" y="763774"/>
                  <a:pt x="6397699" y="784877"/>
                  <a:pt x="6396000" y="794253"/>
                </a:cubicBezTo>
                <a:cubicBezTo>
                  <a:pt x="6393631" y="806048"/>
                  <a:pt x="6389439" y="814952"/>
                  <a:pt x="6383424" y="820968"/>
                </a:cubicBezTo>
                <a:cubicBezTo>
                  <a:pt x="6374891" y="826946"/>
                  <a:pt x="6361329" y="830741"/>
                  <a:pt x="6342738" y="832353"/>
                </a:cubicBezTo>
                <a:cubicBezTo>
                  <a:pt x="6334429" y="832353"/>
                  <a:pt x="6329295" y="827932"/>
                  <a:pt x="6327335" y="819089"/>
                </a:cubicBezTo>
                <a:cubicBezTo>
                  <a:pt x="6325276" y="810196"/>
                  <a:pt x="6320265" y="804113"/>
                  <a:pt x="6312303" y="800839"/>
                </a:cubicBezTo>
                <a:cubicBezTo>
                  <a:pt x="6298933" y="792976"/>
                  <a:pt x="6297724" y="789044"/>
                  <a:pt x="6308675" y="789044"/>
                </a:cubicBezTo>
                <a:cubicBezTo>
                  <a:pt x="6309445" y="789044"/>
                  <a:pt x="6310095" y="789044"/>
                  <a:pt x="6310629" y="789044"/>
                </a:cubicBezTo>
                <a:cubicBezTo>
                  <a:pt x="6334119" y="789813"/>
                  <a:pt x="6347550" y="787171"/>
                  <a:pt x="6350923" y="781119"/>
                </a:cubicBezTo>
                <a:cubicBezTo>
                  <a:pt x="6355401" y="776642"/>
                  <a:pt x="6358024" y="755564"/>
                  <a:pt x="6358793" y="717886"/>
                </a:cubicBezTo>
                <a:cubicBezTo>
                  <a:pt x="6358793" y="699282"/>
                  <a:pt x="6358427" y="670509"/>
                  <a:pt x="6357695" y="631565"/>
                </a:cubicBezTo>
                <a:lnTo>
                  <a:pt x="6321233" y="631565"/>
                </a:lnTo>
                <a:cubicBezTo>
                  <a:pt x="6314733" y="643099"/>
                  <a:pt x="6305897" y="655911"/>
                  <a:pt x="6294723" y="670000"/>
                </a:cubicBezTo>
                <a:cubicBezTo>
                  <a:pt x="6318163" y="676474"/>
                  <a:pt x="6334472" y="685949"/>
                  <a:pt x="6343650" y="698426"/>
                </a:cubicBezTo>
                <a:cubicBezTo>
                  <a:pt x="6350731" y="723256"/>
                  <a:pt x="6342738" y="737425"/>
                  <a:pt x="6319670" y="740935"/>
                </a:cubicBezTo>
                <a:cubicBezTo>
                  <a:pt x="6308495" y="740935"/>
                  <a:pt x="6302468" y="731268"/>
                  <a:pt x="6301587" y="711932"/>
                </a:cubicBezTo>
                <a:cubicBezTo>
                  <a:pt x="6300868" y="693242"/>
                  <a:pt x="6296862" y="681968"/>
                  <a:pt x="6289569" y="678111"/>
                </a:cubicBezTo>
                <a:cubicBezTo>
                  <a:pt x="6287635" y="680542"/>
                  <a:pt x="6281570" y="686830"/>
                  <a:pt x="6271375" y="696975"/>
                </a:cubicBezTo>
                <a:lnTo>
                  <a:pt x="6271375" y="754814"/>
                </a:lnTo>
                <a:lnTo>
                  <a:pt x="6271375" y="792076"/>
                </a:lnTo>
                <a:cubicBezTo>
                  <a:pt x="6271375" y="803797"/>
                  <a:pt x="6263959" y="809657"/>
                  <a:pt x="6249125" y="809657"/>
                </a:cubicBezTo>
                <a:cubicBezTo>
                  <a:pt x="6237405" y="809657"/>
                  <a:pt x="6231935" y="805613"/>
                  <a:pt x="6232717" y="797527"/>
                </a:cubicBezTo>
                <a:lnTo>
                  <a:pt x="6232717" y="785137"/>
                </a:lnTo>
                <a:lnTo>
                  <a:pt x="6198747" y="785137"/>
                </a:lnTo>
                <a:lnTo>
                  <a:pt x="6198747" y="801080"/>
                </a:lnTo>
                <a:cubicBezTo>
                  <a:pt x="6197730" y="813024"/>
                  <a:pt x="6189036" y="818605"/>
                  <a:pt x="6172665" y="817824"/>
                </a:cubicBezTo>
                <a:cubicBezTo>
                  <a:pt x="6164281" y="817824"/>
                  <a:pt x="6160089" y="815076"/>
                  <a:pt x="6160089" y="809582"/>
                </a:cubicBezTo>
                <a:lnTo>
                  <a:pt x="6160089" y="621017"/>
                </a:lnTo>
                <a:cubicBezTo>
                  <a:pt x="6160089" y="613960"/>
                  <a:pt x="6166427" y="612484"/>
                  <a:pt x="6179101" y="616589"/>
                </a:cubicBezTo>
                <a:cubicBezTo>
                  <a:pt x="6186332" y="619504"/>
                  <a:pt x="6190797" y="620961"/>
                  <a:pt x="6192496" y="620961"/>
                </a:cubicBezTo>
                <a:cubicBezTo>
                  <a:pt x="6192496" y="607133"/>
                  <a:pt x="6192105" y="592454"/>
                  <a:pt x="6191324" y="576927"/>
                </a:cubicBezTo>
                <a:cubicBezTo>
                  <a:pt x="6190555" y="565690"/>
                  <a:pt x="6192279" y="559359"/>
                  <a:pt x="6196496" y="557933"/>
                </a:cubicBezTo>
                <a:cubicBezTo>
                  <a:pt x="6222950" y="557933"/>
                  <a:pt x="6239427" y="561672"/>
                  <a:pt x="6245925" y="569150"/>
                </a:cubicBezTo>
                <a:cubicBezTo>
                  <a:pt x="6245925" y="573020"/>
                  <a:pt x="6243885" y="576493"/>
                  <a:pt x="6239805" y="579568"/>
                </a:cubicBezTo>
                <a:cubicBezTo>
                  <a:pt x="6236505" y="581565"/>
                  <a:pt x="6234534" y="583537"/>
                  <a:pt x="6233889" y="585484"/>
                </a:cubicBezTo>
                <a:cubicBezTo>
                  <a:pt x="6229251" y="591710"/>
                  <a:pt x="6223881" y="601359"/>
                  <a:pt x="6217779" y="614431"/>
                </a:cubicBezTo>
                <a:cubicBezTo>
                  <a:pt x="6215447" y="619119"/>
                  <a:pt x="6213642" y="621687"/>
                  <a:pt x="6212365" y="622133"/>
                </a:cubicBezTo>
                <a:lnTo>
                  <a:pt x="6228457" y="622133"/>
                </a:lnTo>
                <a:cubicBezTo>
                  <a:pt x="6228383" y="622133"/>
                  <a:pt x="6229610" y="619882"/>
                  <a:pt x="6232141" y="615380"/>
                </a:cubicBezTo>
                <a:cubicBezTo>
                  <a:pt x="6235861" y="609737"/>
                  <a:pt x="6239445" y="606916"/>
                  <a:pt x="6242893" y="606916"/>
                </a:cubicBezTo>
                <a:cubicBezTo>
                  <a:pt x="6259685" y="611157"/>
                  <a:pt x="6272293" y="619622"/>
                  <a:pt x="6280714" y="632309"/>
                </a:cubicBezTo>
                <a:cubicBezTo>
                  <a:pt x="6280714" y="636092"/>
                  <a:pt x="6278612" y="639571"/>
                  <a:pt x="6274407" y="642746"/>
                </a:cubicBezTo>
                <a:cubicBezTo>
                  <a:pt x="6272386" y="643751"/>
                  <a:pt x="6271375" y="644290"/>
                  <a:pt x="6271375" y="644364"/>
                </a:cubicBezTo>
                <a:lnTo>
                  <a:pt x="6271375" y="687487"/>
                </a:lnTo>
                <a:cubicBezTo>
                  <a:pt x="6275964" y="672456"/>
                  <a:pt x="6282959" y="646566"/>
                  <a:pt x="6292360" y="609818"/>
                </a:cubicBezTo>
                <a:cubicBezTo>
                  <a:pt x="6293067" y="607771"/>
                  <a:pt x="6293421" y="606320"/>
                  <a:pt x="6293421" y="605464"/>
                </a:cubicBezTo>
                <a:cubicBezTo>
                  <a:pt x="6295752" y="596150"/>
                  <a:pt x="6296917" y="584976"/>
                  <a:pt x="6296917" y="571941"/>
                </a:cubicBezTo>
                <a:cubicBezTo>
                  <a:pt x="6296917" y="563718"/>
                  <a:pt x="6298350" y="557858"/>
                  <a:pt x="6301215" y="554361"/>
                </a:cubicBezTo>
                <a:close/>
                <a:moveTo>
                  <a:pt x="2929366" y="554361"/>
                </a:moveTo>
                <a:cubicBezTo>
                  <a:pt x="2955200" y="558441"/>
                  <a:pt x="2972104" y="564909"/>
                  <a:pt x="2980079" y="573764"/>
                </a:cubicBezTo>
                <a:cubicBezTo>
                  <a:pt x="2980079" y="576877"/>
                  <a:pt x="2978038" y="579959"/>
                  <a:pt x="2973958" y="583010"/>
                </a:cubicBezTo>
                <a:cubicBezTo>
                  <a:pt x="2971428" y="584908"/>
                  <a:pt x="2969890" y="586669"/>
                  <a:pt x="2969345" y="588293"/>
                </a:cubicBezTo>
                <a:cubicBezTo>
                  <a:pt x="2968501" y="590848"/>
                  <a:pt x="2966876" y="594532"/>
                  <a:pt x="2964470" y="599344"/>
                </a:cubicBezTo>
                <a:cubicBezTo>
                  <a:pt x="2959844" y="610915"/>
                  <a:pt x="2956099" y="618109"/>
                  <a:pt x="2953234" y="620924"/>
                </a:cubicBezTo>
                <a:lnTo>
                  <a:pt x="2983520" y="620924"/>
                </a:lnTo>
                <a:cubicBezTo>
                  <a:pt x="2983458" y="620924"/>
                  <a:pt x="2984692" y="618704"/>
                  <a:pt x="2987223" y="614264"/>
                </a:cubicBezTo>
                <a:cubicBezTo>
                  <a:pt x="2991749" y="607033"/>
                  <a:pt x="2996233" y="603418"/>
                  <a:pt x="3000673" y="603418"/>
                </a:cubicBezTo>
                <a:cubicBezTo>
                  <a:pt x="3016498" y="609247"/>
                  <a:pt x="3029868" y="618047"/>
                  <a:pt x="3040782" y="629816"/>
                </a:cubicBezTo>
                <a:cubicBezTo>
                  <a:pt x="3040782" y="632830"/>
                  <a:pt x="3038202" y="636402"/>
                  <a:pt x="3033043" y="640532"/>
                </a:cubicBezTo>
                <a:cubicBezTo>
                  <a:pt x="3029645" y="642802"/>
                  <a:pt x="3027946" y="644848"/>
                  <a:pt x="3027946" y="646671"/>
                </a:cubicBezTo>
                <a:cubicBezTo>
                  <a:pt x="3027946" y="674688"/>
                  <a:pt x="3027946" y="702779"/>
                  <a:pt x="3027946" y="730945"/>
                </a:cubicBezTo>
                <a:cubicBezTo>
                  <a:pt x="3027115" y="763774"/>
                  <a:pt x="3025850" y="784877"/>
                  <a:pt x="3024150" y="794253"/>
                </a:cubicBezTo>
                <a:cubicBezTo>
                  <a:pt x="3021782" y="806048"/>
                  <a:pt x="3017590" y="814952"/>
                  <a:pt x="3011575" y="820968"/>
                </a:cubicBezTo>
                <a:cubicBezTo>
                  <a:pt x="3003042" y="826946"/>
                  <a:pt x="2989480" y="830741"/>
                  <a:pt x="2970889" y="832353"/>
                </a:cubicBezTo>
                <a:cubicBezTo>
                  <a:pt x="2962579" y="832353"/>
                  <a:pt x="2957444" y="827932"/>
                  <a:pt x="2955485" y="819089"/>
                </a:cubicBezTo>
                <a:cubicBezTo>
                  <a:pt x="2953426" y="810196"/>
                  <a:pt x="2948416" y="804113"/>
                  <a:pt x="2940453" y="800839"/>
                </a:cubicBezTo>
                <a:cubicBezTo>
                  <a:pt x="2927083" y="792976"/>
                  <a:pt x="2925874" y="789044"/>
                  <a:pt x="2936826" y="789044"/>
                </a:cubicBezTo>
                <a:cubicBezTo>
                  <a:pt x="2937594" y="789044"/>
                  <a:pt x="2938246" y="789044"/>
                  <a:pt x="2938779" y="789044"/>
                </a:cubicBezTo>
                <a:cubicBezTo>
                  <a:pt x="2962269" y="789813"/>
                  <a:pt x="2975701" y="787171"/>
                  <a:pt x="2979074" y="781119"/>
                </a:cubicBezTo>
                <a:cubicBezTo>
                  <a:pt x="2983552" y="776642"/>
                  <a:pt x="2986175" y="755564"/>
                  <a:pt x="2986943" y="717886"/>
                </a:cubicBezTo>
                <a:cubicBezTo>
                  <a:pt x="2986943" y="699282"/>
                  <a:pt x="2986577" y="670509"/>
                  <a:pt x="2985846" y="631565"/>
                </a:cubicBezTo>
                <a:lnTo>
                  <a:pt x="2949383" y="631565"/>
                </a:lnTo>
                <a:cubicBezTo>
                  <a:pt x="2942884" y="643099"/>
                  <a:pt x="2934048" y="655911"/>
                  <a:pt x="2922873" y="670000"/>
                </a:cubicBezTo>
                <a:cubicBezTo>
                  <a:pt x="2946313" y="676474"/>
                  <a:pt x="2962623" y="685949"/>
                  <a:pt x="2971800" y="698426"/>
                </a:cubicBezTo>
                <a:cubicBezTo>
                  <a:pt x="2978882" y="723256"/>
                  <a:pt x="2970889" y="737425"/>
                  <a:pt x="2947820" y="740935"/>
                </a:cubicBezTo>
                <a:cubicBezTo>
                  <a:pt x="2936646" y="740935"/>
                  <a:pt x="2930618" y="731268"/>
                  <a:pt x="2929738" y="711932"/>
                </a:cubicBezTo>
                <a:cubicBezTo>
                  <a:pt x="2929018" y="693242"/>
                  <a:pt x="2925012" y="681968"/>
                  <a:pt x="2917720" y="678111"/>
                </a:cubicBezTo>
                <a:cubicBezTo>
                  <a:pt x="2915785" y="680542"/>
                  <a:pt x="2909720" y="686830"/>
                  <a:pt x="2899526" y="696975"/>
                </a:cubicBezTo>
                <a:lnTo>
                  <a:pt x="2899526" y="754814"/>
                </a:lnTo>
                <a:lnTo>
                  <a:pt x="2899526" y="792076"/>
                </a:lnTo>
                <a:cubicBezTo>
                  <a:pt x="2899526" y="803797"/>
                  <a:pt x="2892109" y="809657"/>
                  <a:pt x="2877276" y="809657"/>
                </a:cubicBezTo>
                <a:cubicBezTo>
                  <a:pt x="2865556" y="809657"/>
                  <a:pt x="2860086" y="805613"/>
                  <a:pt x="2860867" y="797527"/>
                </a:cubicBezTo>
                <a:lnTo>
                  <a:pt x="2860867" y="785137"/>
                </a:lnTo>
                <a:lnTo>
                  <a:pt x="2826897" y="785137"/>
                </a:lnTo>
                <a:lnTo>
                  <a:pt x="2826897" y="801080"/>
                </a:lnTo>
                <a:cubicBezTo>
                  <a:pt x="2825880" y="813024"/>
                  <a:pt x="2817186" y="818605"/>
                  <a:pt x="2800815" y="817824"/>
                </a:cubicBezTo>
                <a:cubicBezTo>
                  <a:pt x="2792431" y="817824"/>
                  <a:pt x="2788239" y="815076"/>
                  <a:pt x="2788239" y="809582"/>
                </a:cubicBezTo>
                <a:lnTo>
                  <a:pt x="2788239" y="621017"/>
                </a:lnTo>
                <a:cubicBezTo>
                  <a:pt x="2788239" y="613960"/>
                  <a:pt x="2794577" y="612484"/>
                  <a:pt x="2807252" y="616589"/>
                </a:cubicBezTo>
                <a:cubicBezTo>
                  <a:pt x="2814483" y="619504"/>
                  <a:pt x="2818948" y="620961"/>
                  <a:pt x="2820647" y="620961"/>
                </a:cubicBezTo>
                <a:cubicBezTo>
                  <a:pt x="2820647" y="607133"/>
                  <a:pt x="2820256" y="592454"/>
                  <a:pt x="2819475" y="576927"/>
                </a:cubicBezTo>
                <a:cubicBezTo>
                  <a:pt x="2818706" y="565690"/>
                  <a:pt x="2820429" y="559359"/>
                  <a:pt x="2824646" y="557933"/>
                </a:cubicBezTo>
                <a:cubicBezTo>
                  <a:pt x="2851101" y="557933"/>
                  <a:pt x="2867577" y="561672"/>
                  <a:pt x="2874076" y="569150"/>
                </a:cubicBezTo>
                <a:cubicBezTo>
                  <a:pt x="2874076" y="573020"/>
                  <a:pt x="2872036" y="576493"/>
                  <a:pt x="2867955" y="579568"/>
                </a:cubicBezTo>
                <a:cubicBezTo>
                  <a:pt x="2864656" y="581565"/>
                  <a:pt x="2862684" y="583537"/>
                  <a:pt x="2862039" y="585484"/>
                </a:cubicBezTo>
                <a:cubicBezTo>
                  <a:pt x="2857401" y="591710"/>
                  <a:pt x="2852031" y="601359"/>
                  <a:pt x="2845929" y="614431"/>
                </a:cubicBezTo>
                <a:cubicBezTo>
                  <a:pt x="2843597" y="619119"/>
                  <a:pt x="2841793" y="621687"/>
                  <a:pt x="2840515" y="622133"/>
                </a:cubicBezTo>
                <a:lnTo>
                  <a:pt x="2856607" y="622133"/>
                </a:lnTo>
                <a:cubicBezTo>
                  <a:pt x="2856533" y="622133"/>
                  <a:pt x="2857761" y="619882"/>
                  <a:pt x="2860291" y="615380"/>
                </a:cubicBezTo>
                <a:cubicBezTo>
                  <a:pt x="2864011" y="609737"/>
                  <a:pt x="2867596" y="606916"/>
                  <a:pt x="2871044" y="606916"/>
                </a:cubicBezTo>
                <a:cubicBezTo>
                  <a:pt x="2887836" y="611157"/>
                  <a:pt x="2900443" y="619622"/>
                  <a:pt x="2908864" y="632309"/>
                </a:cubicBezTo>
                <a:cubicBezTo>
                  <a:pt x="2908864" y="636092"/>
                  <a:pt x="2906762" y="639571"/>
                  <a:pt x="2902558" y="642746"/>
                </a:cubicBezTo>
                <a:cubicBezTo>
                  <a:pt x="2900536" y="643751"/>
                  <a:pt x="2899526" y="644290"/>
                  <a:pt x="2899526" y="644364"/>
                </a:cubicBezTo>
                <a:lnTo>
                  <a:pt x="2899526" y="687487"/>
                </a:lnTo>
                <a:cubicBezTo>
                  <a:pt x="2904114" y="672456"/>
                  <a:pt x="2911109" y="646566"/>
                  <a:pt x="2920510" y="609818"/>
                </a:cubicBezTo>
                <a:cubicBezTo>
                  <a:pt x="2921217" y="607771"/>
                  <a:pt x="2921571" y="606320"/>
                  <a:pt x="2921571" y="605464"/>
                </a:cubicBezTo>
                <a:cubicBezTo>
                  <a:pt x="2923902" y="596150"/>
                  <a:pt x="2925068" y="584976"/>
                  <a:pt x="2925068" y="571941"/>
                </a:cubicBezTo>
                <a:cubicBezTo>
                  <a:pt x="2925068" y="563718"/>
                  <a:pt x="2926501" y="557858"/>
                  <a:pt x="2929366" y="554361"/>
                </a:cubicBezTo>
                <a:close/>
                <a:moveTo>
                  <a:pt x="4516673" y="553505"/>
                </a:moveTo>
                <a:cubicBezTo>
                  <a:pt x="4521733" y="554497"/>
                  <a:pt x="4530211" y="560525"/>
                  <a:pt x="4542104" y="571587"/>
                </a:cubicBezTo>
                <a:cubicBezTo>
                  <a:pt x="4546792" y="576970"/>
                  <a:pt x="4548746" y="580393"/>
                  <a:pt x="4547964" y="581857"/>
                </a:cubicBezTo>
                <a:cubicBezTo>
                  <a:pt x="4547964" y="584821"/>
                  <a:pt x="4543270" y="586303"/>
                  <a:pt x="4533881" y="586303"/>
                </a:cubicBezTo>
                <a:lnTo>
                  <a:pt x="4468509" y="586303"/>
                </a:lnTo>
                <a:cubicBezTo>
                  <a:pt x="4462332" y="586303"/>
                  <a:pt x="4459244" y="588157"/>
                  <a:pt x="4459244" y="591865"/>
                </a:cubicBezTo>
                <a:lnTo>
                  <a:pt x="4459244" y="605464"/>
                </a:lnTo>
                <a:lnTo>
                  <a:pt x="4523370" y="605464"/>
                </a:lnTo>
                <a:cubicBezTo>
                  <a:pt x="4522912" y="605464"/>
                  <a:pt x="4524003" y="604144"/>
                  <a:pt x="4526645" y="601502"/>
                </a:cubicBezTo>
                <a:cubicBezTo>
                  <a:pt x="4531283" y="596876"/>
                  <a:pt x="4535097" y="593521"/>
                  <a:pt x="4538086" y="591437"/>
                </a:cubicBezTo>
                <a:cubicBezTo>
                  <a:pt x="4561377" y="598916"/>
                  <a:pt x="4576341" y="611207"/>
                  <a:pt x="4582976" y="628310"/>
                </a:cubicBezTo>
                <a:cubicBezTo>
                  <a:pt x="4580322" y="632613"/>
                  <a:pt x="4575888" y="634765"/>
                  <a:pt x="4569675" y="634765"/>
                </a:cubicBezTo>
                <a:cubicBezTo>
                  <a:pt x="4563176" y="633996"/>
                  <a:pt x="4556677" y="634722"/>
                  <a:pt x="4550178" y="636942"/>
                </a:cubicBezTo>
                <a:cubicBezTo>
                  <a:pt x="4548405" y="637537"/>
                  <a:pt x="4545366" y="639980"/>
                  <a:pt x="4541062" y="644271"/>
                </a:cubicBezTo>
                <a:cubicBezTo>
                  <a:pt x="4534713" y="649617"/>
                  <a:pt x="4530297" y="651564"/>
                  <a:pt x="4527817" y="650113"/>
                </a:cubicBezTo>
                <a:cubicBezTo>
                  <a:pt x="4526366" y="648501"/>
                  <a:pt x="4526421" y="641884"/>
                  <a:pt x="4527984" y="630263"/>
                </a:cubicBezTo>
                <a:cubicBezTo>
                  <a:pt x="4529535" y="622201"/>
                  <a:pt x="4530310" y="617867"/>
                  <a:pt x="4530310" y="617259"/>
                </a:cubicBezTo>
                <a:lnTo>
                  <a:pt x="4459244" y="617259"/>
                </a:lnTo>
                <a:lnTo>
                  <a:pt x="4459244" y="676753"/>
                </a:lnTo>
                <a:cubicBezTo>
                  <a:pt x="4460795" y="685708"/>
                  <a:pt x="4453669" y="691543"/>
                  <a:pt x="4437869" y="694259"/>
                </a:cubicBezTo>
                <a:cubicBezTo>
                  <a:pt x="4427413" y="695065"/>
                  <a:pt x="4421653" y="691313"/>
                  <a:pt x="4420586" y="683004"/>
                </a:cubicBezTo>
                <a:lnTo>
                  <a:pt x="4420586" y="617259"/>
                </a:lnTo>
                <a:lnTo>
                  <a:pt x="4351846" y="617259"/>
                </a:lnTo>
                <a:cubicBezTo>
                  <a:pt x="4359622" y="643267"/>
                  <a:pt x="4351344" y="658441"/>
                  <a:pt x="4327010" y="662782"/>
                </a:cubicBezTo>
                <a:cubicBezTo>
                  <a:pt x="4304562" y="654572"/>
                  <a:pt x="4300197" y="642802"/>
                  <a:pt x="4313913" y="627472"/>
                </a:cubicBezTo>
                <a:cubicBezTo>
                  <a:pt x="4323538" y="620800"/>
                  <a:pt x="4328350" y="612701"/>
                  <a:pt x="4328350" y="603176"/>
                </a:cubicBezTo>
                <a:cubicBezTo>
                  <a:pt x="4328350" y="599257"/>
                  <a:pt x="4329311" y="597298"/>
                  <a:pt x="4331233" y="597298"/>
                </a:cubicBezTo>
                <a:cubicBezTo>
                  <a:pt x="4332970" y="595722"/>
                  <a:pt x="4337863" y="597868"/>
                  <a:pt x="4345911" y="603734"/>
                </a:cubicBezTo>
                <a:cubicBezTo>
                  <a:pt x="4346829" y="604590"/>
                  <a:pt x="4347437" y="605167"/>
                  <a:pt x="4347735" y="605464"/>
                </a:cubicBezTo>
                <a:lnTo>
                  <a:pt x="4420586" y="605464"/>
                </a:lnTo>
                <a:lnTo>
                  <a:pt x="4420586" y="586303"/>
                </a:lnTo>
                <a:lnTo>
                  <a:pt x="4338935" y="586303"/>
                </a:lnTo>
                <a:cubicBezTo>
                  <a:pt x="4335289" y="586303"/>
                  <a:pt x="4332300" y="584560"/>
                  <a:pt x="4329968" y="581075"/>
                </a:cubicBezTo>
                <a:cubicBezTo>
                  <a:pt x="4328889" y="576697"/>
                  <a:pt x="4330712" y="574508"/>
                  <a:pt x="4335438" y="574508"/>
                </a:cubicBezTo>
                <a:lnTo>
                  <a:pt x="4494479" y="574508"/>
                </a:lnTo>
                <a:cubicBezTo>
                  <a:pt x="4494479" y="574508"/>
                  <a:pt x="4495527" y="573528"/>
                  <a:pt x="4497623" y="571569"/>
                </a:cubicBezTo>
                <a:cubicBezTo>
                  <a:pt x="4506380" y="559526"/>
                  <a:pt x="4512729" y="553505"/>
                  <a:pt x="4516673" y="553505"/>
                </a:cubicBezTo>
                <a:close/>
                <a:moveTo>
                  <a:pt x="815393" y="553412"/>
                </a:moveTo>
                <a:cubicBezTo>
                  <a:pt x="839118" y="560903"/>
                  <a:pt x="853108" y="571005"/>
                  <a:pt x="857362" y="583717"/>
                </a:cubicBezTo>
                <a:cubicBezTo>
                  <a:pt x="857362" y="587400"/>
                  <a:pt x="855018" y="590637"/>
                  <a:pt x="850330" y="593428"/>
                </a:cubicBezTo>
                <a:cubicBezTo>
                  <a:pt x="848011" y="595140"/>
                  <a:pt x="846851" y="596163"/>
                  <a:pt x="846851" y="596498"/>
                </a:cubicBezTo>
                <a:lnTo>
                  <a:pt x="846851" y="660029"/>
                </a:lnTo>
                <a:cubicBezTo>
                  <a:pt x="849183" y="671488"/>
                  <a:pt x="843093" y="678167"/>
                  <a:pt x="828582" y="680065"/>
                </a:cubicBezTo>
                <a:cubicBezTo>
                  <a:pt x="811083" y="683946"/>
                  <a:pt x="802723" y="680350"/>
                  <a:pt x="803505" y="669275"/>
                </a:cubicBezTo>
                <a:lnTo>
                  <a:pt x="803505" y="663712"/>
                </a:lnTo>
                <a:lnTo>
                  <a:pt x="783636" y="663712"/>
                </a:lnTo>
                <a:cubicBezTo>
                  <a:pt x="780548" y="663712"/>
                  <a:pt x="779004" y="666410"/>
                  <a:pt x="779004" y="671805"/>
                </a:cubicBezTo>
                <a:lnTo>
                  <a:pt x="779004" y="709049"/>
                </a:lnTo>
                <a:lnTo>
                  <a:pt x="823280" y="709049"/>
                </a:lnTo>
                <a:cubicBezTo>
                  <a:pt x="822611" y="709049"/>
                  <a:pt x="824236" y="706444"/>
                  <a:pt x="828154" y="701235"/>
                </a:cubicBezTo>
                <a:cubicBezTo>
                  <a:pt x="834182" y="690879"/>
                  <a:pt x="839174" y="685701"/>
                  <a:pt x="843130" y="685701"/>
                </a:cubicBezTo>
                <a:cubicBezTo>
                  <a:pt x="851440" y="685701"/>
                  <a:pt x="861821" y="692758"/>
                  <a:pt x="874273" y="706872"/>
                </a:cubicBezTo>
                <a:cubicBezTo>
                  <a:pt x="877683" y="710990"/>
                  <a:pt x="878390" y="714400"/>
                  <a:pt x="876394" y="717104"/>
                </a:cubicBezTo>
                <a:cubicBezTo>
                  <a:pt x="875141" y="719597"/>
                  <a:pt x="871445" y="720843"/>
                  <a:pt x="865306" y="720843"/>
                </a:cubicBezTo>
                <a:lnTo>
                  <a:pt x="779004" y="720843"/>
                </a:lnTo>
                <a:lnTo>
                  <a:pt x="779004" y="778403"/>
                </a:lnTo>
                <a:cubicBezTo>
                  <a:pt x="793242" y="780437"/>
                  <a:pt x="828384" y="780685"/>
                  <a:pt x="884430" y="779147"/>
                </a:cubicBezTo>
                <a:cubicBezTo>
                  <a:pt x="892740" y="777535"/>
                  <a:pt x="896894" y="778310"/>
                  <a:pt x="896894" y="781472"/>
                </a:cubicBezTo>
                <a:cubicBezTo>
                  <a:pt x="896894" y="783630"/>
                  <a:pt x="893558" y="786619"/>
                  <a:pt x="886886" y="790439"/>
                </a:cubicBezTo>
                <a:cubicBezTo>
                  <a:pt x="880908" y="793763"/>
                  <a:pt x="877224" y="800287"/>
                  <a:pt x="875835" y="810010"/>
                </a:cubicBezTo>
                <a:cubicBezTo>
                  <a:pt x="872958" y="820602"/>
                  <a:pt x="867116" y="825898"/>
                  <a:pt x="858311" y="825898"/>
                </a:cubicBezTo>
                <a:cubicBezTo>
                  <a:pt x="802463" y="825898"/>
                  <a:pt x="764177" y="821116"/>
                  <a:pt x="743453" y="811554"/>
                </a:cubicBezTo>
                <a:cubicBezTo>
                  <a:pt x="720831" y="802662"/>
                  <a:pt x="705421" y="783711"/>
                  <a:pt x="697223" y="754702"/>
                </a:cubicBezTo>
                <a:cubicBezTo>
                  <a:pt x="692994" y="772450"/>
                  <a:pt x="680672" y="789900"/>
                  <a:pt x="660258" y="807052"/>
                </a:cubicBezTo>
                <a:cubicBezTo>
                  <a:pt x="649617" y="816924"/>
                  <a:pt x="639106" y="824651"/>
                  <a:pt x="628725" y="830232"/>
                </a:cubicBezTo>
                <a:cubicBezTo>
                  <a:pt x="614412" y="835912"/>
                  <a:pt x="611033" y="833172"/>
                  <a:pt x="618586" y="822009"/>
                </a:cubicBezTo>
                <a:cubicBezTo>
                  <a:pt x="645313" y="795282"/>
                  <a:pt x="662161" y="756785"/>
                  <a:pt x="669132" y="706519"/>
                </a:cubicBezTo>
                <a:cubicBezTo>
                  <a:pt x="669132" y="697316"/>
                  <a:pt x="674074" y="693912"/>
                  <a:pt x="683959" y="696305"/>
                </a:cubicBezTo>
                <a:cubicBezTo>
                  <a:pt x="718524" y="700733"/>
                  <a:pt x="729339" y="709179"/>
                  <a:pt x="716403" y="721643"/>
                </a:cubicBezTo>
                <a:cubicBezTo>
                  <a:pt x="715324" y="722350"/>
                  <a:pt x="714785" y="722729"/>
                  <a:pt x="714785" y="722778"/>
                </a:cubicBezTo>
                <a:cubicBezTo>
                  <a:pt x="711411" y="729525"/>
                  <a:pt x="708689" y="734753"/>
                  <a:pt x="706618" y="738461"/>
                </a:cubicBezTo>
                <a:cubicBezTo>
                  <a:pt x="716192" y="754299"/>
                  <a:pt x="726654" y="763942"/>
                  <a:pt x="738002" y="767389"/>
                </a:cubicBezTo>
                <a:lnTo>
                  <a:pt x="738002" y="663712"/>
                </a:lnTo>
                <a:lnTo>
                  <a:pt x="711157" y="663712"/>
                </a:lnTo>
                <a:lnTo>
                  <a:pt x="711157" y="670540"/>
                </a:lnTo>
                <a:cubicBezTo>
                  <a:pt x="712720" y="679072"/>
                  <a:pt x="705136" y="683791"/>
                  <a:pt x="688405" y="684697"/>
                </a:cubicBezTo>
                <a:cubicBezTo>
                  <a:pt x="675457" y="687053"/>
                  <a:pt x="669758" y="683085"/>
                  <a:pt x="671308" y="672791"/>
                </a:cubicBezTo>
                <a:lnTo>
                  <a:pt x="671308" y="575662"/>
                </a:lnTo>
                <a:cubicBezTo>
                  <a:pt x="671308" y="567910"/>
                  <a:pt x="672412" y="563476"/>
                  <a:pt x="674620" y="562360"/>
                </a:cubicBezTo>
                <a:cubicBezTo>
                  <a:pt x="677212" y="559508"/>
                  <a:pt x="682253" y="559818"/>
                  <a:pt x="689744" y="563290"/>
                </a:cubicBezTo>
                <a:cubicBezTo>
                  <a:pt x="701514" y="569157"/>
                  <a:pt x="710593" y="572102"/>
                  <a:pt x="716980" y="572127"/>
                </a:cubicBezTo>
                <a:lnTo>
                  <a:pt x="798835" y="572127"/>
                </a:lnTo>
                <a:cubicBezTo>
                  <a:pt x="798811" y="572127"/>
                  <a:pt x="799629" y="570744"/>
                  <a:pt x="801291" y="567978"/>
                </a:cubicBezTo>
                <a:cubicBezTo>
                  <a:pt x="804764" y="560177"/>
                  <a:pt x="809465" y="555322"/>
                  <a:pt x="815393" y="553412"/>
                </a:cubicBezTo>
                <a:close/>
                <a:moveTo>
                  <a:pt x="4852374" y="552314"/>
                </a:moveTo>
                <a:cubicBezTo>
                  <a:pt x="4861204" y="554075"/>
                  <a:pt x="4872614" y="560308"/>
                  <a:pt x="4886604" y="571011"/>
                </a:cubicBezTo>
                <a:cubicBezTo>
                  <a:pt x="4889320" y="573913"/>
                  <a:pt x="4890176" y="577144"/>
                  <a:pt x="4889171" y="580703"/>
                </a:cubicBezTo>
                <a:cubicBezTo>
                  <a:pt x="4887695" y="583643"/>
                  <a:pt x="4883894" y="585112"/>
                  <a:pt x="4877767" y="585112"/>
                </a:cubicBezTo>
                <a:lnTo>
                  <a:pt x="4802498" y="585112"/>
                </a:lnTo>
                <a:cubicBezTo>
                  <a:pt x="4794362" y="583562"/>
                  <a:pt x="4791069" y="588213"/>
                  <a:pt x="4792619" y="599065"/>
                </a:cubicBezTo>
                <a:lnTo>
                  <a:pt x="4792619" y="618561"/>
                </a:lnTo>
                <a:lnTo>
                  <a:pt x="4805418" y="618561"/>
                </a:lnTo>
                <a:cubicBezTo>
                  <a:pt x="4805418" y="618561"/>
                  <a:pt x="4805958" y="617749"/>
                  <a:pt x="4807037" y="616124"/>
                </a:cubicBezTo>
                <a:cubicBezTo>
                  <a:pt x="4811887" y="608857"/>
                  <a:pt x="4816301" y="604212"/>
                  <a:pt x="4820283" y="602190"/>
                </a:cubicBezTo>
                <a:cubicBezTo>
                  <a:pt x="4839965" y="607164"/>
                  <a:pt x="4854476" y="615597"/>
                  <a:pt x="4863815" y="627491"/>
                </a:cubicBezTo>
                <a:cubicBezTo>
                  <a:pt x="4863815" y="631137"/>
                  <a:pt x="4861124" y="635646"/>
                  <a:pt x="4855741" y="641016"/>
                </a:cubicBezTo>
                <a:cubicBezTo>
                  <a:pt x="4854116" y="642640"/>
                  <a:pt x="4853304" y="643341"/>
                  <a:pt x="4853304" y="643118"/>
                </a:cubicBezTo>
                <a:lnTo>
                  <a:pt x="4853304" y="683860"/>
                </a:lnTo>
                <a:cubicBezTo>
                  <a:pt x="4855636" y="695369"/>
                  <a:pt x="4848374" y="702042"/>
                  <a:pt x="4831519" y="703877"/>
                </a:cubicBezTo>
                <a:cubicBezTo>
                  <a:pt x="4817170" y="706221"/>
                  <a:pt x="4810380" y="702246"/>
                  <a:pt x="4811148" y="691952"/>
                </a:cubicBezTo>
                <a:lnTo>
                  <a:pt x="4811148" y="689887"/>
                </a:lnTo>
                <a:lnTo>
                  <a:pt x="4741832" y="689887"/>
                </a:lnTo>
                <a:cubicBezTo>
                  <a:pt x="4757521" y="693757"/>
                  <a:pt x="4764937" y="697732"/>
                  <a:pt x="4764081" y="701812"/>
                </a:cubicBezTo>
                <a:cubicBezTo>
                  <a:pt x="4764144" y="703573"/>
                  <a:pt x="4762383" y="705644"/>
                  <a:pt x="4758798" y="708026"/>
                </a:cubicBezTo>
                <a:cubicBezTo>
                  <a:pt x="4750687" y="711647"/>
                  <a:pt x="4744250" y="716354"/>
                  <a:pt x="4739487" y="722146"/>
                </a:cubicBezTo>
                <a:lnTo>
                  <a:pt x="4830831" y="722146"/>
                </a:lnTo>
                <a:cubicBezTo>
                  <a:pt x="4838620" y="706581"/>
                  <a:pt x="4845732" y="698798"/>
                  <a:pt x="4852169" y="698798"/>
                </a:cubicBezTo>
                <a:cubicBezTo>
                  <a:pt x="4859623" y="699741"/>
                  <a:pt x="4870512" y="707002"/>
                  <a:pt x="4884837" y="720583"/>
                </a:cubicBezTo>
                <a:cubicBezTo>
                  <a:pt x="4888731" y="725060"/>
                  <a:pt x="4890077" y="728241"/>
                  <a:pt x="4888874" y="730127"/>
                </a:cubicBezTo>
                <a:cubicBezTo>
                  <a:pt x="4887596" y="732669"/>
                  <a:pt x="4883504" y="733940"/>
                  <a:pt x="4876595" y="733940"/>
                </a:cubicBezTo>
                <a:lnTo>
                  <a:pt x="4833007" y="733940"/>
                </a:lnTo>
                <a:cubicBezTo>
                  <a:pt x="4826707" y="733159"/>
                  <a:pt x="4821907" y="735478"/>
                  <a:pt x="4818608" y="740898"/>
                </a:cubicBezTo>
                <a:cubicBezTo>
                  <a:pt x="4817232" y="742275"/>
                  <a:pt x="4815818" y="744755"/>
                  <a:pt x="4814367" y="748339"/>
                </a:cubicBezTo>
                <a:cubicBezTo>
                  <a:pt x="4809394" y="756562"/>
                  <a:pt x="4804823" y="762887"/>
                  <a:pt x="4800656" y="767315"/>
                </a:cubicBezTo>
                <a:cubicBezTo>
                  <a:pt x="4829541" y="771668"/>
                  <a:pt x="4848839" y="780722"/>
                  <a:pt x="4858550" y="794476"/>
                </a:cubicBezTo>
                <a:cubicBezTo>
                  <a:pt x="4871411" y="816106"/>
                  <a:pt x="4868329" y="830561"/>
                  <a:pt x="4849304" y="837841"/>
                </a:cubicBezTo>
                <a:cubicBezTo>
                  <a:pt x="4841652" y="837841"/>
                  <a:pt x="4833628" y="834058"/>
                  <a:pt x="4825231" y="826493"/>
                </a:cubicBezTo>
                <a:cubicBezTo>
                  <a:pt x="4809865" y="813483"/>
                  <a:pt x="4792328" y="802476"/>
                  <a:pt x="4772620" y="793472"/>
                </a:cubicBezTo>
                <a:cubicBezTo>
                  <a:pt x="4741057" y="812881"/>
                  <a:pt x="4693388" y="826115"/>
                  <a:pt x="4629615" y="833172"/>
                </a:cubicBezTo>
                <a:cubicBezTo>
                  <a:pt x="4621442" y="833953"/>
                  <a:pt x="4616227" y="833283"/>
                  <a:pt x="4613970" y="831162"/>
                </a:cubicBezTo>
                <a:cubicBezTo>
                  <a:pt x="4613970" y="828384"/>
                  <a:pt x="4618311" y="825550"/>
                  <a:pt x="4626992" y="822661"/>
                </a:cubicBezTo>
                <a:cubicBezTo>
                  <a:pt x="4679467" y="807282"/>
                  <a:pt x="4715756" y="793682"/>
                  <a:pt x="4735860" y="781863"/>
                </a:cubicBezTo>
                <a:cubicBezTo>
                  <a:pt x="4720816" y="780176"/>
                  <a:pt x="4704234" y="778210"/>
                  <a:pt x="4686114" y="775966"/>
                </a:cubicBezTo>
                <a:cubicBezTo>
                  <a:pt x="4669148" y="773696"/>
                  <a:pt x="4661446" y="770955"/>
                  <a:pt x="4663008" y="767743"/>
                </a:cubicBezTo>
                <a:cubicBezTo>
                  <a:pt x="4663008" y="767495"/>
                  <a:pt x="4664305" y="765200"/>
                  <a:pt x="4666897" y="760860"/>
                </a:cubicBezTo>
                <a:cubicBezTo>
                  <a:pt x="4674636" y="750851"/>
                  <a:pt x="4681550" y="741878"/>
                  <a:pt x="4687639" y="733940"/>
                </a:cubicBezTo>
                <a:lnTo>
                  <a:pt x="4611719" y="733940"/>
                </a:lnTo>
                <a:cubicBezTo>
                  <a:pt x="4608333" y="733940"/>
                  <a:pt x="4605456" y="732750"/>
                  <a:pt x="4603086" y="730368"/>
                </a:cubicBezTo>
                <a:cubicBezTo>
                  <a:pt x="4601003" y="724887"/>
                  <a:pt x="4602324" y="722146"/>
                  <a:pt x="4607049" y="722146"/>
                </a:cubicBezTo>
                <a:lnTo>
                  <a:pt x="4690095" y="722146"/>
                </a:lnTo>
                <a:cubicBezTo>
                  <a:pt x="4694845" y="714804"/>
                  <a:pt x="4700824" y="704807"/>
                  <a:pt x="4708029" y="692157"/>
                </a:cubicBezTo>
                <a:lnTo>
                  <a:pt x="4709565" y="689887"/>
                </a:lnTo>
                <a:lnTo>
                  <a:pt x="4679491" y="689887"/>
                </a:lnTo>
                <a:lnTo>
                  <a:pt x="4679491" y="693329"/>
                </a:lnTo>
                <a:cubicBezTo>
                  <a:pt x="4681042" y="702705"/>
                  <a:pt x="4672937" y="707393"/>
                  <a:pt x="4655176" y="707393"/>
                </a:cubicBezTo>
                <a:cubicBezTo>
                  <a:pt x="4643270" y="708175"/>
                  <a:pt x="4637708" y="703418"/>
                  <a:pt x="4638489" y="693124"/>
                </a:cubicBezTo>
                <a:lnTo>
                  <a:pt x="4638489" y="613929"/>
                </a:lnTo>
                <a:cubicBezTo>
                  <a:pt x="4638489" y="604540"/>
                  <a:pt x="4644697" y="602730"/>
                  <a:pt x="4657111" y="608497"/>
                </a:cubicBezTo>
                <a:cubicBezTo>
                  <a:pt x="4659530" y="609291"/>
                  <a:pt x="4662636" y="610810"/>
                  <a:pt x="4666431" y="613055"/>
                </a:cubicBezTo>
                <a:cubicBezTo>
                  <a:pt x="4671901" y="616143"/>
                  <a:pt x="4675225" y="617978"/>
                  <a:pt x="4676403" y="618561"/>
                </a:cubicBezTo>
                <a:lnTo>
                  <a:pt x="4696811" y="618561"/>
                </a:lnTo>
                <a:lnTo>
                  <a:pt x="4696811" y="585112"/>
                </a:lnTo>
                <a:lnTo>
                  <a:pt x="4618658" y="585112"/>
                </a:lnTo>
                <a:cubicBezTo>
                  <a:pt x="4614590" y="585112"/>
                  <a:pt x="4611936" y="583258"/>
                  <a:pt x="4610695" y="579550"/>
                </a:cubicBezTo>
                <a:cubicBezTo>
                  <a:pt x="4609741" y="575395"/>
                  <a:pt x="4611620" y="573318"/>
                  <a:pt x="4616332" y="573318"/>
                </a:cubicBezTo>
                <a:lnTo>
                  <a:pt x="4830161" y="573318"/>
                </a:lnTo>
                <a:cubicBezTo>
                  <a:pt x="4830161" y="573318"/>
                  <a:pt x="4831463" y="571699"/>
                  <a:pt x="4834068" y="568462"/>
                </a:cubicBezTo>
                <a:cubicBezTo>
                  <a:pt x="4842340" y="557697"/>
                  <a:pt x="4848442" y="552314"/>
                  <a:pt x="4852374" y="552314"/>
                </a:cubicBezTo>
                <a:close/>
                <a:moveTo>
                  <a:pt x="5450979" y="551031"/>
                </a:moveTo>
                <a:cubicBezTo>
                  <a:pt x="5467859" y="555272"/>
                  <a:pt x="5480893" y="564915"/>
                  <a:pt x="5490083" y="579959"/>
                </a:cubicBezTo>
                <a:cubicBezTo>
                  <a:pt x="5490083" y="583208"/>
                  <a:pt x="5487826" y="585956"/>
                  <a:pt x="5483311" y="588200"/>
                </a:cubicBezTo>
                <a:cubicBezTo>
                  <a:pt x="5480819" y="589205"/>
                  <a:pt x="5479573" y="590061"/>
                  <a:pt x="5479573" y="590768"/>
                </a:cubicBezTo>
                <a:lnTo>
                  <a:pt x="5479573" y="673646"/>
                </a:lnTo>
                <a:cubicBezTo>
                  <a:pt x="5479573" y="684027"/>
                  <a:pt x="5476863" y="689515"/>
                  <a:pt x="5471443" y="690110"/>
                </a:cubicBezTo>
                <a:cubicBezTo>
                  <a:pt x="5493990" y="699536"/>
                  <a:pt x="5504396" y="707734"/>
                  <a:pt x="5502659" y="714704"/>
                </a:cubicBezTo>
                <a:cubicBezTo>
                  <a:pt x="5501283" y="717445"/>
                  <a:pt x="5496533" y="719721"/>
                  <a:pt x="5488409" y="721532"/>
                </a:cubicBezTo>
                <a:cubicBezTo>
                  <a:pt x="5470921" y="725352"/>
                  <a:pt x="5454427" y="731305"/>
                  <a:pt x="5438924" y="739391"/>
                </a:cubicBezTo>
                <a:cubicBezTo>
                  <a:pt x="5453881" y="762199"/>
                  <a:pt x="5475237" y="779246"/>
                  <a:pt x="5502994" y="790532"/>
                </a:cubicBezTo>
                <a:cubicBezTo>
                  <a:pt x="5508389" y="793633"/>
                  <a:pt x="5506975" y="798129"/>
                  <a:pt x="5498753" y="804020"/>
                </a:cubicBezTo>
                <a:cubicBezTo>
                  <a:pt x="5493555" y="806984"/>
                  <a:pt x="5489209" y="809781"/>
                  <a:pt x="5485711" y="812410"/>
                </a:cubicBezTo>
                <a:cubicBezTo>
                  <a:pt x="5482697" y="814828"/>
                  <a:pt x="5480180" y="818059"/>
                  <a:pt x="5478159" y="822102"/>
                </a:cubicBezTo>
                <a:cubicBezTo>
                  <a:pt x="5475765" y="829023"/>
                  <a:pt x="5469719" y="829959"/>
                  <a:pt x="5460020" y="824912"/>
                </a:cubicBezTo>
                <a:cubicBezTo>
                  <a:pt x="5444033" y="811257"/>
                  <a:pt x="5432350" y="797825"/>
                  <a:pt x="5424971" y="784616"/>
                </a:cubicBezTo>
                <a:cubicBezTo>
                  <a:pt x="5406417" y="798792"/>
                  <a:pt x="5391410" y="812410"/>
                  <a:pt x="5379951" y="825470"/>
                </a:cubicBezTo>
                <a:cubicBezTo>
                  <a:pt x="5375300" y="830145"/>
                  <a:pt x="5371474" y="832483"/>
                  <a:pt x="5368472" y="832483"/>
                </a:cubicBezTo>
                <a:cubicBezTo>
                  <a:pt x="5360175" y="829705"/>
                  <a:pt x="5351841" y="818673"/>
                  <a:pt x="5343469" y="799388"/>
                </a:cubicBezTo>
                <a:cubicBezTo>
                  <a:pt x="5343469" y="795419"/>
                  <a:pt x="5344325" y="792145"/>
                  <a:pt x="5346036" y="789565"/>
                </a:cubicBezTo>
                <a:cubicBezTo>
                  <a:pt x="5348988" y="785894"/>
                  <a:pt x="5350464" y="778384"/>
                  <a:pt x="5350464" y="767036"/>
                </a:cubicBezTo>
                <a:lnTo>
                  <a:pt x="5350464" y="636170"/>
                </a:lnTo>
                <a:lnTo>
                  <a:pt x="5350432" y="636230"/>
                </a:lnTo>
                <a:cubicBezTo>
                  <a:pt x="5349058" y="637077"/>
                  <a:pt x="5346997" y="637500"/>
                  <a:pt x="5344251" y="637500"/>
                </a:cubicBezTo>
                <a:lnTo>
                  <a:pt x="5308141" y="637500"/>
                </a:lnTo>
                <a:lnTo>
                  <a:pt x="5308141" y="661461"/>
                </a:lnTo>
                <a:cubicBezTo>
                  <a:pt x="5327724" y="665975"/>
                  <a:pt x="5341336" y="674595"/>
                  <a:pt x="5348976" y="687320"/>
                </a:cubicBezTo>
                <a:cubicBezTo>
                  <a:pt x="5353664" y="697229"/>
                  <a:pt x="5352541" y="707145"/>
                  <a:pt x="5345609" y="717067"/>
                </a:cubicBezTo>
                <a:cubicBezTo>
                  <a:pt x="5335178" y="725501"/>
                  <a:pt x="5325957" y="725718"/>
                  <a:pt x="5317945" y="717718"/>
                </a:cubicBezTo>
                <a:cubicBezTo>
                  <a:pt x="5316060" y="714890"/>
                  <a:pt x="5314702" y="710171"/>
                  <a:pt x="5313871" y="703561"/>
                </a:cubicBezTo>
                <a:cubicBezTo>
                  <a:pt x="5313115" y="690179"/>
                  <a:pt x="5311204" y="680610"/>
                  <a:pt x="5308141" y="674856"/>
                </a:cubicBezTo>
                <a:lnTo>
                  <a:pt x="5308141" y="821879"/>
                </a:lnTo>
                <a:cubicBezTo>
                  <a:pt x="5308141" y="829110"/>
                  <a:pt x="5302237" y="834542"/>
                  <a:pt x="5290431" y="838176"/>
                </a:cubicBezTo>
                <a:cubicBezTo>
                  <a:pt x="5274122" y="841363"/>
                  <a:pt x="5266358" y="837810"/>
                  <a:pt x="5267139" y="827516"/>
                </a:cubicBezTo>
                <a:lnTo>
                  <a:pt x="5267139" y="712211"/>
                </a:lnTo>
                <a:cubicBezTo>
                  <a:pt x="5246824" y="748005"/>
                  <a:pt x="5232816" y="763619"/>
                  <a:pt x="5225114" y="759055"/>
                </a:cubicBezTo>
                <a:cubicBezTo>
                  <a:pt x="5239128" y="730679"/>
                  <a:pt x="5252746" y="690160"/>
                  <a:pt x="5265967" y="637500"/>
                </a:cubicBezTo>
                <a:lnTo>
                  <a:pt x="5235699" y="637500"/>
                </a:lnTo>
                <a:cubicBezTo>
                  <a:pt x="5230304" y="637500"/>
                  <a:pt x="5226869" y="636030"/>
                  <a:pt x="5225393" y="633091"/>
                </a:cubicBezTo>
                <a:cubicBezTo>
                  <a:pt x="5224425" y="628167"/>
                  <a:pt x="5226689" y="625705"/>
                  <a:pt x="5232183" y="625705"/>
                </a:cubicBezTo>
                <a:lnTo>
                  <a:pt x="5267139" y="625705"/>
                </a:lnTo>
                <a:lnTo>
                  <a:pt x="5267139" y="570006"/>
                </a:lnTo>
                <a:cubicBezTo>
                  <a:pt x="5266358" y="555756"/>
                  <a:pt x="5270543" y="549834"/>
                  <a:pt x="5279696" y="552240"/>
                </a:cubicBezTo>
                <a:cubicBezTo>
                  <a:pt x="5304886" y="554001"/>
                  <a:pt x="5314938" y="559718"/>
                  <a:pt x="5309853" y="569392"/>
                </a:cubicBezTo>
                <a:cubicBezTo>
                  <a:pt x="5308711" y="571116"/>
                  <a:pt x="5308141" y="572394"/>
                  <a:pt x="5308141" y="573225"/>
                </a:cubicBezTo>
                <a:lnTo>
                  <a:pt x="5308141" y="618933"/>
                </a:lnTo>
                <a:lnTo>
                  <a:pt x="5313371" y="612773"/>
                </a:lnTo>
                <a:cubicBezTo>
                  <a:pt x="5318668" y="607048"/>
                  <a:pt x="5322271" y="604860"/>
                  <a:pt x="5324177" y="606209"/>
                </a:cubicBezTo>
                <a:cubicBezTo>
                  <a:pt x="5328047" y="606990"/>
                  <a:pt x="5336456" y="613048"/>
                  <a:pt x="5349404" y="624384"/>
                </a:cubicBezTo>
                <a:lnTo>
                  <a:pt x="5350464" y="627144"/>
                </a:lnTo>
                <a:lnTo>
                  <a:pt x="5350464" y="567867"/>
                </a:lnTo>
                <a:cubicBezTo>
                  <a:pt x="5348914" y="557412"/>
                  <a:pt x="5356243" y="555489"/>
                  <a:pt x="5372453" y="562100"/>
                </a:cubicBezTo>
                <a:cubicBezTo>
                  <a:pt x="5379634" y="565709"/>
                  <a:pt x="5386660" y="567854"/>
                  <a:pt x="5393531" y="568537"/>
                </a:cubicBezTo>
                <a:lnTo>
                  <a:pt x="5435352" y="568537"/>
                </a:lnTo>
                <a:cubicBezTo>
                  <a:pt x="5434620" y="568537"/>
                  <a:pt x="5435916" y="566199"/>
                  <a:pt x="5439240" y="561523"/>
                </a:cubicBezTo>
                <a:cubicBezTo>
                  <a:pt x="5443593" y="554528"/>
                  <a:pt x="5447506" y="551031"/>
                  <a:pt x="5450979" y="551031"/>
                </a:cubicBezTo>
                <a:close/>
                <a:moveTo>
                  <a:pt x="2019226" y="550770"/>
                </a:moveTo>
                <a:cubicBezTo>
                  <a:pt x="2044068" y="552420"/>
                  <a:pt x="2062063" y="559669"/>
                  <a:pt x="2073213" y="572518"/>
                </a:cubicBezTo>
                <a:cubicBezTo>
                  <a:pt x="2073213" y="576027"/>
                  <a:pt x="2070789" y="578750"/>
                  <a:pt x="2065939" y="580685"/>
                </a:cubicBezTo>
                <a:cubicBezTo>
                  <a:pt x="2049655" y="586898"/>
                  <a:pt x="2034177" y="598333"/>
                  <a:pt x="2019505" y="614989"/>
                </a:cubicBezTo>
                <a:lnTo>
                  <a:pt x="2068227" y="614989"/>
                </a:lnTo>
                <a:cubicBezTo>
                  <a:pt x="2068538" y="614382"/>
                  <a:pt x="2070311" y="612459"/>
                  <a:pt x="2073548" y="609222"/>
                </a:cubicBezTo>
                <a:cubicBezTo>
                  <a:pt x="2082949" y="595158"/>
                  <a:pt x="2090136" y="588951"/>
                  <a:pt x="2095110" y="590600"/>
                </a:cubicBezTo>
                <a:cubicBezTo>
                  <a:pt x="2102104" y="591468"/>
                  <a:pt x="2111859" y="598984"/>
                  <a:pt x="2124373" y="613148"/>
                </a:cubicBezTo>
                <a:cubicBezTo>
                  <a:pt x="2126841" y="616794"/>
                  <a:pt x="2127554" y="619907"/>
                  <a:pt x="2126512" y="622487"/>
                </a:cubicBezTo>
                <a:cubicBezTo>
                  <a:pt x="2125074" y="625352"/>
                  <a:pt x="2121682" y="626784"/>
                  <a:pt x="2116336" y="626784"/>
                </a:cubicBezTo>
                <a:lnTo>
                  <a:pt x="1881690" y="626784"/>
                </a:lnTo>
                <a:cubicBezTo>
                  <a:pt x="1877622" y="626784"/>
                  <a:pt x="1874968" y="624930"/>
                  <a:pt x="1873728" y="621222"/>
                </a:cubicBezTo>
                <a:cubicBezTo>
                  <a:pt x="1872760" y="617067"/>
                  <a:pt x="1874633" y="614989"/>
                  <a:pt x="1879346" y="614989"/>
                </a:cubicBezTo>
                <a:lnTo>
                  <a:pt x="1946795" y="614989"/>
                </a:lnTo>
                <a:lnTo>
                  <a:pt x="1943384" y="612655"/>
                </a:lnTo>
                <a:cubicBezTo>
                  <a:pt x="1941254" y="610087"/>
                  <a:pt x="1939752" y="605731"/>
                  <a:pt x="1938877" y="599586"/>
                </a:cubicBezTo>
                <a:cubicBezTo>
                  <a:pt x="1937401" y="585596"/>
                  <a:pt x="1931541" y="575308"/>
                  <a:pt x="1921297" y="568723"/>
                </a:cubicBezTo>
                <a:cubicBezTo>
                  <a:pt x="1915083" y="559086"/>
                  <a:pt x="1923678" y="556667"/>
                  <a:pt x="1947081" y="561467"/>
                </a:cubicBezTo>
                <a:cubicBezTo>
                  <a:pt x="1961183" y="565610"/>
                  <a:pt x="1971241" y="571544"/>
                  <a:pt x="1977256" y="579271"/>
                </a:cubicBezTo>
                <a:cubicBezTo>
                  <a:pt x="1986744" y="592690"/>
                  <a:pt x="1984871" y="604596"/>
                  <a:pt x="1971638" y="614989"/>
                </a:cubicBezTo>
                <a:lnTo>
                  <a:pt x="1998167" y="614989"/>
                </a:lnTo>
                <a:cubicBezTo>
                  <a:pt x="2005298" y="600045"/>
                  <a:pt x="2010030" y="584015"/>
                  <a:pt x="2012361" y="566899"/>
                </a:cubicBezTo>
                <a:cubicBezTo>
                  <a:pt x="2013192" y="559421"/>
                  <a:pt x="2015480" y="554044"/>
                  <a:pt x="2019226" y="550770"/>
                </a:cubicBezTo>
                <a:close/>
                <a:moveTo>
                  <a:pt x="2533029" y="550241"/>
                </a:moveTo>
                <a:cubicBezTo>
                  <a:pt x="2535502" y="549983"/>
                  <a:pt x="2538419" y="550147"/>
                  <a:pt x="2541780" y="550733"/>
                </a:cubicBezTo>
                <a:cubicBezTo>
                  <a:pt x="2544136" y="550733"/>
                  <a:pt x="2547373" y="551148"/>
                  <a:pt x="2551491" y="551979"/>
                </a:cubicBezTo>
                <a:cubicBezTo>
                  <a:pt x="2564340" y="552897"/>
                  <a:pt x="2570764" y="555223"/>
                  <a:pt x="2570764" y="558956"/>
                </a:cubicBezTo>
                <a:cubicBezTo>
                  <a:pt x="2570764" y="561225"/>
                  <a:pt x="2569815" y="563786"/>
                  <a:pt x="2567918" y="566639"/>
                </a:cubicBezTo>
                <a:cubicBezTo>
                  <a:pt x="2565921" y="570620"/>
                  <a:pt x="2564923" y="574676"/>
                  <a:pt x="2564923" y="578806"/>
                </a:cubicBezTo>
                <a:lnTo>
                  <a:pt x="2564923" y="673312"/>
                </a:lnTo>
                <a:lnTo>
                  <a:pt x="2678088" y="673312"/>
                </a:lnTo>
                <a:cubicBezTo>
                  <a:pt x="2677344" y="673312"/>
                  <a:pt x="2679043" y="670192"/>
                  <a:pt x="2683185" y="663954"/>
                </a:cubicBezTo>
                <a:cubicBezTo>
                  <a:pt x="2689883" y="653065"/>
                  <a:pt x="2695185" y="647620"/>
                  <a:pt x="2699091" y="647620"/>
                </a:cubicBezTo>
                <a:cubicBezTo>
                  <a:pt x="2704796" y="647620"/>
                  <a:pt x="2714328" y="653046"/>
                  <a:pt x="2727685" y="663898"/>
                </a:cubicBezTo>
                <a:cubicBezTo>
                  <a:pt x="2728950" y="665200"/>
                  <a:pt x="2729973" y="666236"/>
                  <a:pt x="2730754" y="667005"/>
                </a:cubicBezTo>
                <a:cubicBezTo>
                  <a:pt x="2735381" y="671606"/>
                  <a:pt x="2737694" y="675060"/>
                  <a:pt x="2737694" y="677367"/>
                </a:cubicBezTo>
                <a:cubicBezTo>
                  <a:pt x="2736230" y="681758"/>
                  <a:pt x="2733092" y="683953"/>
                  <a:pt x="2728280" y="683953"/>
                </a:cubicBezTo>
                <a:lnTo>
                  <a:pt x="2610446" y="683953"/>
                </a:lnTo>
                <a:cubicBezTo>
                  <a:pt x="2617316" y="711312"/>
                  <a:pt x="2633601" y="734821"/>
                  <a:pt x="2659298" y="754479"/>
                </a:cubicBezTo>
                <a:cubicBezTo>
                  <a:pt x="2673970" y="764500"/>
                  <a:pt x="2695383" y="774074"/>
                  <a:pt x="2723536" y="783202"/>
                </a:cubicBezTo>
                <a:cubicBezTo>
                  <a:pt x="2732193" y="785137"/>
                  <a:pt x="2736522" y="787053"/>
                  <a:pt x="2736522" y="788951"/>
                </a:cubicBezTo>
                <a:cubicBezTo>
                  <a:pt x="2736522" y="791605"/>
                  <a:pt x="2733967" y="793571"/>
                  <a:pt x="2728857" y="794848"/>
                </a:cubicBezTo>
                <a:cubicBezTo>
                  <a:pt x="2716665" y="798445"/>
                  <a:pt x="2707327" y="804565"/>
                  <a:pt x="2700840" y="813210"/>
                </a:cubicBezTo>
                <a:cubicBezTo>
                  <a:pt x="2691563" y="828986"/>
                  <a:pt x="2681213" y="831125"/>
                  <a:pt x="2669791" y="819628"/>
                </a:cubicBezTo>
                <a:cubicBezTo>
                  <a:pt x="2623976" y="786439"/>
                  <a:pt x="2599544" y="741214"/>
                  <a:pt x="2596493" y="683953"/>
                </a:cubicBezTo>
                <a:lnTo>
                  <a:pt x="2564923" y="683953"/>
                </a:lnTo>
                <a:lnTo>
                  <a:pt x="2564923" y="772524"/>
                </a:lnTo>
                <a:cubicBezTo>
                  <a:pt x="2565617" y="771867"/>
                  <a:pt x="2570200" y="770000"/>
                  <a:pt x="2578671" y="766924"/>
                </a:cubicBezTo>
                <a:cubicBezTo>
                  <a:pt x="2586459" y="764580"/>
                  <a:pt x="2592084" y="762714"/>
                  <a:pt x="2595544" y="761325"/>
                </a:cubicBezTo>
                <a:cubicBezTo>
                  <a:pt x="2604288" y="757120"/>
                  <a:pt x="2609540" y="756699"/>
                  <a:pt x="2611301" y="760060"/>
                </a:cubicBezTo>
                <a:cubicBezTo>
                  <a:pt x="2612293" y="761821"/>
                  <a:pt x="2609751" y="765647"/>
                  <a:pt x="2603674" y="771538"/>
                </a:cubicBezTo>
                <a:cubicBezTo>
                  <a:pt x="2592214" y="782998"/>
                  <a:pt x="2575967" y="800001"/>
                  <a:pt x="2554933" y="822549"/>
                </a:cubicBezTo>
                <a:cubicBezTo>
                  <a:pt x="2549017" y="829767"/>
                  <a:pt x="2544924" y="832985"/>
                  <a:pt x="2542654" y="832204"/>
                </a:cubicBezTo>
                <a:cubicBezTo>
                  <a:pt x="2540372" y="832985"/>
                  <a:pt x="2535424" y="828477"/>
                  <a:pt x="2527809" y="818679"/>
                </a:cubicBezTo>
                <a:cubicBezTo>
                  <a:pt x="2526975" y="816118"/>
                  <a:pt x="2526342" y="814047"/>
                  <a:pt x="2525911" y="812465"/>
                </a:cubicBezTo>
                <a:lnTo>
                  <a:pt x="2525296" y="809534"/>
                </a:lnTo>
                <a:lnTo>
                  <a:pt x="2517391" y="802606"/>
                </a:lnTo>
                <a:cubicBezTo>
                  <a:pt x="2515530" y="796516"/>
                  <a:pt x="2515902" y="791605"/>
                  <a:pt x="2518507" y="787872"/>
                </a:cubicBezTo>
                <a:cubicBezTo>
                  <a:pt x="2521347" y="785032"/>
                  <a:pt x="2522767" y="779550"/>
                  <a:pt x="2522767" y="771426"/>
                </a:cubicBezTo>
                <a:lnTo>
                  <a:pt x="2522767" y="683953"/>
                </a:lnTo>
                <a:lnTo>
                  <a:pt x="2473821" y="683953"/>
                </a:lnTo>
                <a:cubicBezTo>
                  <a:pt x="2469927" y="683953"/>
                  <a:pt x="2466417" y="682911"/>
                  <a:pt x="2463292" y="680827"/>
                </a:cubicBezTo>
                <a:cubicBezTo>
                  <a:pt x="2460923" y="675817"/>
                  <a:pt x="2462486" y="673312"/>
                  <a:pt x="2467980" y="673312"/>
                </a:cubicBezTo>
                <a:lnTo>
                  <a:pt x="2522767" y="673312"/>
                </a:lnTo>
                <a:lnTo>
                  <a:pt x="2522767" y="563960"/>
                </a:lnTo>
                <a:cubicBezTo>
                  <a:pt x="2522191" y="555588"/>
                  <a:pt x="2525611" y="551015"/>
                  <a:pt x="2533029" y="550241"/>
                </a:cubicBezTo>
                <a:close/>
                <a:moveTo>
                  <a:pt x="5660549" y="550004"/>
                </a:moveTo>
                <a:cubicBezTo>
                  <a:pt x="5662635" y="549659"/>
                  <a:pt x="5665133" y="549983"/>
                  <a:pt x="5668045" y="550975"/>
                </a:cubicBezTo>
                <a:cubicBezTo>
                  <a:pt x="5693866" y="552724"/>
                  <a:pt x="5705611" y="556506"/>
                  <a:pt x="5703279" y="562323"/>
                </a:cubicBezTo>
                <a:cubicBezTo>
                  <a:pt x="5703279" y="563514"/>
                  <a:pt x="5702145" y="565244"/>
                  <a:pt x="5699875" y="567513"/>
                </a:cubicBezTo>
                <a:cubicBezTo>
                  <a:pt x="5697469" y="570515"/>
                  <a:pt x="5696266" y="573547"/>
                  <a:pt x="5696266" y="576610"/>
                </a:cubicBezTo>
                <a:lnTo>
                  <a:pt x="5696266" y="620924"/>
                </a:lnTo>
                <a:lnTo>
                  <a:pt x="5747556" y="620924"/>
                </a:lnTo>
                <a:cubicBezTo>
                  <a:pt x="5747493" y="620924"/>
                  <a:pt x="5749962" y="616651"/>
                  <a:pt x="5754960" y="608106"/>
                </a:cubicBezTo>
                <a:cubicBezTo>
                  <a:pt x="5760132" y="599536"/>
                  <a:pt x="5763691" y="595251"/>
                  <a:pt x="5765639" y="595251"/>
                </a:cubicBezTo>
                <a:cubicBezTo>
                  <a:pt x="5773142" y="592895"/>
                  <a:pt x="5785663" y="600721"/>
                  <a:pt x="5803199" y="618729"/>
                </a:cubicBezTo>
                <a:cubicBezTo>
                  <a:pt x="5807403" y="622375"/>
                  <a:pt x="5809115" y="625339"/>
                  <a:pt x="5808333" y="627621"/>
                </a:cubicBezTo>
                <a:cubicBezTo>
                  <a:pt x="5808333" y="630251"/>
                  <a:pt x="5805196" y="631565"/>
                  <a:pt x="5798920" y="631565"/>
                </a:cubicBezTo>
                <a:lnTo>
                  <a:pt x="5709103" y="631565"/>
                </a:lnTo>
                <a:cubicBezTo>
                  <a:pt x="5718293" y="680430"/>
                  <a:pt x="5750551" y="715479"/>
                  <a:pt x="5805878" y="736712"/>
                </a:cubicBezTo>
                <a:cubicBezTo>
                  <a:pt x="5814522" y="740483"/>
                  <a:pt x="5814696" y="745406"/>
                  <a:pt x="5806399" y="751483"/>
                </a:cubicBezTo>
                <a:cubicBezTo>
                  <a:pt x="5803236" y="753071"/>
                  <a:pt x="5800880" y="754255"/>
                  <a:pt x="5799329" y="755037"/>
                </a:cubicBezTo>
                <a:cubicBezTo>
                  <a:pt x="5795336" y="757034"/>
                  <a:pt x="5791175" y="761988"/>
                  <a:pt x="5786847" y="769901"/>
                </a:cubicBezTo>
                <a:cubicBezTo>
                  <a:pt x="5783039" y="776549"/>
                  <a:pt x="5780081" y="779872"/>
                  <a:pt x="5777973" y="779872"/>
                </a:cubicBezTo>
                <a:cubicBezTo>
                  <a:pt x="5773805" y="782216"/>
                  <a:pt x="5761980" y="774050"/>
                  <a:pt x="5742496" y="755372"/>
                </a:cubicBezTo>
                <a:lnTo>
                  <a:pt x="5696266" y="755372"/>
                </a:lnTo>
                <a:lnTo>
                  <a:pt x="5696266" y="818214"/>
                </a:lnTo>
                <a:cubicBezTo>
                  <a:pt x="5698598" y="828235"/>
                  <a:pt x="5688757" y="834114"/>
                  <a:pt x="5666743" y="835850"/>
                </a:cubicBezTo>
                <a:cubicBezTo>
                  <a:pt x="5656746" y="836669"/>
                  <a:pt x="5652139" y="831541"/>
                  <a:pt x="5652920" y="820465"/>
                </a:cubicBezTo>
                <a:lnTo>
                  <a:pt x="5652920" y="755372"/>
                </a:lnTo>
                <a:lnTo>
                  <a:pt x="5593537" y="755372"/>
                </a:lnTo>
                <a:cubicBezTo>
                  <a:pt x="5587075" y="760395"/>
                  <a:pt x="5573278" y="768779"/>
                  <a:pt x="5552145" y="780524"/>
                </a:cubicBezTo>
                <a:cubicBezTo>
                  <a:pt x="5542805" y="786315"/>
                  <a:pt x="5536319" y="787767"/>
                  <a:pt x="5532685" y="784877"/>
                </a:cubicBezTo>
                <a:cubicBezTo>
                  <a:pt x="5532685" y="782558"/>
                  <a:pt x="5537448" y="777342"/>
                  <a:pt x="5546973" y="769231"/>
                </a:cubicBezTo>
                <a:cubicBezTo>
                  <a:pt x="5589687" y="736737"/>
                  <a:pt x="5617219" y="690848"/>
                  <a:pt x="5629573" y="631565"/>
                </a:cubicBezTo>
                <a:lnTo>
                  <a:pt x="5559605" y="631565"/>
                </a:lnTo>
                <a:cubicBezTo>
                  <a:pt x="5553366" y="631565"/>
                  <a:pt x="5548803" y="630598"/>
                  <a:pt x="5545913" y="628663"/>
                </a:cubicBezTo>
                <a:cubicBezTo>
                  <a:pt x="5542539" y="623504"/>
                  <a:pt x="5544375" y="620924"/>
                  <a:pt x="5551419" y="620924"/>
                </a:cubicBezTo>
                <a:lnTo>
                  <a:pt x="5652920" y="620924"/>
                </a:lnTo>
                <a:lnTo>
                  <a:pt x="5652920" y="571160"/>
                </a:lnTo>
                <a:cubicBezTo>
                  <a:pt x="5651748" y="558091"/>
                  <a:pt x="5654291" y="551039"/>
                  <a:pt x="5660549" y="550004"/>
                </a:cubicBezTo>
                <a:close/>
                <a:moveTo>
                  <a:pt x="3252918" y="549338"/>
                </a:moveTo>
                <a:cubicBezTo>
                  <a:pt x="3271683" y="550975"/>
                  <a:pt x="3289189" y="556500"/>
                  <a:pt x="3305436" y="565913"/>
                </a:cubicBezTo>
                <a:cubicBezTo>
                  <a:pt x="3305436" y="569473"/>
                  <a:pt x="3301721" y="573572"/>
                  <a:pt x="3294292" y="578210"/>
                </a:cubicBezTo>
                <a:cubicBezTo>
                  <a:pt x="3278330" y="585813"/>
                  <a:pt x="3266089" y="594098"/>
                  <a:pt x="3257569" y="603065"/>
                </a:cubicBezTo>
                <a:lnTo>
                  <a:pt x="3298292" y="603065"/>
                </a:lnTo>
                <a:cubicBezTo>
                  <a:pt x="3298292" y="603424"/>
                  <a:pt x="3298782" y="603114"/>
                  <a:pt x="3299762" y="602134"/>
                </a:cubicBezTo>
                <a:cubicBezTo>
                  <a:pt x="3307402" y="586396"/>
                  <a:pt x="3314030" y="579314"/>
                  <a:pt x="3319649" y="580889"/>
                </a:cubicBezTo>
                <a:cubicBezTo>
                  <a:pt x="3326892" y="580889"/>
                  <a:pt x="3336584" y="586960"/>
                  <a:pt x="3348726" y="599102"/>
                </a:cubicBezTo>
                <a:cubicBezTo>
                  <a:pt x="3352546" y="602922"/>
                  <a:pt x="3354456" y="605818"/>
                  <a:pt x="3354456" y="607790"/>
                </a:cubicBezTo>
                <a:cubicBezTo>
                  <a:pt x="3354456" y="611734"/>
                  <a:pt x="3351324" y="613706"/>
                  <a:pt x="3345061" y="613706"/>
                </a:cubicBezTo>
                <a:lnTo>
                  <a:pt x="3255727" y="613706"/>
                </a:lnTo>
                <a:cubicBezTo>
                  <a:pt x="3249179" y="612143"/>
                  <a:pt x="3246680" y="614487"/>
                  <a:pt x="3248230" y="620738"/>
                </a:cubicBezTo>
                <a:cubicBezTo>
                  <a:pt x="3248230" y="624818"/>
                  <a:pt x="3247839" y="632427"/>
                  <a:pt x="3247058" y="643564"/>
                </a:cubicBezTo>
                <a:lnTo>
                  <a:pt x="3278981" y="643564"/>
                </a:lnTo>
                <a:cubicBezTo>
                  <a:pt x="3278895" y="643651"/>
                  <a:pt x="3279701" y="642430"/>
                  <a:pt x="3281400" y="639900"/>
                </a:cubicBezTo>
                <a:cubicBezTo>
                  <a:pt x="3289660" y="628341"/>
                  <a:pt x="3295315" y="622561"/>
                  <a:pt x="3298366" y="622561"/>
                </a:cubicBezTo>
                <a:cubicBezTo>
                  <a:pt x="3306725" y="623479"/>
                  <a:pt x="3316517" y="629953"/>
                  <a:pt x="3327741" y="641983"/>
                </a:cubicBezTo>
                <a:cubicBezTo>
                  <a:pt x="3330768" y="645319"/>
                  <a:pt x="3331691" y="648488"/>
                  <a:pt x="3330513" y="651490"/>
                </a:cubicBezTo>
                <a:cubicBezTo>
                  <a:pt x="3328926" y="653102"/>
                  <a:pt x="3326191" y="654392"/>
                  <a:pt x="3322309" y="655359"/>
                </a:cubicBezTo>
                <a:lnTo>
                  <a:pt x="3247058" y="655359"/>
                </a:lnTo>
                <a:lnTo>
                  <a:pt x="3247058" y="688790"/>
                </a:lnTo>
                <a:lnTo>
                  <a:pt x="3304133" y="688790"/>
                </a:lnTo>
                <a:cubicBezTo>
                  <a:pt x="3304133" y="689186"/>
                  <a:pt x="3304605" y="688901"/>
                  <a:pt x="3305547" y="687934"/>
                </a:cubicBezTo>
                <a:cubicBezTo>
                  <a:pt x="3315717" y="671364"/>
                  <a:pt x="3323531" y="663867"/>
                  <a:pt x="3328988" y="665442"/>
                </a:cubicBezTo>
                <a:cubicBezTo>
                  <a:pt x="3333825" y="665442"/>
                  <a:pt x="3343095" y="671904"/>
                  <a:pt x="3356800" y="684827"/>
                </a:cubicBezTo>
                <a:cubicBezTo>
                  <a:pt x="3360694" y="688969"/>
                  <a:pt x="3362251" y="692138"/>
                  <a:pt x="3361469" y="694333"/>
                </a:cubicBezTo>
                <a:cubicBezTo>
                  <a:pt x="3361469" y="697732"/>
                  <a:pt x="3358332" y="699431"/>
                  <a:pt x="3352056" y="699431"/>
                </a:cubicBezTo>
                <a:lnTo>
                  <a:pt x="3241235" y="699431"/>
                </a:lnTo>
                <a:cubicBezTo>
                  <a:pt x="3249011" y="699282"/>
                  <a:pt x="3252899" y="701961"/>
                  <a:pt x="3252899" y="707468"/>
                </a:cubicBezTo>
                <a:cubicBezTo>
                  <a:pt x="3252899" y="709725"/>
                  <a:pt x="3251454" y="711573"/>
                  <a:pt x="3248565" y="713011"/>
                </a:cubicBezTo>
                <a:cubicBezTo>
                  <a:pt x="3245229" y="714661"/>
                  <a:pt x="3243560" y="716292"/>
                  <a:pt x="3243560" y="717904"/>
                </a:cubicBezTo>
                <a:cubicBezTo>
                  <a:pt x="3243560" y="718772"/>
                  <a:pt x="3243356" y="720653"/>
                  <a:pt x="3242946" y="723546"/>
                </a:cubicBezTo>
                <a:lnTo>
                  <a:pt x="3241108" y="735243"/>
                </a:lnTo>
                <a:lnTo>
                  <a:pt x="3304245" y="735243"/>
                </a:lnTo>
                <a:cubicBezTo>
                  <a:pt x="3312803" y="722009"/>
                  <a:pt x="3319673" y="715393"/>
                  <a:pt x="3324858" y="715393"/>
                </a:cubicBezTo>
                <a:cubicBezTo>
                  <a:pt x="3329881" y="713818"/>
                  <a:pt x="3337551" y="718041"/>
                  <a:pt x="3347870" y="728062"/>
                </a:cubicBezTo>
                <a:cubicBezTo>
                  <a:pt x="3350685" y="730170"/>
                  <a:pt x="3352930" y="731640"/>
                  <a:pt x="3354605" y="732471"/>
                </a:cubicBezTo>
                <a:cubicBezTo>
                  <a:pt x="3358400" y="736985"/>
                  <a:pt x="3359683" y="740210"/>
                  <a:pt x="3358456" y="742145"/>
                </a:cubicBezTo>
                <a:cubicBezTo>
                  <a:pt x="3357352" y="744352"/>
                  <a:pt x="3354177" y="745983"/>
                  <a:pt x="3348931" y="747037"/>
                </a:cubicBezTo>
                <a:lnTo>
                  <a:pt x="3259913" y="747037"/>
                </a:lnTo>
                <a:cubicBezTo>
                  <a:pt x="3262108" y="767638"/>
                  <a:pt x="3287793" y="783227"/>
                  <a:pt x="3336969" y="793806"/>
                </a:cubicBezTo>
                <a:cubicBezTo>
                  <a:pt x="3352521" y="798135"/>
                  <a:pt x="3360297" y="801589"/>
                  <a:pt x="3360297" y="804169"/>
                </a:cubicBezTo>
                <a:cubicBezTo>
                  <a:pt x="3360297" y="806835"/>
                  <a:pt x="3357904" y="808770"/>
                  <a:pt x="3353116" y="809973"/>
                </a:cubicBezTo>
                <a:cubicBezTo>
                  <a:pt x="3341359" y="813656"/>
                  <a:pt x="3331772" y="820304"/>
                  <a:pt x="3324355" y="829916"/>
                </a:cubicBezTo>
                <a:cubicBezTo>
                  <a:pt x="3323748" y="830548"/>
                  <a:pt x="3323202" y="831348"/>
                  <a:pt x="3322718" y="832316"/>
                </a:cubicBezTo>
                <a:cubicBezTo>
                  <a:pt x="3319072" y="837723"/>
                  <a:pt x="3312840" y="838796"/>
                  <a:pt x="3304022" y="835534"/>
                </a:cubicBezTo>
                <a:cubicBezTo>
                  <a:pt x="3263714" y="819411"/>
                  <a:pt x="3242407" y="789912"/>
                  <a:pt x="3240100" y="747037"/>
                </a:cubicBezTo>
                <a:lnTo>
                  <a:pt x="3239282" y="747037"/>
                </a:lnTo>
                <a:cubicBezTo>
                  <a:pt x="3228479" y="790247"/>
                  <a:pt x="3197206" y="817830"/>
                  <a:pt x="3145464" y="829786"/>
                </a:cubicBezTo>
                <a:cubicBezTo>
                  <a:pt x="3106484" y="836880"/>
                  <a:pt x="3091799" y="835460"/>
                  <a:pt x="3101411" y="825525"/>
                </a:cubicBezTo>
                <a:cubicBezTo>
                  <a:pt x="3156576" y="810196"/>
                  <a:pt x="3187961" y="784033"/>
                  <a:pt x="3195563" y="747037"/>
                </a:cubicBezTo>
                <a:lnTo>
                  <a:pt x="3118582" y="747037"/>
                </a:lnTo>
                <a:cubicBezTo>
                  <a:pt x="3114936" y="747037"/>
                  <a:pt x="3111947" y="745289"/>
                  <a:pt x="3109615" y="741791"/>
                </a:cubicBezTo>
                <a:cubicBezTo>
                  <a:pt x="3108549" y="737425"/>
                  <a:pt x="3110372" y="735243"/>
                  <a:pt x="3115084" y="735243"/>
                </a:cubicBezTo>
                <a:lnTo>
                  <a:pt x="3196270" y="735243"/>
                </a:lnTo>
                <a:cubicBezTo>
                  <a:pt x="3197349" y="732018"/>
                  <a:pt x="3198285" y="721811"/>
                  <a:pt x="3199079" y="704621"/>
                </a:cubicBezTo>
                <a:cubicBezTo>
                  <a:pt x="3199848" y="700107"/>
                  <a:pt x="3200233" y="698377"/>
                  <a:pt x="3200233" y="699431"/>
                </a:cubicBezTo>
                <a:lnTo>
                  <a:pt x="3115084" y="699431"/>
                </a:lnTo>
                <a:cubicBezTo>
                  <a:pt x="3110409" y="699431"/>
                  <a:pt x="3106514" y="698389"/>
                  <a:pt x="3103401" y="696305"/>
                </a:cubicBezTo>
                <a:cubicBezTo>
                  <a:pt x="3101020" y="691295"/>
                  <a:pt x="3102967" y="688790"/>
                  <a:pt x="3109243" y="688790"/>
                </a:cubicBezTo>
                <a:lnTo>
                  <a:pt x="3199135" y="688790"/>
                </a:lnTo>
                <a:lnTo>
                  <a:pt x="3200233" y="655359"/>
                </a:lnTo>
                <a:lnTo>
                  <a:pt x="3140757" y="655359"/>
                </a:lnTo>
                <a:cubicBezTo>
                  <a:pt x="3135375" y="655359"/>
                  <a:pt x="3132051" y="654106"/>
                  <a:pt x="3130786" y="651601"/>
                </a:cubicBezTo>
                <a:cubicBezTo>
                  <a:pt x="3128826" y="647955"/>
                  <a:pt x="3130395" y="645276"/>
                  <a:pt x="3135493" y="643564"/>
                </a:cubicBezTo>
                <a:lnTo>
                  <a:pt x="3200233" y="643564"/>
                </a:lnTo>
                <a:lnTo>
                  <a:pt x="3200233" y="613706"/>
                </a:lnTo>
                <a:lnTo>
                  <a:pt x="3120926" y="613706"/>
                </a:lnTo>
                <a:cubicBezTo>
                  <a:pt x="3116399" y="613706"/>
                  <a:pt x="3112840" y="613055"/>
                  <a:pt x="3110248" y="611752"/>
                </a:cubicBezTo>
                <a:cubicBezTo>
                  <a:pt x="3107978" y="605961"/>
                  <a:pt x="3109590" y="603065"/>
                  <a:pt x="3115084" y="603065"/>
                </a:cubicBezTo>
                <a:lnTo>
                  <a:pt x="3183197" y="603065"/>
                </a:lnTo>
                <a:lnTo>
                  <a:pt x="3178988" y="600483"/>
                </a:lnTo>
                <a:cubicBezTo>
                  <a:pt x="3176278" y="597727"/>
                  <a:pt x="3174045" y="593075"/>
                  <a:pt x="3172290" y="586526"/>
                </a:cubicBezTo>
                <a:cubicBezTo>
                  <a:pt x="3170120" y="577882"/>
                  <a:pt x="3167373" y="572239"/>
                  <a:pt x="3164049" y="569597"/>
                </a:cubicBezTo>
                <a:cubicBezTo>
                  <a:pt x="3163156" y="568741"/>
                  <a:pt x="3162071" y="567675"/>
                  <a:pt x="3160793" y="566397"/>
                </a:cubicBezTo>
                <a:cubicBezTo>
                  <a:pt x="3152843" y="559712"/>
                  <a:pt x="3156657" y="556370"/>
                  <a:pt x="3172234" y="556370"/>
                </a:cubicBezTo>
                <a:cubicBezTo>
                  <a:pt x="3199222" y="554795"/>
                  <a:pt x="3214421" y="562900"/>
                  <a:pt x="3217832" y="580685"/>
                </a:cubicBezTo>
                <a:cubicBezTo>
                  <a:pt x="3218638" y="594823"/>
                  <a:pt x="3214762" y="602283"/>
                  <a:pt x="3206204" y="603065"/>
                </a:cubicBezTo>
                <a:lnTo>
                  <a:pt x="3234984" y="603065"/>
                </a:lnTo>
                <a:cubicBezTo>
                  <a:pt x="3236720" y="599046"/>
                  <a:pt x="3239554" y="589155"/>
                  <a:pt x="3243486" y="573392"/>
                </a:cubicBezTo>
                <a:cubicBezTo>
                  <a:pt x="3246710" y="559687"/>
                  <a:pt x="3249854" y="551669"/>
                  <a:pt x="3252918" y="549338"/>
                </a:cubicBezTo>
                <a:close/>
                <a:moveTo>
                  <a:pt x="2373845" y="549168"/>
                </a:moveTo>
                <a:cubicBezTo>
                  <a:pt x="2375917" y="549148"/>
                  <a:pt x="2378218" y="549756"/>
                  <a:pt x="2380748" y="550993"/>
                </a:cubicBezTo>
                <a:cubicBezTo>
                  <a:pt x="2411543" y="562664"/>
                  <a:pt x="2419555" y="572226"/>
                  <a:pt x="2404784" y="579680"/>
                </a:cubicBezTo>
                <a:cubicBezTo>
                  <a:pt x="2401298" y="581069"/>
                  <a:pt x="2399351" y="581974"/>
                  <a:pt x="2398942" y="582396"/>
                </a:cubicBezTo>
                <a:cubicBezTo>
                  <a:pt x="2388760" y="592591"/>
                  <a:pt x="2379377" y="600280"/>
                  <a:pt x="2370795" y="605464"/>
                </a:cubicBezTo>
                <a:lnTo>
                  <a:pt x="2388282" y="605464"/>
                </a:lnTo>
                <a:cubicBezTo>
                  <a:pt x="2387613" y="605464"/>
                  <a:pt x="2388096" y="604379"/>
                  <a:pt x="2389733" y="602209"/>
                </a:cubicBezTo>
                <a:cubicBezTo>
                  <a:pt x="2392375" y="597843"/>
                  <a:pt x="2395550" y="595040"/>
                  <a:pt x="2399258" y="593800"/>
                </a:cubicBezTo>
                <a:cubicBezTo>
                  <a:pt x="2413509" y="593800"/>
                  <a:pt x="2427362" y="601793"/>
                  <a:pt x="2440819" y="617780"/>
                </a:cubicBezTo>
                <a:cubicBezTo>
                  <a:pt x="2441687" y="622270"/>
                  <a:pt x="2439634" y="626610"/>
                  <a:pt x="2434661" y="630802"/>
                </a:cubicBezTo>
                <a:cubicBezTo>
                  <a:pt x="2433408" y="631646"/>
                  <a:pt x="2432782" y="631813"/>
                  <a:pt x="2432782" y="631305"/>
                </a:cubicBezTo>
                <a:lnTo>
                  <a:pt x="2432782" y="689125"/>
                </a:lnTo>
                <a:cubicBezTo>
                  <a:pt x="2433563" y="698650"/>
                  <a:pt x="2426835" y="704758"/>
                  <a:pt x="2412597" y="707449"/>
                </a:cubicBezTo>
                <a:cubicBezTo>
                  <a:pt x="2397938" y="710636"/>
                  <a:pt x="2390998" y="707827"/>
                  <a:pt x="2391780" y="699022"/>
                </a:cubicBezTo>
                <a:lnTo>
                  <a:pt x="2391780" y="697050"/>
                </a:lnTo>
                <a:lnTo>
                  <a:pt x="2297144" y="697050"/>
                </a:lnTo>
                <a:cubicBezTo>
                  <a:pt x="2297925" y="705607"/>
                  <a:pt x="2293014" y="709886"/>
                  <a:pt x="2282410" y="709886"/>
                </a:cubicBezTo>
                <a:cubicBezTo>
                  <a:pt x="2265642" y="713780"/>
                  <a:pt x="2258033" y="708962"/>
                  <a:pt x="2259583" y="695431"/>
                </a:cubicBezTo>
                <a:lnTo>
                  <a:pt x="2259583" y="648215"/>
                </a:lnTo>
                <a:lnTo>
                  <a:pt x="2230376" y="648215"/>
                </a:lnTo>
                <a:lnTo>
                  <a:pt x="2230376" y="719281"/>
                </a:lnTo>
                <a:cubicBezTo>
                  <a:pt x="2265400" y="711492"/>
                  <a:pt x="2276246" y="713458"/>
                  <a:pt x="2262913" y="725178"/>
                </a:cubicBezTo>
                <a:cubicBezTo>
                  <a:pt x="2233110" y="741227"/>
                  <a:pt x="2209037" y="756841"/>
                  <a:pt x="2190694" y="772022"/>
                </a:cubicBezTo>
                <a:cubicBezTo>
                  <a:pt x="2181963" y="778979"/>
                  <a:pt x="2176184" y="781503"/>
                  <a:pt x="2173356" y="779593"/>
                </a:cubicBezTo>
                <a:cubicBezTo>
                  <a:pt x="2168928" y="777832"/>
                  <a:pt x="2163440" y="767123"/>
                  <a:pt x="2156892" y="747465"/>
                </a:cubicBezTo>
                <a:cubicBezTo>
                  <a:pt x="2154424" y="740297"/>
                  <a:pt x="2159881" y="734846"/>
                  <a:pt x="2173263" y="731113"/>
                </a:cubicBezTo>
                <a:cubicBezTo>
                  <a:pt x="2180841" y="729600"/>
                  <a:pt x="2186211" y="728316"/>
                  <a:pt x="2189374" y="727262"/>
                </a:cubicBezTo>
                <a:lnTo>
                  <a:pt x="2189374" y="648215"/>
                </a:lnTo>
                <a:lnTo>
                  <a:pt x="2163105" y="648215"/>
                </a:lnTo>
                <a:cubicBezTo>
                  <a:pt x="2156495" y="645462"/>
                  <a:pt x="2154926" y="641530"/>
                  <a:pt x="2158399" y="636421"/>
                </a:cubicBezTo>
                <a:lnTo>
                  <a:pt x="2189374" y="636421"/>
                </a:lnTo>
                <a:lnTo>
                  <a:pt x="2189374" y="569616"/>
                </a:lnTo>
                <a:cubicBezTo>
                  <a:pt x="2188604" y="556928"/>
                  <a:pt x="2193442" y="551390"/>
                  <a:pt x="2203884" y="553003"/>
                </a:cubicBezTo>
                <a:cubicBezTo>
                  <a:pt x="2224001" y="553833"/>
                  <a:pt x="2235095" y="556314"/>
                  <a:pt x="2237166" y="560444"/>
                </a:cubicBezTo>
                <a:cubicBezTo>
                  <a:pt x="2238084" y="564003"/>
                  <a:pt x="2236688" y="567768"/>
                  <a:pt x="2232980" y="571736"/>
                </a:cubicBezTo>
                <a:cubicBezTo>
                  <a:pt x="2231244" y="574056"/>
                  <a:pt x="2230376" y="575587"/>
                  <a:pt x="2230376" y="576331"/>
                </a:cubicBezTo>
                <a:lnTo>
                  <a:pt x="2230376" y="632280"/>
                </a:lnTo>
                <a:lnTo>
                  <a:pt x="2230599" y="631881"/>
                </a:lnTo>
                <a:cubicBezTo>
                  <a:pt x="2235089" y="624589"/>
                  <a:pt x="2238704" y="620943"/>
                  <a:pt x="2241445" y="620943"/>
                </a:cubicBezTo>
                <a:cubicBezTo>
                  <a:pt x="2244747" y="619752"/>
                  <a:pt x="2249674" y="622050"/>
                  <a:pt x="2256228" y="627835"/>
                </a:cubicBezTo>
                <a:lnTo>
                  <a:pt x="2259583" y="631122"/>
                </a:lnTo>
                <a:lnTo>
                  <a:pt x="2259583" y="610227"/>
                </a:lnTo>
                <a:cubicBezTo>
                  <a:pt x="2259583" y="597701"/>
                  <a:pt x="2264228" y="593037"/>
                  <a:pt x="2273517" y="596237"/>
                </a:cubicBezTo>
                <a:cubicBezTo>
                  <a:pt x="2278367" y="597043"/>
                  <a:pt x="2285510" y="599418"/>
                  <a:pt x="2294948" y="603362"/>
                </a:cubicBezTo>
                <a:cubicBezTo>
                  <a:pt x="2298185" y="604168"/>
                  <a:pt x="2300406" y="604869"/>
                  <a:pt x="2301609" y="605464"/>
                </a:cubicBezTo>
                <a:lnTo>
                  <a:pt x="2309868" y="605464"/>
                </a:lnTo>
                <a:cubicBezTo>
                  <a:pt x="2306086" y="606134"/>
                  <a:pt x="2303748" y="601620"/>
                  <a:pt x="2302855" y="591921"/>
                </a:cubicBezTo>
                <a:cubicBezTo>
                  <a:pt x="2302855" y="579655"/>
                  <a:pt x="2298477" y="570242"/>
                  <a:pt x="2289721" y="563681"/>
                </a:cubicBezTo>
                <a:cubicBezTo>
                  <a:pt x="2286000" y="554950"/>
                  <a:pt x="2293442" y="552184"/>
                  <a:pt x="2312045" y="555384"/>
                </a:cubicBezTo>
                <a:cubicBezTo>
                  <a:pt x="2323865" y="558757"/>
                  <a:pt x="2332769" y="563433"/>
                  <a:pt x="2338760" y="569411"/>
                </a:cubicBezTo>
                <a:cubicBezTo>
                  <a:pt x="2346871" y="582917"/>
                  <a:pt x="2346251" y="594935"/>
                  <a:pt x="2336899" y="605464"/>
                </a:cubicBezTo>
                <a:lnTo>
                  <a:pt x="2351708" y="605464"/>
                </a:lnTo>
                <a:cubicBezTo>
                  <a:pt x="2356570" y="594377"/>
                  <a:pt x="2359794" y="581329"/>
                  <a:pt x="2361382" y="566323"/>
                </a:cubicBezTo>
                <a:cubicBezTo>
                  <a:pt x="2363475" y="554947"/>
                  <a:pt x="2367629" y="549228"/>
                  <a:pt x="2373845" y="549168"/>
                </a:cubicBezTo>
                <a:close/>
                <a:moveTo>
                  <a:pt x="4044594" y="191113"/>
                </a:moveTo>
                <a:cubicBezTo>
                  <a:pt x="4046675" y="191429"/>
                  <a:pt x="4048975" y="192314"/>
                  <a:pt x="4051493" y="193769"/>
                </a:cubicBezTo>
                <a:cubicBezTo>
                  <a:pt x="4072663" y="202066"/>
                  <a:pt x="4082306" y="209575"/>
                  <a:pt x="4080421" y="216297"/>
                </a:cubicBezTo>
                <a:cubicBezTo>
                  <a:pt x="4079007" y="217711"/>
                  <a:pt x="4076582" y="219280"/>
                  <a:pt x="4073147" y="221004"/>
                </a:cubicBezTo>
                <a:cubicBezTo>
                  <a:pt x="4069513" y="222468"/>
                  <a:pt x="4067070" y="223813"/>
                  <a:pt x="4065817" y="225041"/>
                </a:cubicBezTo>
                <a:cubicBezTo>
                  <a:pt x="4064713" y="226120"/>
                  <a:pt x="4063362" y="227056"/>
                  <a:pt x="4061762" y="227850"/>
                </a:cubicBezTo>
                <a:cubicBezTo>
                  <a:pt x="4048677" y="240178"/>
                  <a:pt x="4032480" y="252518"/>
                  <a:pt x="4013169" y="264871"/>
                </a:cubicBezTo>
                <a:cubicBezTo>
                  <a:pt x="4013169" y="264871"/>
                  <a:pt x="4012754" y="265287"/>
                  <a:pt x="4011923" y="266118"/>
                </a:cubicBezTo>
                <a:cubicBezTo>
                  <a:pt x="3995564" y="274415"/>
                  <a:pt x="3991000" y="272009"/>
                  <a:pt x="3998231" y="258899"/>
                </a:cubicBezTo>
                <a:cubicBezTo>
                  <a:pt x="4016003" y="238014"/>
                  <a:pt x="4027178" y="219590"/>
                  <a:pt x="4031754" y="203628"/>
                </a:cubicBezTo>
                <a:cubicBezTo>
                  <a:pt x="4034070" y="194336"/>
                  <a:pt x="4038350" y="190164"/>
                  <a:pt x="4044594" y="191113"/>
                </a:cubicBezTo>
                <a:close/>
                <a:moveTo>
                  <a:pt x="4080635" y="186718"/>
                </a:moveTo>
                <a:cubicBezTo>
                  <a:pt x="4082979" y="186811"/>
                  <a:pt x="4086101" y="187462"/>
                  <a:pt x="4090002" y="188671"/>
                </a:cubicBezTo>
                <a:cubicBezTo>
                  <a:pt x="4103036" y="190308"/>
                  <a:pt x="4115396" y="196131"/>
                  <a:pt x="4127079" y="206140"/>
                </a:cubicBezTo>
                <a:lnTo>
                  <a:pt x="4123304" y="247289"/>
                </a:lnTo>
                <a:lnTo>
                  <a:pt x="4121886" y="249000"/>
                </a:lnTo>
                <a:lnTo>
                  <a:pt x="4106233" y="247333"/>
                </a:lnTo>
                <a:cubicBezTo>
                  <a:pt x="4101737" y="244105"/>
                  <a:pt x="4098380" y="238250"/>
                  <a:pt x="4096160" y="229766"/>
                </a:cubicBezTo>
                <a:cubicBezTo>
                  <a:pt x="4093109" y="214487"/>
                  <a:pt x="4088470" y="204087"/>
                  <a:pt x="4082244" y="198568"/>
                </a:cubicBezTo>
                <a:cubicBezTo>
                  <a:pt x="4076601" y="194103"/>
                  <a:pt x="4074499" y="190618"/>
                  <a:pt x="4075938" y="188113"/>
                </a:cubicBezTo>
                <a:cubicBezTo>
                  <a:pt x="4076725" y="187090"/>
                  <a:pt x="4078291" y="186625"/>
                  <a:pt x="4080635" y="186718"/>
                </a:cubicBezTo>
                <a:close/>
                <a:moveTo>
                  <a:pt x="4065148" y="138646"/>
                </a:moveTo>
                <a:lnTo>
                  <a:pt x="4065148" y="169696"/>
                </a:lnTo>
                <a:lnTo>
                  <a:pt x="4089593" y="169696"/>
                </a:lnTo>
                <a:lnTo>
                  <a:pt x="4089593" y="138646"/>
                </a:lnTo>
                <a:close/>
                <a:moveTo>
                  <a:pt x="3206707" y="138628"/>
                </a:moveTo>
                <a:lnTo>
                  <a:pt x="3194280" y="250640"/>
                </a:lnTo>
                <a:lnTo>
                  <a:pt x="3245495" y="250640"/>
                </a:lnTo>
                <a:lnTo>
                  <a:pt x="3245495" y="138628"/>
                </a:lnTo>
                <a:close/>
                <a:moveTo>
                  <a:pt x="3746060" y="133884"/>
                </a:moveTo>
                <a:lnTo>
                  <a:pt x="3746060" y="205414"/>
                </a:lnTo>
                <a:lnTo>
                  <a:pt x="3775286" y="205414"/>
                </a:lnTo>
                <a:lnTo>
                  <a:pt x="3775286" y="133884"/>
                </a:lnTo>
                <a:close/>
                <a:moveTo>
                  <a:pt x="3834133" y="114978"/>
                </a:moveTo>
                <a:cubicBezTo>
                  <a:pt x="3836257" y="115043"/>
                  <a:pt x="3838947" y="115473"/>
                  <a:pt x="3842203" y="116266"/>
                </a:cubicBezTo>
                <a:cubicBezTo>
                  <a:pt x="3856490" y="119627"/>
                  <a:pt x="3867727" y="126225"/>
                  <a:pt x="3875913" y="136060"/>
                </a:cubicBezTo>
                <a:cubicBezTo>
                  <a:pt x="3884867" y="148798"/>
                  <a:pt x="3885078" y="160971"/>
                  <a:pt x="3876545" y="172579"/>
                </a:cubicBezTo>
                <a:cubicBezTo>
                  <a:pt x="3864788" y="183320"/>
                  <a:pt x="3853315" y="183611"/>
                  <a:pt x="3842129" y="173454"/>
                </a:cubicBezTo>
                <a:cubicBezTo>
                  <a:pt x="3840057" y="170316"/>
                  <a:pt x="3839022" y="163767"/>
                  <a:pt x="3839022" y="153808"/>
                </a:cubicBezTo>
                <a:cubicBezTo>
                  <a:pt x="3838278" y="140612"/>
                  <a:pt x="3836243" y="132011"/>
                  <a:pt x="3832920" y="128005"/>
                </a:cubicBezTo>
                <a:cubicBezTo>
                  <a:pt x="3831903" y="127001"/>
                  <a:pt x="3831022" y="125742"/>
                  <a:pt x="3830278" y="124229"/>
                </a:cubicBezTo>
                <a:cubicBezTo>
                  <a:pt x="3826474" y="117866"/>
                  <a:pt x="3827759" y="114783"/>
                  <a:pt x="3834133" y="114978"/>
                </a:cubicBezTo>
                <a:close/>
                <a:moveTo>
                  <a:pt x="4193716" y="104100"/>
                </a:moveTo>
                <a:cubicBezTo>
                  <a:pt x="4193009" y="132327"/>
                  <a:pt x="4192284" y="149821"/>
                  <a:pt x="4191540" y="156580"/>
                </a:cubicBezTo>
                <a:lnTo>
                  <a:pt x="4219408" y="156580"/>
                </a:lnTo>
                <a:lnTo>
                  <a:pt x="4219408" y="104100"/>
                </a:lnTo>
                <a:close/>
                <a:moveTo>
                  <a:pt x="4065148" y="96974"/>
                </a:moveTo>
                <a:lnTo>
                  <a:pt x="4065148" y="128005"/>
                </a:lnTo>
                <a:lnTo>
                  <a:pt x="4089593" y="128005"/>
                </a:lnTo>
                <a:lnTo>
                  <a:pt x="4089593" y="96974"/>
                </a:lnTo>
                <a:close/>
                <a:moveTo>
                  <a:pt x="4128251" y="55284"/>
                </a:moveTo>
                <a:lnTo>
                  <a:pt x="4128251" y="160021"/>
                </a:lnTo>
                <a:lnTo>
                  <a:pt x="4132376" y="154687"/>
                </a:lnTo>
                <a:cubicBezTo>
                  <a:pt x="4134252" y="152935"/>
                  <a:pt x="4135971" y="152059"/>
                  <a:pt x="4137534" y="152059"/>
                </a:cubicBezTo>
                <a:cubicBezTo>
                  <a:pt x="4140572" y="152059"/>
                  <a:pt x="4143696" y="153222"/>
                  <a:pt x="4146905" y="155548"/>
                </a:cubicBezTo>
                <a:lnTo>
                  <a:pt x="4152619" y="161598"/>
                </a:lnTo>
                <a:lnTo>
                  <a:pt x="4152943" y="158013"/>
                </a:lnTo>
                <a:cubicBezTo>
                  <a:pt x="4154291" y="139718"/>
                  <a:pt x="4154965" y="105475"/>
                  <a:pt x="4154965" y="55284"/>
                </a:cubicBezTo>
                <a:close/>
                <a:moveTo>
                  <a:pt x="4065148" y="55284"/>
                </a:moveTo>
                <a:lnTo>
                  <a:pt x="4065148" y="86333"/>
                </a:lnTo>
                <a:lnTo>
                  <a:pt x="4089593" y="86333"/>
                </a:lnTo>
                <a:lnTo>
                  <a:pt x="4089593" y="55284"/>
                </a:lnTo>
                <a:close/>
                <a:moveTo>
                  <a:pt x="2950146" y="52921"/>
                </a:moveTo>
                <a:cubicBezTo>
                  <a:pt x="2943920" y="52921"/>
                  <a:pt x="2940540" y="55941"/>
                  <a:pt x="2940007" y="61981"/>
                </a:cubicBezTo>
                <a:lnTo>
                  <a:pt x="2940007" y="133995"/>
                </a:lnTo>
                <a:cubicBezTo>
                  <a:pt x="2939225" y="143669"/>
                  <a:pt x="2940236" y="148512"/>
                  <a:pt x="2943039" y="148525"/>
                </a:cubicBezTo>
                <a:cubicBezTo>
                  <a:pt x="2946288" y="148525"/>
                  <a:pt x="2950003" y="147458"/>
                  <a:pt x="2954183" y="145325"/>
                </a:cubicBezTo>
                <a:cubicBezTo>
                  <a:pt x="2956093" y="144345"/>
                  <a:pt x="2957593" y="143855"/>
                  <a:pt x="2958685" y="143855"/>
                </a:cubicBezTo>
                <a:cubicBezTo>
                  <a:pt x="2962852" y="142280"/>
                  <a:pt x="2967862" y="144240"/>
                  <a:pt x="2973716" y="149734"/>
                </a:cubicBezTo>
                <a:lnTo>
                  <a:pt x="2973995" y="150250"/>
                </a:lnTo>
                <a:lnTo>
                  <a:pt x="2973995" y="52921"/>
                </a:lnTo>
                <a:close/>
                <a:moveTo>
                  <a:pt x="2893777" y="52921"/>
                </a:moveTo>
                <a:cubicBezTo>
                  <a:pt x="2890949" y="53393"/>
                  <a:pt x="2889213" y="58093"/>
                  <a:pt x="2888568" y="67023"/>
                </a:cubicBezTo>
                <a:cubicBezTo>
                  <a:pt x="2886980" y="110456"/>
                  <a:pt x="2881827" y="138919"/>
                  <a:pt x="2873109" y="152413"/>
                </a:cubicBezTo>
                <a:cubicBezTo>
                  <a:pt x="2864129" y="168710"/>
                  <a:pt x="2845947" y="184082"/>
                  <a:pt x="2818563" y="198531"/>
                </a:cubicBezTo>
                <a:lnTo>
                  <a:pt x="2818563" y="218493"/>
                </a:lnTo>
                <a:lnTo>
                  <a:pt x="2973995" y="218493"/>
                </a:lnTo>
                <a:lnTo>
                  <a:pt x="2973995" y="175444"/>
                </a:lnTo>
                <a:cubicBezTo>
                  <a:pt x="2970138" y="180107"/>
                  <a:pt x="2955150" y="181664"/>
                  <a:pt x="2929031" y="180114"/>
                </a:cubicBezTo>
                <a:cubicBezTo>
                  <a:pt x="2909001" y="180883"/>
                  <a:pt x="2899377" y="168412"/>
                  <a:pt x="2900158" y="142702"/>
                </a:cubicBezTo>
                <a:lnTo>
                  <a:pt x="2900158" y="52921"/>
                </a:lnTo>
                <a:close/>
                <a:moveTo>
                  <a:pt x="2828107" y="52921"/>
                </a:moveTo>
                <a:cubicBezTo>
                  <a:pt x="2821744" y="53492"/>
                  <a:pt x="2818563" y="57746"/>
                  <a:pt x="2818563" y="65683"/>
                </a:cubicBezTo>
                <a:lnTo>
                  <a:pt x="2818563" y="187016"/>
                </a:lnTo>
                <a:cubicBezTo>
                  <a:pt x="2837935" y="174688"/>
                  <a:pt x="2848006" y="152494"/>
                  <a:pt x="2848775" y="120434"/>
                </a:cubicBezTo>
                <a:cubicBezTo>
                  <a:pt x="2849556" y="104943"/>
                  <a:pt x="2849947" y="82439"/>
                  <a:pt x="2849947" y="52921"/>
                </a:cubicBezTo>
                <a:close/>
                <a:moveTo>
                  <a:pt x="3752664" y="50522"/>
                </a:moveTo>
                <a:cubicBezTo>
                  <a:pt x="3747480" y="49740"/>
                  <a:pt x="3745279" y="53405"/>
                  <a:pt x="3746060" y="61516"/>
                </a:cubicBezTo>
                <a:lnTo>
                  <a:pt x="3746060" y="123243"/>
                </a:lnTo>
                <a:lnTo>
                  <a:pt x="3775286" y="123243"/>
                </a:lnTo>
                <a:lnTo>
                  <a:pt x="3775286" y="50522"/>
                </a:lnTo>
                <a:close/>
                <a:moveTo>
                  <a:pt x="4200358" y="37443"/>
                </a:moveTo>
                <a:cubicBezTo>
                  <a:pt x="4196029" y="36662"/>
                  <a:pt x="4194237" y="38851"/>
                  <a:pt x="4194981" y="44010"/>
                </a:cubicBezTo>
                <a:lnTo>
                  <a:pt x="4193865" y="92305"/>
                </a:lnTo>
                <a:lnTo>
                  <a:pt x="4219408" y="92305"/>
                </a:lnTo>
                <a:lnTo>
                  <a:pt x="4219408" y="37443"/>
                </a:lnTo>
                <a:close/>
                <a:moveTo>
                  <a:pt x="2982386" y="21240"/>
                </a:moveTo>
                <a:cubicBezTo>
                  <a:pt x="2999439" y="27850"/>
                  <a:pt x="3014198" y="37902"/>
                  <a:pt x="3026662" y="51396"/>
                </a:cubicBezTo>
                <a:cubicBezTo>
                  <a:pt x="3025509" y="55352"/>
                  <a:pt x="3022712" y="59116"/>
                  <a:pt x="3018272" y="62688"/>
                </a:cubicBezTo>
                <a:cubicBezTo>
                  <a:pt x="3016089" y="64338"/>
                  <a:pt x="3014998" y="64945"/>
                  <a:pt x="3014998" y="64511"/>
                </a:cubicBezTo>
                <a:lnTo>
                  <a:pt x="3014998" y="236036"/>
                </a:lnTo>
                <a:cubicBezTo>
                  <a:pt x="3016548" y="247657"/>
                  <a:pt x="3007798" y="253901"/>
                  <a:pt x="2988748" y="254770"/>
                </a:cubicBezTo>
                <a:cubicBezTo>
                  <a:pt x="2978131" y="255576"/>
                  <a:pt x="2973214" y="250441"/>
                  <a:pt x="2973995" y="239366"/>
                </a:cubicBezTo>
                <a:lnTo>
                  <a:pt x="2973995" y="229134"/>
                </a:lnTo>
                <a:lnTo>
                  <a:pt x="2818563" y="229134"/>
                </a:lnTo>
                <a:lnTo>
                  <a:pt x="2818563" y="243031"/>
                </a:lnTo>
                <a:cubicBezTo>
                  <a:pt x="2820113" y="250621"/>
                  <a:pt x="2811810" y="255309"/>
                  <a:pt x="2793653" y="257095"/>
                </a:cubicBezTo>
                <a:cubicBezTo>
                  <a:pt x="2784487" y="258682"/>
                  <a:pt x="2779905" y="254007"/>
                  <a:pt x="2779905" y="243068"/>
                </a:cubicBezTo>
                <a:lnTo>
                  <a:pt x="2779905" y="37648"/>
                </a:lnTo>
                <a:cubicBezTo>
                  <a:pt x="2779905" y="28259"/>
                  <a:pt x="2789467" y="27993"/>
                  <a:pt x="2808592" y="36848"/>
                </a:cubicBezTo>
                <a:cubicBezTo>
                  <a:pt x="2816529" y="40469"/>
                  <a:pt x="2821341" y="42280"/>
                  <a:pt x="2823028" y="42280"/>
                </a:cubicBezTo>
                <a:lnTo>
                  <a:pt x="2968396" y="42280"/>
                </a:lnTo>
                <a:cubicBezTo>
                  <a:pt x="2967453" y="42280"/>
                  <a:pt x="2967925" y="40389"/>
                  <a:pt x="2969810" y="36606"/>
                </a:cubicBezTo>
                <a:cubicBezTo>
                  <a:pt x="2973890" y="28433"/>
                  <a:pt x="2978082" y="23311"/>
                  <a:pt x="2982386" y="21240"/>
                </a:cubicBezTo>
                <a:close/>
                <a:moveTo>
                  <a:pt x="3304691" y="9464"/>
                </a:moveTo>
                <a:cubicBezTo>
                  <a:pt x="3311674" y="11200"/>
                  <a:pt x="3323723" y="19404"/>
                  <a:pt x="3340838" y="34076"/>
                </a:cubicBezTo>
                <a:cubicBezTo>
                  <a:pt x="3344311" y="37871"/>
                  <a:pt x="3345526" y="41133"/>
                  <a:pt x="3344484" y="43861"/>
                </a:cubicBezTo>
                <a:cubicBezTo>
                  <a:pt x="3343071" y="46726"/>
                  <a:pt x="3338897" y="48159"/>
                  <a:pt x="3331964" y="48159"/>
                </a:cubicBezTo>
                <a:lnTo>
                  <a:pt x="3226631" y="48159"/>
                </a:lnTo>
                <a:cubicBezTo>
                  <a:pt x="3218297" y="47378"/>
                  <a:pt x="3214514" y="50522"/>
                  <a:pt x="3215283" y="57591"/>
                </a:cubicBezTo>
                <a:lnTo>
                  <a:pt x="3208307" y="126833"/>
                </a:lnTo>
                <a:lnTo>
                  <a:pt x="3244416" y="126833"/>
                </a:lnTo>
                <a:cubicBezTo>
                  <a:pt x="3243486" y="126833"/>
                  <a:pt x="3243523" y="125816"/>
                  <a:pt x="3244528" y="123782"/>
                </a:cubicBezTo>
                <a:cubicBezTo>
                  <a:pt x="3249700" y="116043"/>
                  <a:pt x="3254642" y="111212"/>
                  <a:pt x="3259355" y="109290"/>
                </a:cubicBezTo>
                <a:cubicBezTo>
                  <a:pt x="3282361" y="114301"/>
                  <a:pt x="3297641" y="124458"/>
                  <a:pt x="3305194" y="139763"/>
                </a:cubicBezTo>
                <a:cubicBezTo>
                  <a:pt x="3303953" y="143781"/>
                  <a:pt x="3300443" y="147247"/>
                  <a:pt x="3294664" y="150162"/>
                </a:cubicBezTo>
                <a:cubicBezTo>
                  <a:pt x="3292345" y="151551"/>
                  <a:pt x="3291185" y="152357"/>
                  <a:pt x="3291185" y="152580"/>
                </a:cubicBezTo>
                <a:lnTo>
                  <a:pt x="3291185" y="250640"/>
                </a:lnTo>
                <a:lnTo>
                  <a:pt x="3295780" y="250640"/>
                </a:lnTo>
                <a:cubicBezTo>
                  <a:pt x="3295569" y="250640"/>
                  <a:pt x="3297120" y="246999"/>
                  <a:pt x="3300431" y="239719"/>
                </a:cubicBezTo>
                <a:cubicBezTo>
                  <a:pt x="3308493" y="225196"/>
                  <a:pt x="3314557" y="218722"/>
                  <a:pt x="3318626" y="220297"/>
                </a:cubicBezTo>
                <a:cubicBezTo>
                  <a:pt x="3325608" y="220297"/>
                  <a:pt x="3337117" y="228315"/>
                  <a:pt x="3353154" y="244352"/>
                </a:cubicBezTo>
                <a:cubicBezTo>
                  <a:pt x="3357755" y="249126"/>
                  <a:pt x="3359665" y="252965"/>
                  <a:pt x="3358884" y="255867"/>
                </a:cubicBezTo>
                <a:cubicBezTo>
                  <a:pt x="3358884" y="259476"/>
                  <a:pt x="3355361" y="261281"/>
                  <a:pt x="3348317" y="261281"/>
                </a:cubicBezTo>
                <a:lnTo>
                  <a:pt x="3077487" y="261281"/>
                </a:lnTo>
                <a:cubicBezTo>
                  <a:pt x="3073654" y="261281"/>
                  <a:pt x="3071019" y="259848"/>
                  <a:pt x="3069580" y="256983"/>
                </a:cubicBezTo>
                <a:cubicBezTo>
                  <a:pt x="3068576" y="252754"/>
                  <a:pt x="3070430" y="250640"/>
                  <a:pt x="3075143" y="250640"/>
                </a:cubicBezTo>
                <a:lnTo>
                  <a:pt x="3152329" y="250640"/>
                </a:lnTo>
                <a:lnTo>
                  <a:pt x="3163807" y="138628"/>
                </a:lnTo>
                <a:lnTo>
                  <a:pt x="3110173" y="138628"/>
                </a:lnTo>
                <a:cubicBezTo>
                  <a:pt x="3106105" y="138628"/>
                  <a:pt x="3103451" y="136774"/>
                  <a:pt x="3102211" y="133065"/>
                </a:cubicBezTo>
                <a:cubicBezTo>
                  <a:pt x="3101243" y="128911"/>
                  <a:pt x="3103116" y="126833"/>
                  <a:pt x="3107829" y="126833"/>
                </a:cubicBezTo>
                <a:lnTo>
                  <a:pt x="3164012" y="126833"/>
                </a:lnTo>
                <a:lnTo>
                  <a:pt x="3171974" y="48159"/>
                </a:lnTo>
                <a:lnTo>
                  <a:pt x="3083328" y="48159"/>
                </a:lnTo>
                <a:cubicBezTo>
                  <a:pt x="3078715" y="48159"/>
                  <a:pt x="3075688" y="46726"/>
                  <a:pt x="3074250" y="43861"/>
                </a:cubicBezTo>
                <a:cubicBezTo>
                  <a:pt x="3073245" y="39632"/>
                  <a:pt x="3075490" y="37518"/>
                  <a:pt x="3080984" y="37518"/>
                </a:cubicBezTo>
                <a:lnTo>
                  <a:pt x="3282944" y="37518"/>
                </a:lnTo>
                <a:cubicBezTo>
                  <a:pt x="3282919" y="37518"/>
                  <a:pt x="3285089" y="33890"/>
                  <a:pt x="3289455" y="26635"/>
                </a:cubicBezTo>
                <a:cubicBezTo>
                  <a:pt x="3295731" y="17209"/>
                  <a:pt x="3300809" y="11485"/>
                  <a:pt x="3304691" y="9464"/>
                </a:cubicBezTo>
                <a:close/>
                <a:moveTo>
                  <a:pt x="3416220" y="6450"/>
                </a:moveTo>
                <a:cubicBezTo>
                  <a:pt x="3427282" y="7368"/>
                  <a:pt x="3435040" y="11398"/>
                  <a:pt x="3439493" y="18542"/>
                </a:cubicBezTo>
                <a:cubicBezTo>
                  <a:pt x="3442804" y="24346"/>
                  <a:pt x="3444460" y="30448"/>
                  <a:pt x="3444460" y="36848"/>
                </a:cubicBezTo>
                <a:lnTo>
                  <a:pt x="3444460" y="42522"/>
                </a:lnTo>
                <a:cubicBezTo>
                  <a:pt x="3443604" y="51166"/>
                  <a:pt x="3440336" y="61150"/>
                  <a:pt x="3434656" y="72474"/>
                </a:cubicBezTo>
                <a:cubicBezTo>
                  <a:pt x="3425527" y="85769"/>
                  <a:pt x="3412021" y="94934"/>
                  <a:pt x="3394137" y="99970"/>
                </a:cubicBezTo>
                <a:lnTo>
                  <a:pt x="3394137" y="91859"/>
                </a:lnTo>
                <a:cubicBezTo>
                  <a:pt x="3407532" y="83971"/>
                  <a:pt x="3416871" y="71885"/>
                  <a:pt x="3422154" y="55600"/>
                </a:cubicBezTo>
                <a:cubicBezTo>
                  <a:pt x="3416995" y="55600"/>
                  <a:pt x="3411364" y="54292"/>
                  <a:pt x="3405262" y="51675"/>
                </a:cubicBezTo>
                <a:cubicBezTo>
                  <a:pt x="3396394" y="45486"/>
                  <a:pt x="3391514" y="38287"/>
                  <a:pt x="3390621" y="30076"/>
                </a:cubicBezTo>
                <a:lnTo>
                  <a:pt x="3390621" y="27211"/>
                </a:lnTo>
                <a:cubicBezTo>
                  <a:pt x="3392357" y="14313"/>
                  <a:pt x="3400115" y="7399"/>
                  <a:pt x="3413894" y="6468"/>
                </a:cubicBezTo>
                <a:cubicBezTo>
                  <a:pt x="3414775" y="6456"/>
                  <a:pt x="3415550" y="6450"/>
                  <a:pt x="3416220" y="6450"/>
                </a:cubicBezTo>
                <a:close/>
                <a:moveTo>
                  <a:pt x="3482541" y="5296"/>
                </a:moveTo>
                <a:cubicBezTo>
                  <a:pt x="3484352" y="5296"/>
                  <a:pt x="3485760" y="5296"/>
                  <a:pt x="3486764" y="5296"/>
                </a:cubicBezTo>
                <a:cubicBezTo>
                  <a:pt x="3497566" y="7095"/>
                  <a:pt x="3505070" y="11367"/>
                  <a:pt x="3509274" y="18114"/>
                </a:cubicBezTo>
                <a:cubicBezTo>
                  <a:pt x="3511990" y="22616"/>
                  <a:pt x="3513349" y="28861"/>
                  <a:pt x="3513349" y="36848"/>
                </a:cubicBezTo>
                <a:lnTo>
                  <a:pt x="3513349" y="41183"/>
                </a:lnTo>
                <a:cubicBezTo>
                  <a:pt x="3512480" y="51551"/>
                  <a:pt x="3509349" y="61367"/>
                  <a:pt x="3503954" y="70632"/>
                </a:cubicBezTo>
                <a:cubicBezTo>
                  <a:pt x="3494515" y="85205"/>
                  <a:pt x="3480867" y="94593"/>
                  <a:pt x="3463007" y="98798"/>
                </a:cubicBezTo>
                <a:lnTo>
                  <a:pt x="3463007" y="90668"/>
                </a:lnTo>
                <a:cubicBezTo>
                  <a:pt x="3477146" y="82805"/>
                  <a:pt x="3486485" y="70725"/>
                  <a:pt x="3491024" y="54428"/>
                </a:cubicBezTo>
                <a:cubicBezTo>
                  <a:pt x="3484178" y="54428"/>
                  <a:pt x="3478727" y="53213"/>
                  <a:pt x="3474672" y="50782"/>
                </a:cubicBezTo>
                <a:cubicBezTo>
                  <a:pt x="3465457" y="46168"/>
                  <a:pt x="3460403" y="39316"/>
                  <a:pt x="3459510" y="30225"/>
                </a:cubicBezTo>
                <a:lnTo>
                  <a:pt x="3459510" y="26021"/>
                </a:lnTo>
                <a:cubicBezTo>
                  <a:pt x="3461209" y="14933"/>
                  <a:pt x="3468886" y="8025"/>
                  <a:pt x="3482541" y="5296"/>
                </a:cubicBezTo>
                <a:close/>
                <a:moveTo>
                  <a:pt x="2404300" y="4106"/>
                </a:moveTo>
                <a:lnTo>
                  <a:pt x="2404300" y="12924"/>
                </a:lnTo>
                <a:cubicBezTo>
                  <a:pt x="2387768" y="25512"/>
                  <a:pt x="2378429" y="37815"/>
                  <a:pt x="2376283" y="49833"/>
                </a:cubicBezTo>
                <a:cubicBezTo>
                  <a:pt x="2396511" y="50602"/>
                  <a:pt x="2406625" y="59116"/>
                  <a:pt x="2406625" y="75376"/>
                </a:cubicBezTo>
                <a:lnTo>
                  <a:pt x="2406625" y="76548"/>
                </a:lnTo>
                <a:cubicBezTo>
                  <a:pt x="2406625" y="91381"/>
                  <a:pt x="2398824" y="98798"/>
                  <a:pt x="2383222" y="98798"/>
                </a:cubicBezTo>
                <a:lnTo>
                  <a:pt x="2381492" y="98798"/>
                </a:lnTo>
                <a:cubicBezTo>
                  <a:pt x="2364091" y="96193"/>
                  <a:pt x="2354523" y="85732"/>
                  <a:pt x="2352787" y="67414"/>
                </a:cubicBezTo>
                <a:lnTo>
                  <a:pt x="2352787" y="66037"/>
                </a:lnTo>
                <a:cubicBezTo>
                  <a:pt x="2352787" y="54850"/>
                  <a:pt x="2356476" y="43923"/>
                  <a:pt x="2363856" y="33257"/>
                </a:cubicBezTo>
                <a:cubicBezTo>
                  <a:pt x="2372612" y="19726"/>
                  <a:pt x="2386093" y="10009"/>
                  <a:pt x="2404300" y="4106"/>
                </a:cubicBezTo>
                <a:close/>
                <a:moveTo>
                  <a:pt x="2331914" y="4106"/>
                </a:moveTo>
                <a:lnTo>
                  <a:pt x="2331914" y="12924"/>
                </a:lnTo>
                <a:cubicBezTo>
                  <a:pt x="2315406" y="25512"/>
                  <a:pt x="2306067" y="37815"/>
                  <a:pt x="2303897" y="49833"/>
                </a:cubicBezTo>
                <a:cubicBezTo>
                  <a:pt x="2324137" y="50602"/>
                  <a:pt x="2334258" y="59116"/>
                  <a:pt x="2334258" y="75376"/>
                </a:cubicBezTo>
                <a:lnTo>
                  <a:pt x="2334258" y="76548"/>
                </a:lnTo>
                <a:cubicBezTo>
                  <a:pt x="2334258" y="91381"/>
                  <a:pt x="2326450" y="98798"/>
                  <a:pt x="2310836" y="98798"/>
                </a:cubicBezTo>
                <a:lnTo>
                  <a:pt x="2309106" y="98798"/>
                </a:lnTo>
                <a:cubicBezTo>
                  <a:pt x="2291705" y="96193"/>
                  <a:pt x="2282143" y="85732"/>
                  <a:pt x="2280419" y="67414"/>
                </a:cubicBezTo>
                <a:lnTo>
                  <a:pt x="2280419" y="66037"/>
                </a:lnTo>
                <a:cubicBezTo>
                  <a:pt x="2280419" y="54850"/>
                  <a:pt x="2284109" y="43923"/>
                  <a:pt x="2291488" y="33257"/>
                </a:cubicBezTo>
                <a:cubicBezTo>
                  <a:pt x="2300244" y="19726"/>
                  <a:pt x="2313719" y="10009"/>
                  <a:pt x="2331914" y="4106"/>
                </a:cubicBezTo>
                <a:close/>
                <a:moveTo>
                  <a:pt x="3897485" y="1999"/>
                </a:moveTo>
                <a:cubicBezTo>
                  <a:pt x="3899366" y="1593"/>
                  <a:pt x="3901626" y="1687"/>
                  <a:pt x="3904264" y="2283"/>
                </a:cubicBezTo>
                <a:cubicBezTo>
                  <a:pt x="3925472" y="3126"/>
                  <a:pt x="3936591" y="6630"/>
                  <a:pt x="3937620" y="12794"/>
                </a:cubicBezTo>
                <a:cubicBezTo>
                  <a:pt x="3937620" y="16130"/>
                  <a:pt x="3936492" y="18927"/>
                  <a:pt x="3934235" y="21184"/>
                </a:cubicBezTo>
                <a:cubicBezTo>
                  <a:pt x="3932597" y="22821"/>
                  <a:pt x="3931779" y="24303"/>
                  <a:pt x="3931779" y="25630"/>
                </a:cubicBezTo>
                <a:lnTo>
                  <a:pt x="3931779" y="79637"/>
                </a:lnTo>
                <a:lnTo>
                  <a:pt x="3937876" y="68065"/>
                </a:lnTo>
                <a:cubicBezTo>
                  <a:pt x="3940825" y="64170"/>
                  <a:pt x="3944138" y="61287"/>
                  <a:pt x="3947815" y="59414"/>
                </a:cubicBezTo>
                <a:cubicBezTo>
                  <a:pt x="3954227" y="62130"/>
                  <a:pt x="3962933" y="69392"/>
                  <a:pt x="3973934" y="81199"/>
                </a:cubicBezTo>
                <a:cubicBezTo>
                  <a:pt x="3976960" y="84535"/>
                  <a:pt x="3977959" y="87561"/>
                  <a:pt x="3976930" y="90277"/>
                </a:cubicBezTo>
                <a:cubicBezTo>
                  <a:pt x="3975491" y="93142"/>
                  <a:pt x="3972483" y="94575"/>
                  <a:pt x="3967907" y="94575"/>
                </a:cubicBezTo>
                <a:lnTo>
                  <a:pt x="3931779" y="94575"/>
                </a:lnTo>
                <a:lnTo>
                  <a:pt x="3931779" y="252091"/>
                </a:lnTo>
                <a:cubicBezTo>
                  <a:pt x="3931779" y="264282"/>
                  <a:pt x="3926595" y="273832"/>
                  <a:pt x="3916226" y="280740"/>
                </a:cubicBezTo>
                <a:cubicBezTo>
                  <a:pt x="3901579" y="288157"/>
                  <a:pt x="3889295" y="289322"/>
                  <a:pt x="3879373" y="284237"/>
                </a:cubicBezTo>
                <a:cubicBezTo>
                  <a:pt x="3877822" y="282675"/>
                  <a:pt x="3876582" y="280046"/>
                  <a:pt x="3875652" y="276350"/>
                </a:cubicBezTo>
                <a:cubicBezTo>
                  <a:pt x="3874250" y="266564"/>
                  <a:pt x="3870213" y="260338"/>
                  <a:pt x="3863541" y="257672"/>
                </a:cubicBezTo>
                <a:cubicBezTo>
                  <a:pt x="3854450" y="250615"/>
                  <a:pt x="3855883" y="246429"/>
                  <a:pt x="3867839" y="245114"/>
                </a:cubicBezTo>
                <a:cubicBezTo>
                  <a:pt x="3883131" y="243031"/>
                  <a:pt x="3890777" y="239521"/>
                  <a:pt x="3890777" y="234585"/>
                </a:cubicBezTo>
                <a:lnTo>
                  <a:pt x="3890777" y="94575"/>
                </a:lnTo>
                <a:lnTo>
                  <a:pt x="3816288" y="94575"/>
                </a:lnTo>
                <a:lnTo>
                  <a:pt x="3816288" y="223609"/>
                </a:lnTo>
                <a:cubicBezTo>
                  <a:pt x="3817070" y="236457"/>
                  <a:pt x="3808208" y="242882"/>
                  <a:pt x="3789704" y="242882"/>
                </a:cubicBezTo>
                <a:cubicBezTo>
                  <a:pt x="3779323" y="243663"/>
                  <a:pt x="3774517" y="238907"/>
                  <a:pt x="3775286" y="228613"/>
                </a:cubicBezTo>
                <a:lnTo>
                  <a:pt x="3775286" y="217209"/>
                </a:lnTo>
                <a:lnTo>
                  <a:pt x="3746060" y="217209"/>
                </a:lnTo>
                <a:lnTo>
                  <a:pt x="3746060" y="235273"/>
                </a:lnTo>
                <a:cubicBezTo>
                  <a:pt x="3746841" y="248134"/>
                  <a:pt x="3738358" y="254174"/>
                  <a:pt x="3720610" y="253393"/>
                </a:cubicBezTo>
                <a:cubicBezTo>
                  <a:pt x="3710242" y="254943"/>
                  <a:pt x="3705839" y="251291"/>
                  <a:pt x="3707402" y="242435"/>
                </a:cubicBezTo>
                <a:lnTo>
                  <a:pt x="3707402" y="42727"/>
                </a:lnTo>
                <a:cubicBezTo>
                  <a:pt x="3706621" y="35496"/>
                  <a:pt x="3707458" y="31236"/>
                  <a:pt x="3709913" y="29946"/>
                </a:cubicBezTo>
                <a:cubicBezTo>
                  <a:pt x="3713584" y="27230"/>
                  <a:pt x="3718831" y="27955"/>
                  <a:pt x="3725652" y="32123"/>
                </a:cubicBezTo>
                <a:cubicBezTo>
                  <a:pt x="3732647" y="34442"/>
                  <a:pt x="3737887" y="36643"/>
                  <a:pt x="3741372" y="38727"/>
                </a:cubicBezTo>
                <a:lnTo>
                  <a:pt x="3771789" y="38727"/>
                </a:lnTo>
                <a:cubicBezTo>
                  <a:pt x="3772409" y="38727"/>
                  <a:pt x="3774058" y="36060"/>
                  <a:pt x="3776737" y="30727"/>
                </a:cubicBezTo>
                <a:cubicBezTo>
                  <a:pt x="3779515" y="25171"/>
                  <a:pt x="3782690" y="22393"/>
                  <a:pt x="3786262" y="22393"/>
                </a:cubicBezTo>
                <a:cubicBezTo>
                  <a:pt x="3804965" y="26635"/>
                  <a:pt x="3817696" y="35564"/>
                  <a:pt x="3824455" y="49182"/>
                </a:cubicBezTo>
                <a:cubicBezTo>
                  <a:pt x="3824455" y="52431"/>
                  <a:pt x="3822365" y="55129"/>
                  <a:pt x="3818186" y="57275"/>
                </a:cubicBezTo>
                <a:cubicBezTo>
                  <a:pt x="3816921" y="58564"/>
                  <a:pt x="3816288" y="59526"/>
                  <a:pt x="3816288" y="60158"/>
                </a:cubicBezTo>
                <a:lnTo>
                  <a:pt x="3816288" y="82780"/>
                </a:lnTo>
                <a:lnTo>
                  <a:pt x="3890777" y="82780"/>
                </a:lnTo>
                <a:lnTo>
                  <a:pt x="3890777" y="19175"/>
                </a:lnTo>
                <a:cubicBezTo>
                  <a:pt x="3889605" y="8943"/>
                  <a:pt x="3891841" y="3217"/>
                  <a:pt x="3897485" y="1999"/>
                </a:cubicBezTo>
                <a:close/>
                <a:moveTo>
                  <a:pt x="2592600" y="1330"/>
                </a:moveTo>
                <a:cubicBezTo>
                  <a:pt x="2606581" y="2058"/>
                  <a:pt x="2613571" y="5650"/>
                  <a:pt x="2613571" y="12105"/>
                </a:cubicBezTo>
                <a:cubicBezTo>
                  <a:pt x="2613571" y="13594"/>
                  <a:pt x="2612517" y="15931"/>
                  <a:pt x="2610408" y="19119"/>
                </a:cubicBezTo>
                <a:cubicBezTo>
                  <a:pt x="2608635" y="20892"/>
                  <a:pt x="2607748" y="22443"/>
                  <a:pt x="2607748" y="23770"/>
                </a:cubicBezTo>
                <a:lnTo>
                  <a:pt x="2607748" y="107783"/>
                </a:lnTo>
                <a:lnTo>
                  <a:pt x="2665810" y="107783"/>
                </a:lnTo>
                <a:cubicBezTo>
                  <a:pt x="2665810" y="107783"/>
                  <a:pt x="2666250" y="106927"/>
                  <a:pt x="2667130" y="105216"/>
                </a:cubicBezTo>
                <a:cubicBezTo>
                  <a:pt x="2677275" y="88249"/>
                  <a:pt x="2684308" y="79766"/>
                  <a:pt x="2688227" y="79766"/>
                </a:cubicBezTo>
                <a:cubicBezTo>
                  <a:pt x="2696586" y="80684"/>
                  <a:pt x="2707041" y="87815"/>
                  <a:pt x="2719592" y="101160"/>
                </a:cubicBezTo>
                <a:cubicBezTo>
                  <a:pt x="2724405" y="106158"/>
                  <a:pt x="2726420" y="110109"/>
                  <a:pt x="2725638" y="113011"/>
                </a:cubicBezTo>
                <a:cubicBezTo>
                  <a:pt x="2725638" y="117389"/>
                  <a:pt x="2722116" y="119578"/>
                  <a:pt x="2715072" y="119578"/>
                </a:cubicBezTo>
                <a:lnTo>
                  <a:pt x="2607748" y="119578"/>
                </a:lnTo>
                <a:lnTo>
                  <a:pt x="2607748" y="260760"/>
                </a:lnTo>
                <a:cubicBezTo>
                  <a:pt x="2607748" y="274824"/>
                  <a:pt x="2596015" y="281466"/>
                  <a:pt x="2572550" y="280684"/>
                </a:cubicBezTo>
                <a:cubicBezTo>
                  <a:pt x="2564786" y="280684"/>
                  <a:pt x="2560904" y="276381"/>
                  <a:pt x="2560904" y="267773"/>
                </a:cubicBezTo>
                <a:lnTo>
                  <a:pt x="2560904" y="119578"/>
                </a:lnTo>
                <a:lnTo>
                  <a:pt x="2455906" y="119578"/>
                </a:lnTo>
                <a:cubicBezTo>
                  <a:pt x="2452260" y="119578"/>
                  <a:pt x="2449277" y="117835"/>
                  <a:pt x="2446958" y="114350"/>
                </a:cubicBezTo>
                <a:cubicBezTo>
                  <a:pt x="2445879" y="109972"/>
                  <a:pt x="2447696" y="107783"/>
                  <a:pt x="2452409" y="107783"/>
                </a:cubicBezTo>
                <a:lnTo>
                  <a:pt x="2560904" y="107783"/>
                </a:lnTo>
                <a:lnTo>
                  <a:pt x="2560904" y="15938"/>
                </a:lnTo>
                <a:cubicBezTo>
                  <a:pt x="2560123" y="4775"/>
                  <a:pt x="2565251" y="-18"/>
                  <a:pt x="2576289" y="1557"/>
                </a:cubicBezTo>
                <a:cubicBezTo>
                  <a:pt x="2582503" y="1163"/>
                  <a:pt x="2587940" y="1088"/>
                  <a:pt x="2592600" y="1330"/>
                </a:cubicBezTo>
                <a:close/>
                <a:moveTo>
                  <a:pt x="4032140" y="254"/>
                </a:moveTo>
                <a:cubicBezTo>
                  <a:pt x="4033591" y="-102"/>
                  <a:pt x="4035317" y="-83"/>
                  <a:pt x="4037317" y="311"/>
                </a:cubicBezTo>
                <a:cubicBezTo>
                  <a:pt x="4056838" y="311"/>
                  <a:pt x="4067671" y="2996"/>
                  <a:pt x="4069817" y="8366"/>
                </a:cubicBezTo>
                <a:cubicBezTo>
                  <a:pt x="4069817" y="10747"/>
                  <a:pt x="4068837" y="13414"/>
                  <a:pt x="4066878" y="16365"/>
                </a:cubicBezTo>
                <a:cubicBezTo>
                  <a:pt x="4065724" y="18089"/>
                  <a:pt x="4065148" y="19367"/>
                  <a:pt x="4065148" y="20198"/>
                </a:cubicBezTo>
                <a:lnTo>
                  <a:pt x="4065148" y="43489"/>
                </a:lnTo>
                <a:lnTo>
                  <a:pt x="4089593" y="43489"/>
                </a:lnTo>
                <a:lnTo>
                  <a:pt x="4089593" y="12124"/>
                </a:lnTo>
                <a:cubicBezTo>
                  <a:pt x="4088811" y="3219"/>
                  <a:pt x="4092420" y="-446"/>
                  <a:pt x="4100420" y="1129"/>
                </a:cubicBezTo>
                <a:cubicBezTo>
                  <a:pt x="4120809" y="1129"/>
                  <a:pt x="4132033" y="4236"/>
                  <a:pt x="4134092" y="10450"/>
                </a:cubicBezTo>
                <a:cubicBezTo>
                  <a:pt x="4134092" y="11987"/>
                  <a:pt x="4133075" y="14288"/>
                  <a:pt x="4131041" y="17351"/>
                </a:cubicBezTo>
                <a:cubicBezTo>
                  <a:pt x="4129181" y="19820"/>
                  <a:pt x="4128251" y="21432"/>
                  <a:pt x="4128251" y="22188"/>
                </a:cubicBezTo>
                <a:lnTo>
                  <a:pt x="4128251" y="36965"/>
                </a:lnTo>
                <a:lnTo>
                  <a:pt x="4131297" y="33820"/>
                </a:lnTo>
                <a:cubicBezTo>
                  <a:pt x="4133582" y="32106"/>
                  <a:pt x="4135661" y="31248"/>
                  <a:pt x="4137534" y="31248"/>
                </a:cubicBezTo>
                <a:cubicBezTo>
                  <a:pt x="4139964" y="31248"/>
                  <a:pt x="4143025" y="32129"/>
                  <a:pt x="4146715" y="33890"/>
                </a:cubicBezTo>
                <a:lnTo>
                  <a:pt x="4155509" y="39269"/>
                </a:lnTo>
                <a:lnTo>
                  <a:pt x="4156807" y="34186"/>
                </a:lnTo>
                <a:cubicBezTo>
                  <a:pt x="4158593" y="28529"/>
                  <a:pt x="4160379" y="26886"/>
                  <a:pt x="4162165" y="29258"/>
                </a:cubicBezTo>
                <a:cubicBezTo>
                  <a:pt x="4156621" y="16707"/>
                  <a:pt x="4159505" y="12502"/>
                  <a:pt x="4170815" y="16645"/>
                </a:cubicBezTo>
                <a:cubicBezTo>
                  <a:pt x="4175404" y="18170"/>
                  <a:pt x="4181717" y="20539"/>
                  <a:pt x="4189754" y="23751"/>
                </a:cubicBezTo>
                <a:cubicBezTo>
                  <a:pt x="4193847" y="25785"/>
                  <a:pt x="4195930" y="26802"/>
                  <a:pt x="4196005" y="26802"/>
                </a:cubicBezTo>
                <a:lnTo>
                  <a:pt x="4214720" y="26802"/>
                </a:lnTo>
                <a:cubicBezTo>
                  <a:pt x="4214261" y="26802"/>
                  <a:pt x="4215947" y="24892"/>
                  <a:pt x="4219780" y="21072"/>
                </a:cubicBezTo>
                <a:cubicBezTo>
                  <a:pt x="4224765" y="14437"/>
                  <a:pt x="4229292" y="10115"/>
                  <a:pt x="4233360" y="8105"/>
                </a:cubicBezTo>
                <a:cubicBezTo>
                  <a:pt x="4254891" y="15634"/>
                  <a:pt x="4267795" y="24929"/>
                  <a:pt x="4272074" y="35992"/>
                </a:cubicBezTo>
                <a:cubicBezTo>
                  <a:pt x="4272074" y="37865"/>
                  <a:pt x="4270239" y="40624"/>
                  <a:pt x="4266568" y="44271"/>
                </a:cubicBezTo>
                <a:cubicBezTo>
                  <a:pt x="4263232" y="48252"/>
                  <a:pt x="4261563" y="50565"/>
                  <a:pt x="4261563" y="51210"/>
                </a:cubicBezTo>
                <a:lnTo>
                  <a:pt x="4261563" y="252556"/>
                </a:lnTo>
                <a:cubicBezTo>
                  <a:pt x="4258078" y="275054"/>
                  <a:pt x="4242067" y="285521"/>
                  <a:pt x="4213529" y="283958"/>
                </a:cubicBezTo>
                <a:cubicBezTo>
                  <a:pt x="4208109" y="283958"/>
                  <a:pt x="4205399" y="280548"/>
                  <a:pt x="4205399" y="273726"/>
                </a:cubicBezTo>
                <a:cubicBezTo>
                  <a:pt x="4204742" y="265677"/>
                  <a:pt x="4199793" y="259160"/>
                  <a:pt x="4190554" y="254174"/>
                </a:cubicBezTo>
                <a:cubicBezTo>
                  <a:pt x="4190169" y="253802"/>
                  <a:pt x="4189084" y="253616"/>
                  <a:pt x="4187298" y="253616"/>
                </a:cubicBezTo>
                <a:cubicBezTo>
                  <a:pt x="4179137" y="249114"/>
                  <a:pt x="4180917" y="245958"/>
                  <a:pt x="4192637" y="244147"/>
                </a:cubicBezTo>
                <a:cubicBezTo>
                  <a:pt x="4202026" y="244147"/>
                  <a:pt x="4208822" y="243093"/>
                  <a:pt x="4213027" y="240984"/>
                </a:cubicBezTo>
                <a:cubicBezTo>
                  <a:pt x="4217281" y="239769"/>
                  <a:pt x="4219408" y="236947"/>
                  <a:pt x="4219408" y="232520"/>
                </a:cubicBezTo>
                <a:lnTo>
                  <a:pt x="4219408" y="167221"/>
                </a:lnTo>
                <a:lnTo>
                  <a:pt x="4191521" y="167221"/>
                </a:lnTo>
                <a:cubicBezTo>
                  <a:pt x="4190008" y="213978"/>
                  <a:pt x="4165916" y="249474"/>
                  <a:pt x="4119247" y="273708"/>
                </a:cubicBezTo>
                <a:cubicBezTo>
                  <a:pt x="4119247" y="273708"/>
                  <a:pt x="4118862" y="273708"/>
                  <a:pt x="4118093" y="273708"/>
                </a:cubicBezTo>
                <a:cubicBezTo>
                  <a:pt x="4094218" y="284610"/>
                  <a:pt x="4090473" y="282414"/>
                  <a:pt x="4106857" y="267122"/>
                </a:cubicBezTo>
                <a:lnTo>
                  <a:pt x="4121886" y="249000"/>
                </a:lnTo>
                <a:lnTo>
                  <a:pt x="4123135" y="249133"/>
                </a:lnTo>
                <a:lnTo>
                  <a:pt x="4123304" y="247289"/>
                </a:lnTo>
                <a:lnTo>
                  <a:pt x="4137269" y="230450"/>
                </a:lnTo>
                <a:cubicBezTo>
                  <a:pt x="4144794" y="216178"/>
                  <a:pt x="4149707" y="199858"/>
                  <a:pt x="4152007" y="181490"/>
                </a:cubicBezTo>
                <a:lnTo>
                  <a:pt x="4003216" y="181490"/>
                </a:lnTo>
                <a:cubicBezTo>
                  <a:pt x="3998603" y="181490"/>
                  <a:pt x="3995558" y="180021"/>
                  <a:pt x="3994082" y="177081"/>
                </a:cubicBezTo>
                <a:cubicBezTo>
                  <a:pt x="3993115" y="172158"/>
                  <a:pt x="3994987" y="169696"/>
                  <a:pt x="3999700" y="169696"/>
                </a:cubicBezTo>
                <a:lnTo>
                  <a:pt x="4026489" y="169696"/>
                </a:lnTo>
                <a:lnTo>
                  <a:pt x="4026489" y="55284"/>
                </a:lnTo>
                <a:lnTo>
                  <a:pt x="4011383" y="55284"/>
                </a:lnTo>
                <a:cubicBezTo>
                  <a:pt x="4006534" y="55284"/>
                  <a:pt x="4003396" y="53151"/>
                  <a:pt x="4001970" y="48884"/>
                </a:cubicBezTo>
                <a:cubicBezTo>
                  <a:pt x="4001970" y="45288"/>
                  <a:pt x="4004326" y="43489"/>
                  <a:pt x="4009039" y="43489"/>
                </a:cubicBezTo>
                <a:lnTo>
                  <a:pt x="4026489" y="43489"/>
                </a:lnTo>
                <a:lnTo>
                  <a:pt x="4026489" y="13575"/>
                </a:lnTo>
                <a:cubicBezTo>
                  <a:pt x="4025903" y="5761"/>
                  <a:pt x="4027787" y="1321"/>
                  <a:pt x="4032140" y="254"/>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50000"/>
              </a:lnSpc>
              <a:spcBef>
                <a:spcPts val="0"/>
              </a:spcBef>
              <a:spcAft>
                <a:spcPts val="0"/>
              </a:spcAft>
              <a:buClrTx/>
              <a:buSzTx/>
              <a:buFontTx/>
              <a:buNone/>
              <a:defRPr/>
            </a:pPr>
            <a:endParaRPr kumimoji="0" lang="zh-CN" altLang="en-US" sz="24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方正大标宋简体" panose="02000000000000000000" pitchFamily="65" charset="-122"/>
              <a:ea typeface="方正大标宋简体" panose="02000000000000000000" pitchFamily="65" charset="-122"/>
            </a:endParaRPr>
          </a:p>
        </p:txBody>
      </p:sp>
      <p:cxnSp>
        <p:nvCxnSpPr>
          <p:cNvPr id="6" name="直接连接符 5"/>
          <p:cNvCxnSpPr/>
          <p:nvPr/>
        </p:nvCxnSpPr>
        <p:spPr>
          <a:xfrm>
            <a:off x="6553317" y="3151080"/>
            <a:ext cx="0" cy="2160000"/>
          </a:xfrm>
          <a:prstGeom prst="line">
            <a:avLst/>
          </a:prstGeom>
          <a:ln w="6350" cmpd="sng">
            <a:solidFill>
              <a:schemeClr val="bg2"/>
            </a:solidFill>
            <a:prstDash val="solid"/>
          </a:ln>
        </p:spPr>
        <p:style>
          <a:lnRef idx="1">
            <a:schemeClr val="accent1"/>
          </a:lnRef>
          <a:fillRef idx="0">
            <a:schemeClr val="accent1"/>
          </a:fillRef>
          <a:effectRef idx="0">
            <a:schemeClr val="accent1"/>
          </a:effectRef>
          <a:fontRef idx="minor">
            <a:schemeClr val="tx1"/>
          </a:fontRef>
        </p:style>
      </p:cxnSp>
      <p:cxnSp>
        <p:nvCxnSpPr>
          <p:cNvPr id="14" name="直接箭头连接符 13"/>
          <p:cNvCxnSpPr/>
          <p:nvPr/>
        </p:nvCxnSpPr>
        <p:spPr>
          <a:xfrm>
            <a:off x="1402668" y="3489621"/>
            <a:ext cx="0" cy="143328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2965359" y="5683898"/>
            <a:ext cx="6244770" cy="523220"/>
          </a:xfrm>
          <a:prstGeom prst="rect">
            <a:avLst/>
          </a:prstGeom>
          <a:noFill/>
        </p:spPr>
        <p:txBody>
          <a:bodyPr wrap="square" anchor="ctr">
            <a:spAutoFit/>
          </a:bodyPr>
          <a:lstStyle/>
          <a:p>
            <a:pPr algn="ctr"/>
            <a:r>
              <a:rPr lang="zh-CN" altLang="en-US" sz="2800" b="1" dirty="0">
                <a:solidFill>
                  <a:schemeClr val="tx1">
                    <a:lumMod val="85000"/>
                    <a:lumOff val="15000"/>
                  </a:schemeClr>
                </a:solidFill>
                <a:latin typeface="华文中宋" panose="02010600040101010101" pitchFamily="2" charset="-122"/>
                <a:ea typeface="华文中宋" panose="02010600040101010101" pitchFamily="2" charset="-122"/>
              </a:rPr>
              <a:t>民生福祉达到新水平</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7396"/>
            <a:ext cx="12420000" cy="6860989"/>
            <a:chOff x="-114000" y="-1494"/>
            <a:chExt cx="12420000" cy="6860989"/>
          </a:xfrm>
        </p:grpSpPr>
        <p:pic>
          <p:nvPicPr>
            <p:cNvPr id="3" name="图片 2"/>
            <p:cNvPicPr>
              <a:picLocks noChangeAspect="1"/>
            </p:cNvPicPr>
            <p:nvPr/>
          </p:nvPicPr>
          <p:blipFill rotWithShape="1">
            <a:blip r:embed="rId2" cstate="print">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1197293" y="2592000"/>
            <a:ext cx="9797415" cy="64516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三、怎样实现人的全面发展、全体人民共同富裕</a:t>
            </a:r>
          </a:p>
        </p:txBody>
      </p:sp>
      <p:cxnSp>
        <p:nvCxnSpPr>
          <p:cNvPr id="8" name="直接连接符 7"/>
          <p:cNvCxnSpPr/>
          <p:nvPr/>
        </p:nvCxnSpPr>
        <p:spPr>
          <a:xfrm>
            <a:off x="1416000" y="345458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694429" y="3672000"/>
            <a:ext cx="4803140" cy="4603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践行以人民为中心的发展思想</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635" y="899460"/>
            <a:ext cx="16200000" cy="5112635"/>
            <a:chOff x="-1656000" y="560041"/>
            <a:chExt cx="16200000" cy="5112635"/>
          </a:xfrm>
        </p:grpSpPr>
        <p:sp>
          <p:nvSpPr>
            <p:cNvPr id="3" name="平行四边形 2"/>
            <p:cNvSpPr/>
            <p:nvPr/>
          </p:nvSpPr>
          <p:spPr>
            <a:xfrm>
              <a:off x="-1656000" y="4160676"/>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6" name="立方体 5"/>
            <p:cNvSpPr/>
            <p:nvPr/>
          </p:nvSpPr>
          <p:spPr>
            <a:xfrm>
              <a:off x="876000" y="930240"/>
              <a:ext cx="10440000" cy="4320000"/>
            </a:xfrm>
            <a:prstGeom prst="cube">
              <a:avLst>
                <a:gd name="adj" fmla="val 1590"/>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10" name="组合 9"/>
          <p:cNvGrpSpPr/>
          <p:nvPr/>
        </p:nvGrpSpPr>
        <p:grpSpPr>
          <a:xfrm>
            <a:off x="1416000" y="2235939"/>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a:t>
              </a: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坚持和贯彻党的群众路线</a:t>
              </a:r>
            </a:p>
          </p:txBody>
        </p:sp>
      </p:grpSp>
      <p:grpSp>
        <p:nvGrpSpPr>
          <p:cNvPr id="13" name="组合 12"/>
          <p:cNvGrpSpPr/>
          <p:nvPr/>
        </p:nvGrpSpPr>
        <p:grpSpPr>
          <a:xfrm>
            <a:off x="1416000" y="3147939"/>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a:t>
              </a:r>
              <a:r>
                <a:rPr lang="zh-CN" altLang="en-US" sz="2200" noProof="0" dirty="0">
                  <a:ln>
                    <a:noFill/>
                  </a:ln>
                  <a:solidFill>
                    <a:schemeClr val="bg1"/>
                  </a:solidFill>
                  <a:effectLst>
                    <a:outerShdw blurRad="38100" dist="38100" dir="2700000" algn="tl">
                      <a:srgbClr val="000000">
                        <a:alpha val="43137"/>
                      </a:srgbClr>
                    </a:outerShdw>
                  </a:effectLst>
                  <a:uLnTx/>
                  <a:uFillTx/>
                  <a:sym typeface="+mn-ea"/>
                </a:rPr>
                <a:t>把为人民造福的事情真正办好办实</a:t>
              </a:r>
              <a:endPar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sym typeface="+mn-ea"/>
              </a:endParaRPr>
            </a:p>
          </p:txBody>
        </p:sp>
      </p:grpSp>
      <p:grpSp>
        <p:nvGrpSpPr>
          <p:cNvPr id="16" name="组合 15"/>
          <p:cNvGrpSpPr/>
          <p:nvPr/>
        </p:nvGrpSpPr>
        <p:grpSpPr>
          <a:xfrm>
            <a:off x="1416000" y="4059939"/>
            <a:ext cx="9365113" cy="568907"/>
            <a:chOff x="1416000" y="1780152"/>
            <a:chExt cx="9365113" cy="568907"/>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（三）</a:t>
              </a:r>
              <a:r>
                <a:rPr lang="zh-CN" altLang="en-US" sz="2200" noProof="0" dirty="0">
                  <a:ln>
                    <a:noFill/>
                  </a:ln>
                  <a:solidFill>
                    <a:prstClr val="white"/>
                  </a:solidFill>
                  <a:effectLst>
                    <a:outerShdw blurRad="38100" dist="38100" dir="2700000" algn="tl">
                      <a:srgbClr val="000000">
                        <a:alpha val="43137"/>
                      </a:srgbClr>
                    </a:outerShdw>
                  </a:effectLst>
                  <a:uLnTx/>
                  <a:uFillTx/>
                  <a:sym typeface="+mn-ea"/>
                </a:rPr>
                <a:t>推动全体人民共同富裕取得更为明显的实质性进展</a:t>
              </a:r>
              <a:endPar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组合 47"/>
          <p:cNvGrpSpPr/>
          <p:nvPr/>
        </p:nvGrpSpPr>
        <p:grpSpPr>
          <a:xfrm>
            <a:off x="1060334" y="1712682"/>
            <a:ext cx="10091864" cy="3503178"/>
            <a:chOff x="1100974" y="1854922"/>
            <a:chExt cx="10091864" cy="3503178"/>
          </a:xfrm>
        </p:grpSpPr>
        <p:sp>
          <p:nvSpPr>
            <p:cNvPr id="49" name="矩形 48"/>
            <p:cNvSpPr/>
            <p:nvPr/>
          </p:nvSpPr>
          <p:spPr>
            <a:xfrm flipH="1">
              <a:off x="1100974" y="1854922"/>
              <a:ext cx="10008000" cy="342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0" name="矩形 49"/>
            <p:cNvSpPr/>
            <p:nvPr/>
          </p:nvSpPr>
          <p:spPr>
            <a:xfrm flipH="1">
              <a:off x="1184838" y="1938100"/>
              <a:ext cx="10008000" cy="342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1" name="文本框 50"/>
            <p:cNvSpPr txBox="1"/>
            <p:nvPr/>
          </p:nvSpPr>
          <p:spPr>
            <a:xfrm>
              <a:off x="1454838" y="2172100"/>
              <a:ext cx="4320000" cy="295200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不论过去、现在和将来，我们都要坚持一切为了群众，一切依靠群众，从群众中来，到群众中去，把党的正确主张变为群众的自觉行动。坚持以人民为中心的根本立场，必须把群众路线贯彻到治国理政全部活动之中。</a:t>
              </a:r>
            </a:p>
          </p:txBody>
        </p:sp>
      </p:grpSp>
      <p:cxnSp>
        <p:nvCxnSpPr>
          <p:cNvPr id="52" name="直接连接符 51"/>
          <p:cNvCxnSpPr/>
          <p:nvPr/>
        </p:nvCxnSpPr>
        <p:spPr>
          <a:xfrm>
            <a:off x="5935227" y="2133600"/>
            <a:ext cx="0" cy="2700000"/>
          </a:xfrm>
          <a:prstGeom prst="line">
            <a:avLst/>
          </a:prstGeom>
          <a:ln>
            <a:solidFill>
              <a:srgbClr val="9E0406"/>
            </a:soli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56" name="组合 55"/>
          <p:cNvGrpSpPr/>
          <p:nvPr/>
        </p:nvGrpSpPr>
        <p:grpSpPr>
          <a:xfrm>
            <a:off x="7650807" y="2012243"/>
            <a:ext cx="1944000" cy="432497"/>
            <a:chOff x="7722807" y="2051146"/>
            <a:chExt cx="1944000" cy="432497"/>
          </a:xfrm>
        </p:grpSpPr>
        <p:sp>
          <p:nvSpPr>
            <p:cNvPr id="57" name="文本框 56"/>
            <p:cNvSpPr txBox="1"/>
            <p:nvPr/>
          </p:nvSpPr>
          <p:spPr>
            <a:xfrm>
              <a:off x="7722807" y="2051146"/>
              <a:ext cx="19440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一切为了群众</a:t>
              </a:r>
            </a:p>
          </p:txBody>
        </p:sp>
        <p:sp>
          <p:nvSpPr>
            <p:cNvPr id="58" name="圆角矩形 13"/>
            <p:cNvSpPr/>
            <p:nvPr/>
          </p:nvSpPr>
          <p:spPr>
            <a:xfrm>
              <a:off x="7794807" y="2411643"/>
              <a:ext cx="180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9" name="组合 58"/>
          <p:cNvGrpSpPr/>
          <p:nvPr/>
        </p:nvGrpSpPr>
        <p:grpSpPr>
          <a:xfrm>
            <a:off x="6004046" y="3211052"/>
            <a:ext cx="1944000" cy="474750"/>
            <a:chOff x="7480297" y="1001571"/>
            <a:chExt cx="1944000" cy="474750"/>
          </a:xfrm>
        </p:grpSpPr>
        <p:sp>
          <p:nvSpPr>
            <p:cNvPr id="60" name="文本框 59"/>
            <p:cNvSpPr txBox="1"/>
            <p:nvPr/>
          </p:nvSpPr>
          <p:spPr>
            <a:xfrm>
              <a:off x="7480297" y="1001571"/>
              <a:ext cx="19440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一切依靠群众</a:t>
              </a:r>
            </a:p>
          </p:txBody>
        </p:sp>
        <p:sp>
          <p:nvSpPr>
            <p:cNvPr id="61" name="圆角矩形 17"/>
            <p:cNvSpPr/>
            <p:nvPr/>
          </p:nvSpPr>
          <p:spPr>
            <a:xfrm>
              <a:off x="7564161" y="1404321"/>
              <a:ext cx="180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62" name="组合 61"/>
          <p:cNvGrpSpPr/>
          <p:nvPr/>
        </p:nvGrpSpPr>
        <p:grpSpPr>
          <a:xfrm>
            <a:off x="9443189" y="3193219"/>
            <a:ext cx="1944000" cy="487819"/>
            <a:chOff x="7726936" y="1995824"/>
            <a:chExt cx="1944000" cy="487819"/>
          </a:xfrm>
        </p:grpSpPr>
        <p:sp>
          <p:nvSpPr>
            <p:cNvPr id="63" name="文本框 62"/>
            <p:cNvSpPr txBox="1"/>
            <p:nvPr/>
          </p:nvSpPr>
          <p:spPr>
            <a:xfrm>
              <a:off x="7726936" y="1995824"/>
              <a:ext cx="19440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到群众中去</a:t>
              </a:r>
            </a:p>
          </p:txBody>
        </p:sp>
        <p:sp>
          <p:nvSpPr>
            <p:cNvPr id="64" name="圆角矩形 20"/>
            <p:cNvSpPr/>
            <p:nvPr/>
          </p:nvSpPr>
          <p:spPr>
            <a:xfrm>
              <a:off x="7794807" y="2411643"/>
              <a:ext cx="180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65" name="组合 64"/>
          <p:cNvGrpSpPr/>
          <p:nvPr/>
        </p:nvGrpSpPr>
        <p:grpSpPr>
          <a:xfrm>
            <a:off x="7434807" y="2290787"/>
            <a:ext cx="2497187" cy="2385626"/>
            <a:chOff x="7434807" y="2251861"/>
            <a:chExt cx="2497187" cy="2385626"/>
          </a:xfrm>
        </p:grpSpPr>
        <p:sp>
          <p:nvSpPr>
            <p:cNvPr id="66" name="弧形 65"/>
            <p:cNvSpPr/>
            <p:nvPr/>
          </p:nvSpPr>
          <p:spPr>
            <a:xfrm>
              <a:off x="7434807" y="2251861"/>
              <a:ext cx="2376000" cy="2376000"/>
            </a:xfrm>
            <a:prstGeom prst="arc">
              <a:avLst>
                <a:gd name="adj1" fmla="val 18627372"/>
                <a:gd name="adj2" fmla="val 20653571"/>
              </a:avLst>
            </a:prstGeom>
            <a:ln>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67" name="弧形 66"/>
            <p:cNvSpPr/>
            <p:nvPr/>
          </p:nvSpPr>
          <p:spPr>
            <a:xfrm>
              <a:off x="7434807" y="2251861"/>
              <a:ext cx="2376000" cy="2376000"/>
            </a:xfrm>
            <a:prstGeom prst="arc">
              <a:avLst>
                <a:gd name="adj1" fmla="val 11611841"/>
                <a:gd name="adj2" fmla="val 13660356"/>
              </a:avLst>
            </a:prstGeom>
            <a:ln>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68" name="弧形 67"/>
            <p:cNvSpPr/>
            <p:nvPr/>
          </p:nvSpPr>
          <p:spPr>
            <a:xfrm rot="11429724">
              <a:off x="7555994" y="2261487"/>
              <a:ext cx="2376000" cy="2376000"/>
            </a:xfrm>
            <a:prstGeom prst="arc">
              <a:avLst>
                <a:gd name="adj1" fmla="val 11654554"/>
                <a:gd name="adj2" fmla="val 13660356"/>
              </a:avLst>
            </a:prstGeom>
            <a:ln>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等线" panose="02010600030101010101" charset="-122"/>
                <a:ea typeface="等线" panose="02010600030101010101" charset="-122"/>
                <a:cs typeface="+mn-cs"/>
              </a:endParaRPr>
            </a:p>
          </p:txBody>
        </p:sp>
        <p:sp>
          <p:nvSpPr>
            <p:cNvPr id="69" name="弧形 68"/>
            <p:cNvSpPr/>
            <p:nvPr/>
          </p:nvSpPr>
          <p:spPr>
            <a:xfrm rot="3368907">
              <a:off x="7434807" y="2261487"/>
              <a:ext cx="2376000" cy="2376000"/>
            </a:xfrm>
            <a:prstGeom prst="arc">
              <a:avLst>
                <a:gd name="adj1" fmla="val 4079091"/>
                <a:gd name="adj2" fmla="val 6531997"/>
              </a:avLst>
            </a:prstGeom>
            <a:ln>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grpSp>
      <p:grpSp>
        <p:nvGrpSpPr>
          <p:cNvPr id="33" name="组合 32"/>
          <p:cNvGrpSpPr/>
          <p:nvPr/>
        </p:nvGrpSpPr>
        <p:grpSpPr>
          <a:xfrm>
            <a:off x="7733166" y="4317292"/>
            <a:ext cx="1944000" cy="521000"/>
            <a:chOff x="7716854" y="1962643"/>
            <a:chExt cx="1944000" cy="521000"/>
          </a:xfrm>
        </p:grpSpPr>
        <p:sp>
          <p:nvSpPr>
            <p:cNvPr id="34" name="文本框 33"/>
            <p:cNvSpPr txBox="1"/>
            <p:nvPr/>
          </p:nvSpPr>
          <p:spPr>
            <a:xfrm>
              <a:off x="7716854" y="1962643"/>
              <a:ext cx="19440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从群众中来</a:t>
              </a:r>
            </a:p>
          </p:txBody>
        </p:sp>
        <p:sp>
          <p:nvSpPr>
            <p:cNvPr id="35" name="圆角矩形 20"/>
            <p:cNvSpPr/>
            <p:nvPr/>
          </p:nvSpPr>
          <p:spPr>
            <a:xfrm>
              <a:off x="7794807" y="2411643"/>
              <a:ext cx="180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3" name="组合 52"/>
          <p:cNvGrpSpPr/>
          <p:nvPr/>
        </p:nvGrpSpPr>
        <p:grpSpPr>
          <a:xfrm>
            <a:off x="7722807" y="2537129"/>
            <a:ext cx="1800000" cy="1800000"/>
            <a:chOff x="7610167" y="2521449"/>
            <a:chExt cx="1800000" cy="1800000"/>
          </a:xfrm>
        </p:grpSpPr>
        <p:sp>
          <p:nvSpPr>
            <p:cNvPr id="54" name="椭圆 53"/>
            <p:cNvSpPr>
              <a:spLocks noChangeAspect="1"/>
            </p:cNvSpPr>
            <p:nvPr/>
          </p:nvSpPr>
          <p:spPr>
            <a:xfrm>
              <a:off x="7610167" y="2521449"/>
              <a:ext cx="1800000" cy="1800000"/>
            </a:xfrm>
            <a:prstGeom prst="ellipse">
              <a:avLst/>
            </a:prstGeom>
            <a:gradFill>
              <a:gsLst>
                <a:gs pos="0">
                  <a:schemeClr val="accent4">
                    <a:lumMod val="20000"/>
                    <a:lumOff val="80000"/>
                  </a:schemeClr>
                </a:gs>
                <a:gs pos="50000">
                  <a:srgbClr val="DA7B43"/>
                </a:gs>
                <a:gs pos="100000">
                  <a:srgbClr val="98343B"/>
                </a:gs>
              </a:gsLst>
              <a:lin ang="1800000" scaled="0"/>
            </a:gra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群众</a:t>
              </a:r>
              <a:endPar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路线</a:t>
              </a:r>
            </a:p>
          </p:txBody>
        </p:sp>
        <p:sp>
          <p:nvSpPr>
            <p:cNvPr id="55" name="同心圆 10"/>
            <p:cNvSpPr>
              <a:spLocks noChangeAspect="1"/>
            </p:cNvSpPr>
            <p:nvPr/>
          </p:nvSpPr>
          <p:spPr>
            <a:xfrm>
              <a:off x="7790167" y="2701449"/>
              <a:ext cx="1440000" cy="1440000"/>
            </a:xfrm>
            <a:prstGeom prst="donut">
              <a:avLst>
                <a:gd name="adj" fmla="val 13077"/>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grpSp>
      <p:sp>
        <p:nvSpPr>
          <p:cNvPr id="16" name="矩形 15"/>
          <p:cNvSpPr/>
          <p:nvPr/>
        </p:nvSpPr>
        <p:spPr>
          <a:xfrm>
            <a:off x="1783560" y="936000"/>
            <a:ext cx="862488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（一）坚持和贯彻党的群众路线</a:t>
            </a:r>
          </a:p>
        </p:txBody>
      </p:sp>
      <p:grpSp>
        <p:nvGrpSpPr>
          <p:cNvPr id="70" name="组合 69"/>
          <p:cNvGrpSpPr/>
          <p:nvPr/>
        </p:nvGrpSpPr>
        <p:grpSpPr>
          <a:xfrm>
            <a:off x="-114000" y="5090160"/>
            <a:ext cx="12420000" cy="1219200"/>
            <a:chOff x="-114000" y="5090160"/>
            <a:chExt cx="12420000" cy="1219200"/>
          </a:xfrm>
        </p:grpSpPr>
        <p:pic>
          <p:nvPicPr>
            <p:cNvPr id="71" name="图片 70"/>
            <p:cNvPicPr preferRelativeResize="0"/>
            <p:nvPr/>
          </p:nvPicPr>
          <p:blipFill rotWithShape="1">
            <a:blip r:embed="rId2" cstate="print">
              <a:extLst>
                <a:ext uri="{28A0092B-C50C-407E-A947-70E740481C1C}">
                  <a14:useLocalDpi xmlns:a14="http://schemas.microsoft.com/office/drawing/2010/main" val="0"/>
                </a:ext>
              </a:extLst>
            </a:blip>
            <a:srcRect l="383" t="50671" r="395" b="31350"/>
            <a:stretch>
              <a:fillRect/>
            </a:stretch>
          </p:blipFill>
          <p:spPr>
            <a:xfrm>
              <a:off x="-114000" y="5090160"/>
              <a:ext cx="12420000" cy="1219200"/>
            </a:xfrm>
            <a:prstGeom prst="cube">
              <a:avLst>
                <a:gd name="adj" fmla="val 5393"/>
              </a:avLst>
            </a:prstGeom>
            <a:noFill/>
            <a:effectLst/>
          </p:spPr>
        </p:pic>
        <p:sp>
          <p:nvSpPr>
            <p:cNvPr id="72" name="文本框 71"/>
            <p:cNvSpPr txBox="1"/>
            <p:nvPr/>
          </p:nvSpPr>
          <p:spPr>
            <a:xfrm>
              <a:off x="1776000" y="5267050"/>
              <a:ext cx="8640000" cy="9079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60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群众路线始终是党的生命线和根本工作路线，</a:t>
              </a:r>
              <a:endPar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endParaRPr>
            </a:p>
            <a:p>
              <a:pPr marL="0" marR="0" lvl="0" indent="0" algn="ctr" defTabSz="914400" rtl="0" eaLnBrk="1" fontAlgn="auto" latinLnBrk="0" hangingPunct="1">
                <a:lnSpc>
                  <a:spcPct val="100000"/>
                </a:lnSpc>
                <a:spcBef>
                  <a:spcPts val="0"/>
                </a:spcBef>
                <a:spcAft>
                  <a:spcPts val="60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是我们党永葆青春活力和战斗力的重要传家宝。</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işlídê"/>
          <p:cNvSpPr/>
          <p:nvPr/>
        </p:nvSpPr>
        <p:spPr>
          <a:xfrm>
            <a:off x="0" y="1821942"/>
            <a:ext cx="12192000" cy="4477258"/>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30" name="文本框 29"/>
          <p:cNvSpPr txBox="1"/>
          <p:nvPr/>
        </p:nvSpPr>
        <p:spPr>
          <a:xfrm>
            <a:off x="1555312" y="4401834"/>
            <a:ext cx="9081375" cy="1476375"/>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charset="0"/>
              <a:buChar char=""/>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贯彻党的群众路线，“知”是基础、是前提，“行” 是重点、是关键。必须以知促行、以行促知，做到知行合一。</a:t>
            </a: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charset="0"/>
              <a:buChar char=""/>
              <a:defRPr/>
            </a:pPr>
            <a:r>
              <a:rPr lang="zh-CN" altLang="en-US" sz="200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sym typeface="+mn-ea"/>
              </a:rPr>
              <a:t>调查研究是获得真知灼见的源头活水，是贯彻群众路线的有效途径。</a:t>
            </a:r>
          </a:p>
        </p:txBody>
      </p:sp>
      <p:sp>
        <p:nvSpPr>
          <p:cNvPr id="31" name="对角圆角矩形 17"/>
          <p:cNvSpPr/>
          <p:nvPr/>
        </p:nvSpPr>
        <p:spPr>
          <a:xfrm flipH="1">
            <a:off x="1419860" y="788670"/>
            <a:ext cx="9352280" cy="103314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defRPr/>
            </a:pPr>
            <a:r>
              <a:rPr lang="zh-CN" altLang="en-US" sz="2000" b="1"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rPr>
              <a:t>我们党发展壮大的一条重要经验，就是始终把群众作为智慧和力量的源泉，</a:t>
            </a:r>
            <a:endParaRPr lang="en-US" altLang="zh-CN" sz="2000" b="1"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endParaRPr>
          </a:p>
          <a:p>
            <a:pPr marL="0" marR="0" lvl="0" indent="0" algn="ctr" defTabSz="914400" rtl="0" eaLnBrk="1" fontAlgn="auto" latinLnBrk="0" hangingPunct="1">
              <a:lnSpc>
                <a:spcPct val="150000"/>
              </a:lnSpc>
              <a:spcBef>
                <a:spcPts val="0"/>
              </a:spcBef>
              <a:spcAft>
                <a:spcPts val="0"/>
              </a:spcAft>
              <a:buClrTx/>
              <a:buSzTx/>
              <a:buFontTx/>
              <a:buNone/>
              <a:defRPr/>
            </a:pPr>
            <a:r>
              <a:rPr lang="zh-CN" altLang="en-US" sz="2000" b="1"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rPr>
              <a:t>始终把政治智慧的增长、执政本领的增强深深扎根于人民的创造性实践中。</a:t>
            </a:r>
            <a:endParaRPr kumimoji="1"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endParaRPr>
          </a:p>
        </p:txBody>
      </p:sp>
      <p:grpSp>
        <p:nvGrpSpPr>
          <p:cNvPr id="32" name="组合 31"/>
          <p:cNvGrpSpPr/>
          <p:nvPr/>
        </p:nvGrpSpPr>
        <p:grpSpPr>
          <a:xfrm>
            <a:off x="4926000" y="1886495"/>
            <a:ext cx="2340000" cy="2340000"/>
            <a:chOff x="7610167" y="2521449"/>
            <a:chExt cx="1507181" cy="1507181"/>
          </a:xfrm>
        </p:grpSpPr>
        <p:sp>
          <p:nvSpPr>
            <p:cNvPr id="2" name="椭圆 1"/>
            <p:cNvSpPr>
              <a:spLocks noChangeAspect="1"/>
            </p:cNvSpPr>
            <p:nvPr/>
          </p:nvSpPr>
          <p:spPr>
            <a:xfrm>
              <a:off x="7610167" y="2521449"/>
              <a:ext cx="1507181" cy="1507181"/>
            </a:xfrm>
            <a:prstGeom prst="ellipse">
              <a:avLst/>
            </a:prstGeom>
            <a:gradFill>
              <a:gsLst>
                <a:gs pos="0">
                  <a:schemeClr val="accent4">
                    <a:lumMod val="20000"/>
                    <a:lumOff val="80000"/>
                  </a:schemeClr>
                </a:gs>
                <a:gs pos="50000">
                  <a:srgbClr val="DA7B43"/>
                </a:gs>
                <a:gs pos="100000">
                  <a:srgbClr val="B00000"/>
                </a:gs>
              </a:gsLst>
              <a:lin ang="1800000" scaled="0"/>
            </a:gradFill>
            <a:ln>
              <a:noFill/>
            </a:ln>
            <a:effectLst>
              <a:outerShdw blurRad="381000" dist="127000" dir="5400000" algn="t" rotWithShape="0">
                <a:schemeClr val="accent2">
                  <a:lumMod val="50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人民群众</a:t>
              </a:r>
              <a:endParaRPr kumimoji="0" lang="en-US" altLang="zh-CN"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的实践与</a:t>
              </a:r>
              <a:endParaRPr kumimoji="0" lang="en-US" altLang="zh-CN"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智慧</a:t>
              </a:r>
            </a:p>
          </p:txBody>
        </p:sp>
        <p:sp>
          <p:nvSpPr>
            <p:cNvPr id="3" name="同心圆 22"/>
            <p:cNvSpPr>
              <a:spLocks noChangeAspect="1"/>
            </p:cNvSpPr>
            <p:nvPr/>
          </p:nvSpPr>
          <p:spPr>
            <a:xfrm>
              <a:off x="7726104" y="2637386"/>
              <a:ext cx="1275307" cy="1275307"/>
            </a:xfrm>
            <a:prstGeom prst="donut">
              <a:avLst>
                <a:gd name="adj" fmla="val 11025"/>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grpSp>
      <p:grpSp>
        <p:nvGrpSpPr>
          <p:cNvPr id="4" name="组合 3"/>
          <p:cNvGrpSpPr/>
          <p:nvPr/>
        </p:nvGrpSpPr>
        <p:grpSpPr>
          <a:xfrm>
            <a:off x="7526695" y="2789663"/>
            <a:ext cx="2880000" cy="533665"/>
            <a:chOff x="823062" y="2751334"/>
            <a:chExt cx="2880000" cy="533665"/>
          </a:xfrm>
        </p:grpSpPr>
        <p:sp>
          <p:nvSpPr>
            <p:cNvPr id="36" name="圆角矩形 24"/>
            <p:cNvSpPr/>
            <p:nvPr/>
          </p:nvSpPr>
          <p:spPr>
            <a:xfrm>
              <a:off x="823062" y="3212999"/>
              <a:ext cx="288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7" name="文本框 36"/>
            <p:cNvSpPr txBox="1"/>
            <p:nvPr/>
          </p:nvSpPr>
          <p:spPr>
            <a:xfrm>
              <a:off x="823062" y="2751334"/>
              <a:ext cx="288000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增强党的执政本领</a:t>
              </a:r>
            </a:p>
          </p:txBody>
        </p:sp>
      </p:grpSp>
      <p:grpSp>
        <p:nvGrpSpPr>
          <p:cNvPr id="38" name="组合 37"/>
          <p:cNvGrpSpPr/>
          <p:nvPr/>
        </p:nvGrpSpPr>
        <p:grpSpPr>
          <a:xfrm>
            <a:off x="1799821" y="2789663"/>
            <a:ext cx="2880000" cy="533665"/>
            <a:chOff x="823062" y="2751334"/>
            <a:chExt cx="2880000" cy="533665"/>
          </a:xfrm>
        </p:grpSpPr>
        <p:sp>
          <p:nvSpPr>
            <p:cNvPr id="39" name="圆角矩形 27"/>
            <p:cNvSpPr/>
            <p:nvPr/>
          </p:nvSpPr>
          <p:spPr>
            <a:xfrm flipH="1">
              <a:off x="823062" y="3212999"/>
              <a:ext cx="288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0" name="文本框 39"/>
            <p:cNvSpPr txBox="1"/>
            <p:nvPr/>
          </p:nvSpPr>
          <p:spPr>
            <a:xfrm>
              <a:off x="823062" y="2751334"/>
              <a:ext cx="2880000" cy="4603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增长党的政治智慧</a:t>
              </a:r>
            </a:p>
          </p:txBody>
        </p:sp>
      </p:grpSp>
      <p:sp>
        <p:nvSpPr>
          <p:cNvPr id="5" name="矩形 4"/>
          <p:cNvSpPr/>
          <p:nvPr/>
        </p:nvSpPr>
        <p:spPr>
          <a:xfrm>
            <a:off x="768350" y="4087926"/>
            <a:ext cx="10655300" cy="2073475"/>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1783421" y="936000"/>
            <a:ext cx="862488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（二）</a:t>
            </a:r>
            <a:r>
              <a:rPr lang="zh-CN" altLang="en-US" sz="2200" b="1"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sym typeface="+mn-ea"/>
              </a:rPr>
              <a:t>把为人民造福的事情真正办好办实</a:t>
            </a:r>
          </a:p>
        </p:txBody>
      </p:sp>
      <p:grpSp>
        <p:nvGrpSpPr>
          <p:cNvPr id="34" name="组合 33"/>
          <p:cNvGrpSpPr/>
          <p:nvPr/>
        </p:nvGrpSpPr>
        <p:grpSpPr>
          <a:xfrm>
            <a:off x="949488" y="2165753"/>
            <a:ext cx="10293024" cy="3098085"/>
            <a:chOff x="949488" y="1519958"/>
            <a:chExt cx="10293024" cy="3098085"/>
          </a:xfrm>
        </p:grpSpPr>
        <p:grpSp>
          <p:nvGrpSpPr>
            <p:cNvPr id="35" name="组合 34"/>
            <p:cNvGrpSpPr/>
            <p:nvPr/>
          </p:nvGrpSpPr>
          <p:grpSpPr>
            <a:xfrm>
              <a:off x="949488" y="1519958"/>
              <a:ext cx="10293024" cy="3098085"/>
              <a:chOff x="1064709" y="1638633"/>
              <a:chExt cx="10293024" cy="3098085"/>
            </a:xfrm>
          </p:grpSpPr>
          <p:sp>
            <p:nvSpPr>
              <p:cNvPr id="37" name="图文框 36"/>
              <p:cNvSpPr/>
              <p:nvPr>
                <p:custDataLst>
                  <p:tags r:id="rId3"/>
                </p:custDataLst>
              </p:nvPr>
            </p:nvSpPr>
            <p:spPr>
              <a:xfrm>
                <a:off x="1064709" y="1638633"/>
                <a:ext cx="10080000" cy="2880000"/>
              </a:xfrm>
              <a:prstGeom prst="frame">
                <a:avLst>
                  <a:gd name="adj1" fmla="val 439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38" name="组合 37"/>
              <p:cNvGrpSpPr/>
              <p:nvPr/>
            </p:nvGrpSpPr>
            <p:grpSpPr>
              <a:xfrm>
                <a:off x="1277733" y="1856718"/>
                <a:ext cx="10080000" cy="2880000"/>
                <a:chOff x="1277733" y="1856718"/>
                <a:chExt cx="10080000" cy="2880000"/>
              </a:xfrm>
            </p:grpSpPr>
            <p:sp>
              <p:nvSpPr>
                <p:cNvPr id="39" name="矩形 38"/>
                <p:cNvSpPr/>
                <p:nvPr>
                  <p:custDataLst>
                    <p:tags r:id="rId4"/>
                  </p:custDataLst>
                </p:nvPr>
              </p:nvSpPr>
              <p:spPr>
                <a:xfrm>
                  <a:off x="1277733" y="1856718"/>
                  <a:ext cx="10080000" cy="288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40" name="图片 39"/>
                <p:cNvPicPr>
                  <a:picLocks noChangeAspect="1"/>
                </p:cNvPicPr>
                <p:nvPr>
                  <p:custDataLst>
                    <p:tags r:id="rId5"/>
                  </p:custDataLst>
                </p:nvPr>
              </p:nvPicPr>
              <p:blipFill rotWithShape="1">
                <a:blip r:embed="rId7"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476718"/>
                  <a:ext cx="7380000" cy="1260000"/>
                </a:xfrm>
                <a:prstGeom prst="rect">
                  <a:avLst/>
                </a:prstGeom>
              </p:spPr>
            </p:pic>
          </p:grpSp>
        </p:grpSp>
        <p:sp>
          <p:nvSpPr>
            <p:cNvPr id="3" name="矩形 2"/>
            <p:cNvSpPr/>
            <p:nvPr>
              <p:custDataLst>
                <p:tags r:id="rId2"/>
              </p:custDataLst>
            </p:nvPr>
          </p:nvSpPr>
          <p:spPr>
            <a:xfrm>
              <a:off x="1869603" y="2073043"/>
              <a:ext cx="8538210" cy="2040255"/>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坚持以人民为中心的发展思想，不是一句空洞口号，必须落实到各项决策部署和实际工作之中。</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800"/>
                </a:spcBef>
                <a:spcAft>
                  <a:spcPts val="0"/>
                </a:spcAft>
                <a:buClrTx/>
                <a:buSzTx/>
                <a:buFontTx/>
                <a:buNone/>
                <a:defRPr/>
              </a:pPr>
              <a:r>
                <a:rPr kumimoji="0" lang="en-US" alt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习近平在参加十三届全国人大三次会议内蒙古代表团审议时</a:t>
              </a:r>
              <a:r>
                <a:rPr kumimoji="0" lang="zh-CN"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的</a:t>
              </a:r>
              <a:r>
                <a:rPr kumimoji="0"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讲话</a:t>
              </a: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noProof="0" dirty="0">
                  <a:ln>
                    <a:noFill/>
                  </a:ln>
                  <a:solidFill>
                    <a:prstClr val="black"/>
                  </a:solidFill>
                  <a:effectLst/>
                  <a:uLnTx/>
                  <a:uFillTx/>
                  <a:latin typeface="楷体" panose="02010609060101010101" pitchFamily="49" charset="-122"/>
                  <a:ea typeface="楷体" panose="02010609060101010101" pitchFamily="49" charset="-122"/>
                  <a:sym typeface="+mn-ea"/>
                </a:rPr>
                <a:t>2020年5月22日</a:t>
              </a:r>
              <a:r>
                <a:rPr kumimoji="0" lang="zh-CN" altLang="en-US" sz="1800"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p>
          </p:txBody>
        </p:sp>
      </p:grpSp>
      <p:pic>
        <p:nvPicPr>
          <p:cNvPr id="16" name="图片 15"/>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图片 32"/>
          <p:cNvPicPr preferRelativeResize="0"/>
          <p:nvPr/>
        </p:nvPicPr>
        <p:blipFill rotWithShape="1">
          <a:blip r:embed="rId22" cstate="print">
            <a:extLst>
              <a:ext uri="{28A0092B-C50C-407E-A947-70E740481C1C}">
                <a14:useLocalDpi xmlns:a14="http://schemas.microsoft.com/office/drawing/2010/main" val="0"/>
              </a:ext>
            </a:extLst>
          </a:blip>
          <a:srcRect l="383" t="50671" r="395" b="31350"/>
          <a:stretch>
            <a:fillRect/>
          </a:stretch>
        </p:blipFill>
        <p:spPr>
          <a:xfrm>
            <a:off x="-114000" y="4215865"/>
            <a:ext cx="12420000" cy="2093495"/>
          </a:xfrm>
          <a:prstGeom prst="cube">
            <a:avLst>
              <a:gd name="adj" fmla="val 2634"/>
            </a:avLst>
          </a:prstGeom>
          <a:noFill/>
          <a:effectLst/>
        </p:spPr>
      </p:pic>
      <p:sp>
        <p:nvSpPr>
          <p:cNvPr id="34" name="矩形 33"/>
          <p:cNvSpPr/>
          <p:nvPr/>
        </p:nvSpPr>
        <p:spPr>
          <a:xfrm flipV="1">
            <a:off x="246000" y="1872000"/>
            <a:ext cx="11700000" cy="3780000"/>
          </a:xfrm>
          <a:prstGeom prst="rect">
            <a:avLst/>
          </a:prstGeom>
          <a:solidFill>
            <a:schemeClr val="bg1"/>
          </a:solidFill>
          <a:ln w="635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7" name="对角圆角矩形 1"/>
          <p:cNvSpPr/>
          <p:nvPr>
            <p:custDataLst>
              <p:tags r:id="rId1"/>
            </p:custDataLst>
          </p:nvPr>
        </p:nvSpPr>
        <p:spPr>
          <a:xfrm flipH="1">
            <a:off x="1737360" y="1026795"/>
            <a:ext cx="940816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为人民造福，要落实到新时代中国特色社会主义的各项事业、全部工作之中</a:t>
            </a:r>
          </a:p>
        </p:txBody>
      </p:sp>
      <p:grpSp>
        <p:nvGrpSpPr>
          <p:cNvPr id="2" name="组合 1"/>
          <p:cNvGrpSpPr/>
          <p:nvPr/>
        </p:nvGrpSpPr>
        <p:grpSpPr>
          <a:xfrm>
            <a:off x="412750" y="2298643"/>
            <a:ext cx="11366500" cy="2926715"/>
            <a:chOff x="489500" y="2725285"/>
            <a:chExt cx="11366500" cy="2926715"/>
          </a:xfrm>
        </p:grpSpPr>
        <p:grpSp>
          <p:nvGrpSpPr>
            <p:cNvPr id="167" name="组合 166"/>
            <p:cNvGrpSpPr/>
            <p:nvPr/>
          </p:nvGrpSpPr>
          <p:grpSpPr>
            <a:xfrm>
              <a:off x="489500" y="2725285"/>
              <a:ext cx="11366500" cy="2926715"/>
              <a:chOff x="589" y="4093"/>
              <a:chExt cx="17900" cy="4609"/>
            </a:xfrm>
          </p:grpSpPr>
          <p:grpSp>
            <p:nvGrpSpPr>
              <p:cNvPr id="168" name="组合 167"/>
              <p:cNvGrpSpPr/>
              <p:nvPr/>
            </p:nvGrpSpPr>
            <p:grpSpPr>
              <a:xfrm>
                <a:off x="589" y="4167"/>
                <a:ext cx="6074" cy="4535"/>
                <a:chOff x="2546" y="5696"/>
                <a:chExt cx="6074" cy="4535"/>
              </a:xfrm>
            </p:grpSpPr>
            <p:grpSp>
              <p:nvGrpSpPr>
                <p:cNvPr id="169" name="组合 168"/>
                <p:cNvGrpSpPr/>
                <p:nvPr/>
              </p:nvGrpSpPr>
              <p:grpSpPr>
                <a:xfrm>
                  <a:off x="2546" y="5696"/>
                  <a:ext cx="346" cy="4535"/>
                  <a:chOff x="2546" y="5696"/>
                  <a:chExt cx="346" cy="4535"/>
                </a:xfrm>
              </p:grpSpPr>
              <p:cxnSp>
                <p:nvCxnSpPr>
                  <p:cNvPr id="170" name="直接连接符 169"/>
                  <p:cNvCxnSpPr/>
                  <p:nvPr>
                    <p:custDataLst>
                      <p:tags r:id="rId19"/>
                    </p:custDataLst>
                  </p:nvPr>
                </p:nvCxnSpPr>
                <p:spPr>
                  <a:xfrm>
                    <a:off x="2719" y="6008"/>
                    <a:ext cx="0" cy="4223"/>
                  </a:xfrm>
                  <a:prstGeom prst="line">
                    <a:avLst/>
                  </a:prstGeom>
                  <a:ln>
                    <a:gradFill>
                      <a:gsLst>
                        <a:gs pos="0">
                          <a:srgbClr val="FFFDFD"/>
                        </a:gs>
                        <a:gs pos="100000">
                          <a:srgbClr val="C00000"/>
                        </a:gs>
                        <a:gs pos="39000">
                          <a:srgbClr val="FF9000"/>
                        </a:gs>
                        <a:gs pos="100000">
                          <a:schemeClr val="bg1">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71" name="同心圆 170"/>
                  <p:cNvSpPr/>
                  <p:nvPr>
                    <p:custDataLst>
                      <p:tags r:id="rId20"/>
                    </p:custDataLst>
                  </p:nvPr>
                </p:nvSpPr>
                <p:spPr>
                  <a:xfrm>
                    <a:off x="2546" y="5696"/>
                    <a:ext cx="346" cy="346"/>
                  </a:xfrm>
                  <a:prstGeom prst="donut">
                    <a:avLst>
                      <a:gd name="adj" fmla="val 19515"/>
                    </a:avLst>
                  </a:prstGeom>
                  <a:solidFill>
                    <a:srgbClr val="C72D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zh-CN" altLang="en-US">
                      <a:solidFill>
                        <a:schemeClr val="tx1"/>
                      </a:solidFill>
                    </a:endParaRPr>
                  </a:p>
                </p:txBody>
              </p:sp>
            </p:grpSp>
            <p:sp>
              <p:nvSpPr>
                <p:cNvPr id="172" name="文本框 171"/>
                <p:cNvSpPr txBox="1"/>
                <p:nvPr>
                  <p:custDataLst>
                    <p:tags r:id="rId18"/>
                  </p:custDataLst>
                </p:nvPr>
              </p:nvSpPr>
              <p:spPr>
                <a:xfrm>
                  <a:off x="6126" y="5968"/>
                  <a:ext cx="2494" cy="3381"/>
                </a:xfrm>
                <a:prstGeom prst="rect">
                  <a:avLst/>
                </a:prstGeom>
                <a:noFill/>
              </p:spPr>
              <p:txBody>
                <a:bodyPr vert="horz" wrap="square">
                  <a:noAutofit/>
                </a:bodyPr>
                <a:lstStyle/>
                <a:p>
                  <a:pPr lvl="0" algn="just">
                    <a:lnSpc>
                      <a:spcPct val="150000"/>
                    </a:lnSpc>
                  </a:pP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在全面深化改革中，确保改革成果更多更公平惠及全体人民</a:t>
                  </a:r>
                </a:p>
              </p:txBody>
            </p:sp>
          </p:grpSp>
          <p:grpSp>
            <p:nvGrpSpPr>
              <p:cNvPr id="173" name="组合 172"/>
              <p:cNvGrpSpPr/>
              <p:nvPr/>
            </p:nvGrpSpPr>
            <p:grpSpPr>
              <a:xfrm>
                <a:off x="3624" y="4133"/>
                <a:ext cx="5919" cy="4495"/>
                <a:chOff x="6317" y="5700"/>
                <a:chExt cx="5919" cy="4495"/>
              </a:xfrm>
            </p:grpSpPr>
            <p:grpSp>
              <p:nvGrpSpPr>
                <p:cNvPr id="174" name="组合 173"/>
                <p:cNvGrpSpPr/>
                <p:nvPr/>
              </p:nvGrpSpPr>
              <p:grpSpPr>
                <a:xfrm>
                  <a:off x="6317" y="5700"/>
                  <a:ext cx="346" cy="4495"/>
                  <a:chOff x="2944" y="5755"/>
                  <a:chExt cx="346" cy="4495"/>
                </a:xfrm>
              </p:grpSpPr>
              <p:cxnSp>
                <p:nvCxnSpPr>
                  <p:cNvPr id="175" name="直接连接符 174"/>
                  <p:cNvCxnSpPr/>
                  <p:nvPr>
                    <p:custDataLst>
                      <p:tags r:id="rId16"/>
                    </p:custDataLst>
                  </p:nvPr>
                </p:nvCxnSpPr>
                <p:spPr>
                  <a:xfrm>
                    <a:off x="3216" y="6027"/>
                    <a:ext cx="0" cy="4223"/>
                  </a:xfrm>
                  <a:prstGeom prst="line">
                    <a:avLst/>
                  </a:prstGeom>
                  <a:ln>
                    <a:gradFill>
                      <a:gsLst>
                        <a:gs pos="0">
                          <a:srgbClr val="FFFDFD"/>
                        </a:gs>
                        <a:gs pos="100000">
                          <a:srgbClr val="C00000"/>
                        </a:gs>
                        <a:gs pos="39000">
                          <a:srgbClr val="FF9000"/>
                        </a:gs>
                        <a:gs pos="100000">
                          <a:schemeClr val="bg1">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76" name="同心圆 175"/>
                  <p:cNvSpPr/>
                  <p:nvPr>
                    <p:custDataLst>
                      <p:tags r:id="rId17"/>
                    </p:custDataLst>
                  </p:nvPr>
                </p:nvSpPr>
                <p:spPr>
                  <a:xfrm>
                    <a:off x="2944" y="5755"/>
                    <a:ext cx="346" cy="346"/>
                  </a:xfrm>
                  <a:prstGeom prst="donut">
                    <a:avLst>
                      <a:gd name="adj" fmla="val 19515"/>
                    </a:avLst>
                  </a:prstGeom>
                  <a:solidFill>
                    <a:srgbClr val="C72D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zh-CN" altLang="en-US">
                      <a:solidFill>
                        <a:schemeClr val="tx1"/>
                      </a:solidFill>
                    </a:endParaRPr>
                  </a:p>
                </p:txBody>
              </p:sp>
            </p:grpSp>
            <p:sp>
              <p:nvSpPr>
                <p:cNvPr id="177" name="文本框 176"/>
                <p:cNvSpPr txBox="1"/>
                <p:nvPr>
                  <p:custDataLst>
                    <p:tags r:id="rId15"/>
                  </p:custDataLst>
                </p:nvPr>
              </p:nvSpPr>
              <p:spPr>
                <a:xfrm>
                  <a:off x="9614" y="5972"/>
                  <a:ext cx="2622" cy="4070"/>
                </a:xfrm>
                <a:prstGeom prst="rect">
                  <a:avLst/>
                </a:prstGeom>
                <a:noFill/>
              </p:spPr>
              <p:txBody>
                <a:bodyPr vert="horz" wrap="square">
                  <a:spAutoFit/>
                </a:bodyPr>
                <a:lstStyle/>
                <a:p>
                  <a:pPr lvl="0" algn="just">
                    <a:lnSpc>
                      <a:spcPct val="150000"/>
                    </a:lnSpc>
                  </a:pP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在民主政治建设中，发展全过程人民民主，全面体现人民意志、利益和愿望</a:t>
                  </a:r>
                </a:p>
              </p:txBody>
            </p:sp>
          </p:grpSp>
          <p:grpSp>
            <p:nvGrpSpPr>
              <p:cNvPr id="178" name="组合 177"/>
              <p:cNvGrpSpPr/>
              <p:nvPr/>
            </p:nvGrpSpPr>
            <p:grpSpPr>
              <a:xfrm>
                <a:off x="6594" y="4133"/>
                <a:ext cx="11895" cy="4495"/>
                <a:chOff x="10545" y="5755"/>
                <a:chExt cx="11895" cy="4495"/>
              </a:xfrm>
            </p:grpSpPr>
            <p:grpSp>
              <p:nvGrpSpPr>
                <p:cNvPr id="179" name="组合 178"/>
                <p:cNvGrpSpPr/>
                <p:nvPr/>
              </p:nvGrpSpPr>
              <p:grpSpPr>
                <a:xfrm>
                  <a:off x="10545" y="5755"/>
                  <a:ext cx="346" cy="4495"/>
                  <a:chOff x="3149" y="5755"/>
                  <a:chExt cx="346" cy="4495"/>
                </a:xfrm>
              </p:grpSpPr>
              <p:cxnSp>
                <p:nvCxnSpPr>
                  <p:cNvPr id="180" name="直接连接符 179"/>
                  <p:cNvCxnSpPr/>
                  <p:nvPr>
                    <p:custDataLst>
                      <p:tags r:id="rId13"/>
                    </p:custDataLst>
                  </p:nvPr>
                </p:nvCxnSpPr>
                <p:spPr>
                  <a:xfrm>
                    <a:off x="3322" y="6027"/>
                    <a:ext cx="0" cy="4223"/>
                  </a:xfrm>
                  <a:prstGeom prst="line">
                    <a:avLst/>
                  </a:prstGeom>
                  <a:ln>
                    <a:gradFill>
                      <a:gsLst>
                        <a:gs pos="0">
                          <a:srgbClr val="FFFDFD"/>
                        </a:gs>
                        <a:gs pos="100000">
                          <a:srgbClr val="C00000"/>
                        </a:gs>
                        <a:gs pos="39000">
                          <a:srgbClr val="FF9000"/>
                        </a:gs>
                        <a:gs pos="100000">
                          <a:schemeClr val="bg1">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81" name="同心圆 180"/>
                  <p:cNvSpPr/>
                  <p:nvPr>
                    <p:custDataLst>
                      <p:tags r:id="rId14"/>
                    </p:custDataLst>
                  </p:nvPr>
                </p:nvSpPr>
                <p:spPr>
                  <a:xfrm>
                    <a:off x="3149" y="5755"/>
                    <a:ext cx="346" cy="346"/>
                  </a:xfrm>
                  <a:prstGeom prst="donut">
                    <a:avLst>
                      <a:gd name="adj" fmla="val 19515"/>
                    </a:avLst>
                  </a:prstGeom>
                  <a:solidFill>
                    <a:srgbClr val="C72D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zh-CN" altLang="en-US">
                      <a:solidFill>
                        <a:schemeClr val="tx1"/>
                      </a:solidFill>
                    </a:endParaRPr>
                  </a:p>
                </p:txBody>
              </p:sp>
            </p:grpSp>
            <p:sp>
              <p:nvSpPr>
                <p:cNvPr id="182" name="文本框 181"/>
                <p:cNvSpPr txBox="1"/>
                <p:nvPr>
                  <p:custDataLst>
                    <p:tags r:id="rId12"/>
                  </p:custDataLst>
                </p:nvPr>
              </p:nvSpPr>
              <p:spPr>
                <a:xfrm>
                  <a:off x="19763" y="6027"/>
                  <a:ext cx="2677" cy="3415"/>
                </a:xfrm>
                <a:prstGeom prst="rect">
                  <a:avLst/>
                </a:prstGeom>
                <a:noFill/>
              </p:spPr>
              <p:txBody>
                <a:bodyPr vert="horz" wrap="square">
                  <a:spAutoFit/>
                </a:bodyPr>
                <a:lstStyle/>
                <a:p>
                  <a:pPr lvl="0" algn="just">
                    <a:lnSpc>
                      <a:spcPct val="150000"/>
                    </a:lnSpc>
                  </a:pP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在生态</a:t>
                  </a:r>
                  <a:r>
                    <a:rPr lang="zh-CN" altLang="en-US" kern="100" dirty="0">
                      <a:effectLst/>
                      <a:latin typeface="微软雅黑" panose="020B0503020204020204" pitchFamily="34" charset="-122"/>
                      <a:ea typeface="微软雅黑" panose="020B0503020204020204" pitchFamily="34" charset="-122"/>
                      <a:cs typeface="宋体" panose="02010600030101010101" pitchFamily="2" charset="-122"/>
                    </a:rPr>
                    <a:t>文明</a:t>
                  </a: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建设中，为人民创造天更蓝、山更绿、水更清的生活环境</a:t>
                  </a:r>
                </a:p>
              </p:txBody>
            </p:sp>
          </p:grpSp>
          <p:grpSp>
            <p:nvGrpSpPr>
              <p:cNvPr id="183" name="组合 182"/>
              <p:cNvGrpSpPr/>
              <p:nvPr/>
            </p:nvGrpSpPr>
            <p:grpSpPr>
              <a:xfrm>
                <a:off x="9551" y="4167"/>
                <a:ext cx="346" cy="4535"/>
                <a:chOff x="3065" y="5715"/>
                <a:chExt cx="346" cy="4535"/>
              </a:xfrm>
            </p:grpSpPr>
            <p:cxnSp>
              <p:nvCxnSpPr>
                <p:cNvPr id="184" name="直接连接符 183"/>
                <p:cNvCxnSpPr/>
                <p:nvPr>
                  <p:custDataLst>
                    <p:tags r:id="rId10"/>
                  </p:custDataLst>
                </p:nvPr>
              </p:nvCxnSpPr>
              <p:spPr>
                <a:xfrm>
                  <a:off x="3213" y="6027"/>
                  <a:ext cx="0" cy="4223"/>
                </a:xfrm>
                <a:prstGeom prst="line">
                  <a:avLst/>
                </a:prstGeom>
                <a:ln>
                  <a:gradFill>
                    <a:gsLst>
                      <a:gs pos="0">
                        <a:srgbClr val="FFFDFD"/>
                      </a:gs>
                      <a:gs pos="100000">
                        <a:srgbClr val="C00000"/>
                      </a:gs>
                      <a:gs pos="39000">
                        <a:srgbClr val="FF9000"/>
                      </a:gs>
                      <a:gs pos="100000">
                        <a:schemeClr val="bg1">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85" name="同心圆 184"/>
                <p:cNvSpPr/>
                <p:nvPr>
                  <p:custDataLst>
                    <p:tags r:id="rId11"/>
                  </p:custDataLst>
                </p:nvPr>
              </p:nvSpPr>
              <p:spPr>
                <a:xfrm>
                  <a:off x="3065" y="5715"/>
                  <a:ext cx="346" cy="346"/>
                </a:xfrm>
                <a:prstGeom prst="donut">
                  <a:avLst>
                    <a:gd name="adj" fmla="val 19515"/>
                  </a:avLst>
                </a:prstGeom>
                <a:solidFill>
                  <a:srgbClr val="C72D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zh-CN" altLang="en-US">
                    <a:solidFill>
                      <a:schemeClr val="tx1"/>
                    </a:solidFill>
                  </a:endParaRPr>
                </a:p>
              </p:txBody>
            </p:sp>
          </p:grpSp>
          <p:grpSp>
            <p:nvGrpSpPr>
              <p:cNvPr id="187" name="组合 186"/>
              <p:cNvGrpSpPr/>
              <p:nvPr/>
            </p:nvGrpSpPr>
            <p:grpSpPr>
              <a:xfrm>
                <a:off x="12571" y="4167"/>
                <a:ext cx="339" cy="4535"/>
                <a:chOff x="2829" y="5715"/>
                <a:chExt cx="375" cy="4535"/>
              </a:xfrm>
            </p:grpSpPr>
            <p:cxnSp>
              <p:nvCxnSpPr>
                <p:cNvPr id="188" name="直接连接符 187"/>
                <p:cNvCxnSpPr/>
                <p:nvPr>
                  <p:custDataLst>
                    <p:tags r:id="rId8"/>
                  </p:custDataLst>
                </p:nvPr>
              </p:nvCxnSpPr>
              <p:spPr>
                <a:xfrm>
                  <a:off x="3002" y="6027"/>
                  <a:ext cx="0" cy="4223"/>
                </a:xfrm>
                <a:prstGeom prst="line">
                  <a:avLst/>
                </a:prstGeom>
                <a:ln>
                  <a:gradFill>
                    <a:gsLst>
                      <a:gs pos="0">
                        <a:srgbClr val="FFFDFD"/>
                      </a:gs>
                      <a:gs pos="100000">
                        <a:srgbClr val="C00000"/>
                      </a:gs>
                      <a:gs pos="39000">
                        <a:srgbClr val="FF9000"/>
                      </a:gs>
                      <a:gs pos="100000">
                        <a:schemeClr val="bg1">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89" name="同心圆 188"/>
                <p:cNvSpPr/>
                <p:nvPr>
                  <p:custDataLst>
                    <p:tags r:id="rId9"/>
                  </p:custDataLst>
                </p:nvPr>
              </p:nvSpPr>
              <p:spPr>
                <a:xfrm>
                  <a:off x="2829" y="5715"/>
                  <a:ext cx="375" cy="346"/>
                </a:xfrm>
                <a:prstGeom prst="donut">
                  <a:avLst>
                    <a:gd name="adj" fmla="val 19515"/>
                  </a:avLst>
                </a:prstGeom>
                <a:solidFill>
                  <a:srgbClr val="C72D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zh-CN" altLang="en-US">
                    <a:solidFill>
                      <a:schemeClr val="tx1"/>
                    </a:solidFill>
                  </a:endParaRPr>
                </a:p>
              </p:txBody>
            </p:sp>
          </p:grpSp>
          <p:grpSp>
            <p:nvGrpSpPr>
              <p:cNvPr id="191" name="组合 190"/>
              <p:cNvGrpSpPr/>
              <p:nvPr/>
            </p:nvGrpSpPr>
            <p:grpSpPr>
              <a:xfrm>
                <a:off x="9984" y="4093"/>
                <a:ext cx="5829" cy="4534"/>
                <a:chOff x="4552" y="5715"/>
                <a:chExt cx="5829" cy="4534"/>
              </a:xfrm>
            </p:grpSpPr>
            <p:grpSp>
              <p:nvGrpSpPr>
                <p:cNvPr id="192" name="组合 191"/>
                <p:cNvGrpSpPr/>
                <p:nvPr/>
              </p:nvGrpSpPr>
              <p:grpSpPr>
                <a:xfrm>
                  <a:off x="10035" y="5715"/>
                  <a:ext cx="346" cy="4534"/>
                  <a:chOff x="2639" y="5715"/>
                  <a:chExt cx="346" cy="4534"/>
                </a:xfrm>
              </p:grpSpPr>
              <p:cxnSp>
                <p:nvCxnSpPr>
                  <p:cNvPr id="193" name="直接连接符 192"/>
                  <p:cNvCxnSpPr/>
                  <p:nvPr>
                    <p:custDataLst>
                      <p:tags r:id="rId6"/>
                    </p:custDataLst>
                  </p:nvPr>
                </p:nvCxnSpPr>
                <p:spPr>
                  <a:xfrm>
                    <a:off x="2812" y="6027"/>
                    <a:ext cx="0" cy="4223"/>
                  </a:xfrm>
                  <a:prstGeom prst="line">
                    <a:avLst/>
                  </a:prstGeom>
                  <a:ln>
                    <a:gradFill>
                      <a:gsLst>
                        <a:gs pos="0">
                          <a:srgbClr val="FFFDFD"/>
                        </a:gs>
                        <a:gs pos="100000">
                          <a:srgbClr val="C00000"/>
                        </a:gs>
                        <a:gs pos="39000">
                          <a:srgbClr val="FF9000"/>
                        </a:gs>
                        <a:gs pos="100000">
                          <a:schemeClr val="bg1">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94" name="同心圆 193"/>
                  <p:cNvSpPr/>
                  <p:nvPr>
                    <p:custDataLst>
                      <p:tags r:id="rId7"/>
                    </p:custDataLst>
                  </p:nvPr>
                </p:nvSpPr>
                <p:spPr>
                  <a:xfrm>
                    <a:off x="2639" y="5715"/>
                    <a:ext cx="346" cy="346"/>
                  </a:xfrm>
                  <a:prstGeom prst="donut">
                    <a:avLst>
                      <a:gd name="adj" fmla="val 19515"/>
                    </a:avLst>
                  </a:prstGeom>
                  <a:solidFill>
                    <a:srgbClr val="C72D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zh-CN" altLang="en-US">
                      <a:solidFill>
                        <a:schemeClr val="tx1"/>
                      </a:solidFill>
                    </a:endParaRPr>
                  </a:p>
                </p:txBody>
              </p:sp>
            </p:grpSp>
            <p:sp>
              <p:nvSpPr>
                <p:cNvPr id="195" name="文本框 194"/>
                <p:cNvSpPr txBox="1"/>
                <p:nvPr>
                  <p:custDataLst>
                    <p:tags r:id="rId5"/>
                  </p:custDataLst>
                </p:nvPr>
              </p:nvSpPr>
              <p:spPr>
                <a:xfrm>
                  <a:off x="4552" y="6061"/>
                  <a:ext cx="2458" cy="798"/>
                </a:xfrm>
                <a:prstGeom prst="rect">
                  <a:avLst/>
                </a:prstGeom>
                <a:noFill/>
              </p:spPr>
              <p:txBody>
                <a:bodyPr vert="horz" wrap="square">
                  <a:spAutoFit/>
                </a:bodyPr>
                <a:lstStyle/>
                <a:p>
                  <a:pPr lvl="0" algn="just">
                    <a:lnSpc>
                      <a:spcPct val="150000"/>
                    </a:lnSpc>
                  </a:pPr>
                  <a:endPar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endParaRPr>
                </a:p>
              </p:txBody>
            </p:sp>
          </p:grpSp>
        </p:grpSp>
        <p:sp>
          <p:nvSpPr>
            <p:cNvPr id="196" name="文本框 195"/>
            <p:cNvSpPr txBox="1"/>
            <p:nvPr>
              <p:custDataLst>
                <p:tags r:id="rId2"/>
              </p:custDataLst>
            </p:nvPr>
          </p:nvSpPr>
          <p:spPr>
            <a:xfrm>
              <a:off x="773345" y="2970395"/>
              <a:ext cx="1619250" cy="2584450"/>
            </a:xfrm>
            <a:prstGeom prst="rect">
              <a:avLst/>
            </a:prstGeom>
            <a:noFill/>
          </p:spPr>
          <p:txBody>
            <a:bodyPr vert="horz" wrap="square">
              <a:spAutoFit/>
            </a:bodyPr>
            <a:lstStyle/>
            <a:p>
              <a:pPr lvl="0" algn="just">
                <a:lnSpc>
                  <a:spcPct val="150000"/>
                </a:lnSpc>
              </a:pP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在经济高质量发展中，更好满足人民群众个性化、多样化、不断升级的需求</a:t>
              </a:r>
            </a:p>
          </p:txBody>
        </p:sp>
        <p:sp>
          <p:nvSpPr>
            <p:cNvPr id="197" name="文本框 196"/>
            <p:cNvSpPr txBox="1"/>
            <p:nvPr>
              <p:custDataLst>
                <p:tags r:id="rId3"/>
              </p:custDataLst>
            </p:nvPr>
          </p:nvSpPr>
          <p:spPr>
            <a:xfrm>
              <a:off x="6432465" y="2923405"/>
              <a:ext cx="1664970" cy="2584450"/>
            </a:xfrm>
            <a:prstGeom prst="rect">
              <a:avLst/>
            </a:prstGeom>
            <a:noFill/>
          </p:spPr>
          <p:txBody>
            <a:bodyPr vert="horz" wrap="square">
              <a:spAutoFit/>
            </a:bodyPr>
            <a:lstStyle/>
            <a:p>
              <a:pPr lvl="0" algn="just">
                <a:lnSpc>
                  <a:spcPct val="150000"/>
                </a:lnSpc>
              </a:pP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在全面依法治国中，努力让人民群众在每一个司法案件中感受到公平正义</a:t>
              </a:r>
            </a:p>
          </p:txBody>
        </p:sp>
        <p:sp>
          <p:nvSpPr>
            <p:cNvPr id="198" name="文本框 197"/>
            <p:cNvSpPr txBox="1"/>
            <p:nvPr>
              <p:custDataLst>
                <p:tags r:id="rId4"/>
              </p:custDataLst>
            </p:nvPr>
          </p:nvSpPr>
          <p:spPr>
            <a:xfrm>
              <a:off x="8289205" y="2923405"/>
              <a:ext cx="1664970" cy="2536400"/>
            </a:xfrm>
            <a:prstGeom prst="rect">
              <a:avLst/>
            </a:prstGeom>
            <a:noFill/>
          </p:spPr>
          <p:txBody>
            <a:bodyPr vert="horz" wrap="square">
              <a:spAutoFit/>
            </a:bodyPr>
            <a:lstStyle/>
            <a:p>
              <a:pPr lvl="0" algn="just">
                <a:lnSpc>
                  <a:spcPct val="150000"/>
                </a:lnSpc>
              </a:pP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在民生建设中，时刻把人民的</a:t>
              </a:r>
              <a:r>
                <a:rPr lang="zh-CN" altLang="en-US" kern="100" dirty="0">
                  <a:effectLst/>
                  <a:latin typeface="微软雅黑" panose="020B0503020204020204" pitchFamily="34" charset="-122"/>
                  <a:ea typeface="微软雅黑" panose="020B0503020204020204" pitchFamily="34" charset="-122"/>
                  <a:cs typeface="宋体" panose="02010600030101010101" pitchFamily="2" charset="-122"/>
                </a:rPr>
                <a:t>安危</a:t>
              </a:r>
              <a:r>
                <a:rPr lang="zh-CN" altLang="en-US" kern="100" dirty="0">
                  <a:latin typeface="微软雅黑" panose="020B0503020204020204" pitchFamily="34" charset="-122"/>
                  <a:ea typeface="微软雅黑" panose="020B0503020204020204" pitchFamily="34" charset="-122"/>
                  <a:cs typeface="宋体" panose="02010600030101010101" pitchFamily="2" charset="-122"/>
                </a:rPr>
                <a:t>冷</a:t>
              </a: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暖放在心</a:t>
              </a:r>
              <a:r>
                <a:rPr lang="zh-CN" altLang="en-US" kern="100" dirty="0">
                  <a:effectLst/>
                  <a:latin typeface="微软雅黑" panose="020B0503020204020204" pitchFamily="34" charset="-122"/>
                  <a:ea typeface="微软雅黑" panose="020B0503020204020204" pitchFamily="34" charset="-122"/>
                  <a:cs typeface="宋体" panose="02010600030101010101" pitchFamily="2" charset="-122"/>
                </a:rPr>
                <a:t>上</a:t>
              </a:r>
              <a:r>
                <a:rPr lang="zh-CN" altLang="zh-CN" kern="100" dirty="0">
                  <a:effectLst/>
                  <a:latin typeface="微软雅黑" panose="020B0503020204020204" pitchFamily="34" charset="-122"/>
                  <a:ea typeface="微软雅黑" panose="020B0503020204020204" pitchFamily="34" charset="-122"/>
                  <a:cs typeface="宋体" panose="02010600030101010101" pitchFamily="2" charset="-122"/>
                </a:rPr>
                <a:t>，千方百计帮助人民排忧解难</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角圆角矩形 1"/>
          <p:cNvSpPr/>
          <p:nvPr>
            <p:custDataLst>
              <p:tags r:id="rId1"/>
            </p:custDataLst>
          </p:nvPr>
        </p:nvSpPr>
        <p:spPr>
          <a:xfrm flipH="1">
            <a:off x="2226000" y="1026795"/>
            <a:ext cx="774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为人民造福，要着力解决好人民群众最关心最现实的利益问题</a:t>
            </a:r>
          </a:p>
        </p:txBody>
      </p:sp>
      <p:grpSp>
        <p:nvGrpSpPr>
          <p:cNvPr id="10" name="组合 9"/>
          <p:cNvGrpSpPr/>
          <p:nvPr/>
        </p:nvGrpSpPr>
        <p:grpSpPr>
          <a:xfrm>
            <a:off x="1932347" y="2320985"/>
            <a:ext cx="9565824" cy="3583767"/>
            <a:chOff x="1450770" y="2826094"/>
            <a:chExt cx="10103642" cy="4373236"/>
          </a:xfrm>
        </p:grpSpPr>
        <p:sp>
          <p:nvSpPr>
            <p:cNvPr id="11" name="矩形 10"/>
            <p:cNvSpPr/>
            <p:nvPr>
              <p:custDataLst>
                <p:tags r:id="rId5"/>
              </p:custDataLst>
            </p:nvPr>
          </p:nvSpPr>
          <p:spPr>
            <a:xfrm flipV="1">
              <a:off x="1546412" y="2951330"/>
              <a:ext cx="10008000" cy="4248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custDataLst>
                <p:tags r:id="rId6"/>
              </p:custDataLst>
            </p:nvPr>
          </p:nvSpPr>
          <p:spPr>
            <a:xfrm flipV="1">
              <a:off x="1450770" y="2826094"/>
              <a:ext cx="10008000" cy="4248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圆顶角 7"/>
          <p:cNvSpPr/>
          <p:nvPr>
            <p:custDataLst>
              <p:tags r:id="rId2"/>
            </p:custDataLst>
          </p:nvPr>
        </p:nvSpPr>
        <p:spPr>
          <a:xfrm>
            <a:off x="656268" y="1875622"/>
            <a:ext cx="5220000" cy="4500000"/>
          </a:xfrm>
          <a:prstGeom prst="round2SameRect">
            <a:avLst>
              <a:gd name="adj1" fmla="val 0"/>
              <a:gd name="adj2" fmla="val 0"/>
            </a:avLst>
          </a:prstGeom>
          <a:solidFill>
            <a:schemeClr val="bg1"/>
          </a:solidFill>
          <a:ln w="9525">
            <a:noFill/>
          </a:ln>
          <a:effectLst>
            <a:outerShdw blurRad="304800" sx="102000" sy="102000" algn="ctr" rotWithShape="0">
              <a:srgbClr val="14201E">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zh-CN" altLang="en-US" dirty="0">
              <a:solidFill>
                <a:prstClr val="white"/>
              </a:solidFill>
              <a:latin typeface="Calibri" panose="020F0502020204030204"/>
            </a:endParaRPr>
          </a:p>
        </p:txBody>
      </p:sp>
      <p:sp>
        <p:nvSpPr>
          <p:cNvPr id="7" name="文本框 6"/>
          <p:cNvSpPr txBox="1"/>
          <p:nvPr>
            <p:custDataLst>
              <p:tags r:id="rId3"/>
            </p:custDataLst>
          </p:nvPr>
        </p:nvSpPr>
        <p:spPr>
          <a:xfrm>
            <a:off x="825046" y="5283437"/>
            <a:ext cx="4882443" cy="1061829"/>
          </a:xfrm>
          <a:prstGeom prst="rect">
            <a:avLst/>
          </a:prstGeom>
          <a:noFill/>
        </p:spPr>
        <p:txBody>
          <a:bodyPr wrap="square">
            <a:spAutoFit/>
          </a:bodyPr>
          <a:lstStyle/>
          <a:p>
            <a:pPr algn="just">
              <a:lnSpc>
                <a:spcPct val="150000"/>
              </a:lnSpc>
            </a:pPr>
            <a:r>
              <a:rPr lang="zh-CN" altLang="en-US" sz="1400" dirty="0">
                <a:latin typeface="微软雅黑" panose="020B0503020204020204" pitchFamily="34" charset="-122"/>
                <a:ea typeface="微软雅黑" panose="020B0503020204020204" pitchFamily="34" charset="-122"/>
              </a:rPr>
              <a:t>　　</a:t>
            </a:r>
            <a:r>
              <a:rPr lang="zh-CN" altLang="en-US" sz="1400" b="1" dirty="0">
                <a:latin typeface="楷体" panose="02010609060101010101" pitchFamily="49" charset="-122"/>
                <a:ea typeface="楷体" panose="02010609060101010101" pitchFamily="49" charset="-122"/>
                <a:sym typeface="+mn-ea"/>
              </a:rPr>
              <a:t>要始终把人民安居乐业、安危冷暖放在心上，用心用情用力解决群众关心的就业、教育、社保、医疗、住房、养老、食品安全、社会治安等实际问题。</a:t>
            </a:r>
            <a:endParaRPr lang="zh-CN" altLang="en-US" sz="1400" b="1" dirty="0">
              <a:latin typeface="楷体" panose="02010609060101010101" pitchFamily="49" charset="-122"/>
              <a:ea typeface="楷体" panose="02010609060101010101" pitchFamily="49" charset="-122"/>
            </a:endParaRPr>
          </a:p>
        </p:txBody>
      </p:sp>
      <p:sp>
        <p:nvSpPr>
          <p:cNvPr id="13" name="文本框 12"/>
          <p:cNvSpPr txBox="1"/>
          <p:nvPr>
            <p:custDataLst>
              <p:tags r:id="rId4"/>
            </p:custDataLst>
          </p:nvPr>
        </p:nvSpPr>
        <p:spPr>
          <a:xfrm>
            <a:off x="6108589" y="2630868"/>
            <a:ext cx="4932798" cy="2861371"/>
          </a:xfrm>
          <a:prstGeom prst="rect">
            <a:avLst/>
          </a:prstGeom>
          <a:noFill/>
        </p:spPr>
        <p:txBody>
          <a:bodyPr wrap="square">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rPr>
              <a:t>       从最突出的问题着眼，从具体的工作抓起，聚焦解决人民群众看病难、上学难、就业难、住房难等操心事、揪心事、烦心事，聚焦群众亟待解决的痛点难点问题、长期未能解决的民生历史遗留问题，出实招、办实事、求实效。</a:t>
            </a:r>
          </a:p>
        </p:txBody>
      </p:sp>
      <p:pic>
        <p:nvPicPr>
          <p:cNvPr id="3" name="图片 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41250" y="2014969"/>
            <a:ext cx="4850036" cy="3238112"/>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角圆角矩形 1"/>
          <p:cNvSpPr/>
          <p:nvPr>
            <p:custDataLst>
              <p:tags r:id="rId1"/>
            </p:custDataLst>
          </p:nvPr>
        </p:nvSpPr>
        <p:spPr>
          <a:xfrm flipH="1">
            <a:off x="2226000" y="1026795"/>
            <a:ext cx="774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为人民造福，要一件事情接着一件事情办，一年接着一年干</a:t>
            </a:r>
          </a:p>
        </p:txBody>
      </p:sp>
      <p:grpSp>
        <p:nvGrpSpPr>
          <p:cNvPr id="15" name="组合 14"/>
          <p:cNvGrpSpPr/>
          <p:nvPr/>
        </p:nvGrpSpPr>
        <p:grpSpPr>
          <a:xfrm>
            <a:off x="6096564" y="1920648"/>
            <a:ext cx="5832766" cy="4229945"/>
            <a:chOff x="4737982" y="2826091"/>
            <a:chExt cx="5865900" cy="4059085"/>
          </a:xfrm>
        </p:grpSpPr>
        <p:sp>
          <p:nvSpPr>
            <p:cNvPr id="16" name="矩形 15"/>
            <p:cNvSpPr/>
            <p:nvPr>
              <p:custDataLst>
                <p:tags r:id="rId7"/>
              </p:custDataLst>
            </p:nvPr>
          </p:nvSpPr>
          <p:spPr>
            <a:xfrm flipV="1">
              <a:off x="4811162" y="2912403"/>
              <a:ext cx="5792720" cy="3972773"/>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16"/>
            <p:cNvSpPr/>
            <p:nvPr>
              <p:custDataLst>
                <p:tags r:id="rId8"/>
              </p:custDataLst>
            </p:nvPr>
          </p:nvSpPr>
          <p:spPr>
            <a:xfrm flipV="1">
              <a:off x="4737982" y="2826091"/>
              <a:ext cx="5792720" cy="3972773"/>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custDataLst>
              <p:tags r:id="rId2"/>
            </p:custDataLst>
          </p:nvPr>
        </p:nvSpPr>
        <p:spPr>
          <a:xfrm>
            <a:off x="7941946" y="2054520"/>
            <a:ext cx="2069235" cy="429895"/>
          </a:xfrm>
          <a:prstGeom prst="rect">
            <a:avLst/>
          </a:prstGeom>
          <a:noFill/>
        </p:spPr>
        <p:txBody>
          <a:bodyPr wrap="square" rtlCol="0">
            <a:spAutoFit/>
          </a:bodyPr>
          <a:lstStyle/>
          <a:p>
            <a:pPr algn="ctr"/>
            <a:r>
              <a:rPr lang="zh-CN" altLang="en-US" sz="2200" b="1" dirty="0">
                <a:solidFill>
                  <a:srgbClr val="C00000"/>
                </a:solidFill>
                <a:latin typeface="华文中宋" panose="02010600040101010101" pitchFamily="2" charset="-122"/>
                <a:ea typeface="华文中宋" panose="02010600040101010101" pitchFamily="2" charset="-122"/>
              </a:rPr>
              <a:t>“</a:t>
            </a:r>
            <a:r>
              <a:rPr lang="zh-CN" sz="2200" b="1" dirty="0">
                <a:solidFill>
                  <a:srgbClr val="C00000"/>
                </a:solidFill>
                <a:latin typeface="华文中宋" panose="02010600040101010101" pitchFamily="2" charset="-122"/>
                <a:ea typeface="华文中宋" panose="02010600040101010101" pitchFamily="2" charset="-122"/>
              </a:rPr>
              <a:t>千万工程</a:t>
            </a:r>
            <a:r>
              <a:rPr lang="zh-CN" altLang="en-US" sz="2200" b="1" dirty="0">
                <a:solidFill>
                  <a:srgbClr val="C00000"/>
                </a:solidFill>
                <a:latin typeface="华文中宋" panose="02010600040101010101" pitchFamily="2" charset="-122"/>
                <a:ea typeface="华文中宋" panose="02010600040101010101" pitchFamily="2" charset="-122"/>
              </a:rPr>
              <a:t>”</a:t>
            </a:r>
            <a:endParaRPr lang="zh-CN" sz="2200" b="1" dirty="0">
              <a:solidFill>
                <a:srgbClr val="C00000"/>
              </a:solidFill>
              <a:latin typeface="华文中宋" panose="02010600040101010101" pitchFamily="2" charset="-122"/>
              <a:ea typeface="华文中宋" panose="02010600040101010101" pitchFamily="2" charset="-122"/>
            </a:endParaRPr>
          </a:p>
        </p:txBody>
      </p:sp>
      <p:cxnSp>
        <p:nvCxnSpPr>
          <p:cNvPr id="13" name="直接连接符 12"/>
          <p:cNvCxnSpPr/>
          <p:nvPr>
            <p:custDataLst>
              <p:tags r:id="rId3"/>
            </p:custDataLst>
          </p:nvPr>
        </p:nvCxnSpPr>
        <p:spPr>
          <a:xfrm>
            <a:off x="6456563" y="2548354"/>
            <a:ext cx="5040000" cy="0"/>
          </a:xfrm>
          <a:prstGeom prst="line">
            <a:avLst/>
          </a:prstGeom>
          <a:ln>
            <a:solidFill>
              <a:srgbClr val="C00000"/>
            </a:soli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14" name="文本框 13"/>
          <p:cNvSpPr txBox="1"/>
          <p:nvPr>
            <p:custDataLst>
              <p:tags r:id="rId4"/>
            </p:custDataLst>
          </p:nvPr>
        </p:nvSpPr>
        <p:spPr>
          <a:xfrm>
            <a:off x="6546563" y="2612294"/>
            <a:ext cx="4860000" cy="3416320"/>
          </a:xfrm>
          <a:prstGeom prst="rect">
            <a:avLst/>
          </a:prstGeom>
          <a:noFill/>
        </p:spPr>
        <p:txBody>
          <a:bodyPr wrap="square" rtlCol="0">
            <a:spAutoFit/>
          </a:bodyPr>
          <a:lstStyle/>
          <a:p>
            <a:pPr algn="just">
              <a:lnSpc>
                <a:spcPct val="150000"/>
              </a:lnSpc>
              <a:buClr>
                <a:srgbClr val="9E0406"/>
              </a:buClr>
              <a:buSzPct val="80000"/>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千村示范、万村整治”工程（简称“千万工程”）是习近平总书记在浙江工作时亲自谋划、亲自部署、亲自推动的一项重大决策，20年来造就了万千美丽乡村，造福了万千农民群众，创造了农业农村现代化的成功经验和实践范例。从“千万工程”到美丽中国建设，再到乡村振兴战略实施，一年接着一年干，是一张蓝图绘到底的与时俱进的接续工程。</a:t>
            </a:r>
          </a:p>
        </p:txBody>
      </p:sp>
      <p:pic>
        <p:nvPicPr>
          <p:cNvPr id="3" name="QuanMeiTiZhiZuoErBu-YuYingZi_2cf74091b64e7bf276f41177c27de1a8">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272731" y="2202584"/>
            <a:ext cx="5917757" cy="3328738"/>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p:spPr>
      </p:pic>
      <p:sp>
        <p:nvSpPr>
          <p:cNvPr id="18" name="文本框 17"/>
          <p:cNvSpPr txBox="1"/>
          <p:nvPr/>
        </p:nvSpPr>
        <p:spPr>
          <a:xfrm>
            <a:off x="1633127" y="5789597"/>
            <a:ext cx="3768981" cy="276999"/>
          </a:xfrm>
          <a:prstGeom prst="rect">
            <a:avLst/>
          </a:prstGeom>
        </p:spPr>
        <p:txBody>
          <a:bodyPr wrap="non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zh-CN" altLang="en-US" dirty="0"/>
              <a:t>“千万工程”一张蓝图绘到底 造就宜居宜业和美乡村</a:t>
            </a:r>
          </a:p>
        </p:txBody>
      </p:sp>
      <p:grpSp>
        <p:nvGrpSpPr>
          <p:cNvPr id="19" name="组合 18"/>
          <p:cNvGrpSpPr/>
          <p:nvPr/>
        </p:nvGrpSpPr>
        <p:grpSpPr>
          <a:xfrm>
            <a:off x="1060704" y="5640096"/>
            <a:ext cx="576000" cy="576000"/>
            <a:chOff x="10027920" y="1418508"/>
            <a:chExt cx="613495" cy="612622"/>
          </a:xfrm>
        </p:grpSpPr>
        <p:sp>
          <p:nvSpPr>
            <p:cNvPr id="20" name="椭圆 19"/>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9"/>
                                        </p:tgtEl>
                                      </p:cBhvr>
                                    </p:animEffect>
                                    <p:animScale>
                                      <p:cBhvr>
                                        <p:cTn id="7" dur="50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8" fill="hold" display="0">
                  <p:stCondLst>
                    <p:cond delay="indefinite"/>
                  </p:stCondLst>
                </p:cTn>
                <p:tgtEl>
                  <p:spTgt spid="3"/>
                </p:tgtEl>
              </p:cMediaNode>
            </p:video>
            <p:seq concurrent="1" nextAc="seek">
              <p:cTn id="9" restart="whenNotActive" fill="hold" evtFilter="cancelBubble" nodeType="interactiveSeq">
                <p:stCondLst>
                  <p:cond evt="onClick" delay="0">
                    <p:tgtEl>
                      <p:spTgt spid="19"/>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3"/>
                                        </p:tgtEl>
                                      </p:cBhvr>
                                    </p:cmd>
                                  </p:childTnLst>
                                </p:cTn>
                              </p:par>
                            </p:childTnLst>
                          </p:cTn>
                        </p:par>
                      </p:childTnLst>
                    </p:cTn>
                  </p:par>
                </p:childTnLst>
              </p:cTn>
              <p:nextCondLst>
                <p:cond evt="onClick" delay="0">
                  <p:tgtEl>
                    <p:spTgt spid="19"/>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949488" y="1979063"/>
            <a:ext cx="10293024" cy="3818085"/>
            <a:chOff x="1064709" y="1638633"/>
            <a:chExt cx="10293024" cy="3818085"/>
          </a:xfrm>
        </p:grpSpPr>
        <p:sp>
          <p:nvSpPr>
            <p:cNvPr id="5" name="图文框 4"/>
            <p:cNvSpPr/>
            <p:nvPr>
              <p:custDataLst>
                <p:tags r:id="rId2"/>
              </p:custDataLst>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p:nvGrpSpPr>
          <p:grpSpPr>
            <a:xfrm>
              <a:off x="1277733" y="1856718"/>
              <a:ext cx="10080000" cy="3600000"/>
              <a:chOff x="1277733" y="1856718"/>
              <a:chExt cx="10080000" cy="3600000"/>
            </a:xfrm>
          </p:grpSpPr>
          <p:sp>
            <p:nvSpPr>
              <p:cNvPr id="7" name="矩形 6"/>
              <p:cNvSpPr/>
              <p:nvPr>
                <p:custDataLst>
                  <p:tags r:id="rId3"/>
                </p:custDataLst>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custDataLst>
                  <p:tags r:id="rId4"/>
                </p:custDataLst>
              </p:nvPr>
            </p:nvPicPr>
            <p:blipFill rotWithShape="1">
              <a:blip r:embed="rId6" cstate="print">
                <a:duotone>
                  <a:schemeClr val="accent2">
                    <a:shade val="45000"/>
                    <a:satMod val="135000"/>
                  </a:schemeClr>
                  <a:prstClr val="white"/>
                </a:duotone>
                <a:extLst>
                  <a:ext uri="{BEBA8EAE-BF5A-486C-A8C5-ECC9F3942E4B}">
                    <a14:imgProps xmlns:a14="http://schemas.microsoft.com/office/drawing/2010/main">
                      <a14:imgLayer r:embed="rId7">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8" name="矩形 7"/>
          <p:cNvSpPr/>
          <p:nvPr>
            <p:custDataLst>
              <p:tags r:id="rId1"/>
            </p:custDataLst>
          </p:nvPr>
        </p:nvSpPr>
        <p:spPr>
          <a:xfrm>
            <a:off x="2081530" y="2438400"/>
            <a:ext cx="8613140" cy="2976199"/>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lang="zh-CN" altLang="en-US" sz="2200" b="1" dirty="0">
                <a:latin typeface="楷体" panose="02010609060101010101" pitchFamily="49" charset="-122"/>
                <a:ea typeface="楷体" panose="02010609060101010101" pitchFamily="49" charset="-122"/>
              </a:rPr>
              <a:t>　　</a:t>
            </a:r>
            <a:r>
              <a:rPr lang="zh-CN" altLang="en-US" sz="2200" b="1" noProof="0" dirty="0">
                <a:ln>
                  <a:noFill/>
                </a:ln>
                <a:solidFill>
                  <a:prstClr val="black"/>
                </a:solidFill>
                <a:effectLst/>
                <a:uLnTx/>
                <a:uFillTx/>
                <a:latin typeface="楷体" panose="02010609060101010101" pitchFamily="49" charset="-122"/>
                <a:ea typeface="楷体" panose="02010609060101010101" pitchFamily="49" charset="-122"/>
                <a:sym typeface="+mn-ea"/>
              </a:rPr>
              <a:t>共同富裕是中国特色社会主义的本质要求，也是一个长期的历史过程。我们坚持把实现人民对美好生活的向往作为现代化建设的出发点和落脚点，着力维护和促进社会公平正义，着力促进全体人民共同富裕，坚决防止两极分化。</a:t>
            </a:r>
            <a:endPar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539750" algn="r" defTabSz="914400" rtl="0" eaLnBrk="1" fontAlgn="auto" latinLnBrk="0" hangingPunct="1">
              <a:lnSpc>
                <a:spcPct val="150000"/>
              </a:lnSpc>
              <a:spcBef>
                <a:spcPts val="600"/>
              </a:spcBef>
              <a:spcAft>
                <a:spcPts val="0"/>
              </a:spcAft>
              <a:buClrTx/>
              <a:buSzTx/>
              <a:buFontTx/>
              <a:buNone/>
              <a:defRPr/>
            </a:pPr>
            <a:r>
              <a:rPr lang="en-US" altLang="zh-CN" dirty="0">
                <a:solidFill>
                  <a:prstClr val="black"/>
                </a:solidFill>
                <a:latin typeface="楷体" panose="02010609060101010101" pitchFamily="49" charset="-122"/>
                <a:ea typeface="楷体" panose="02010609060101010101" pitchFamily="49" charset="-122"/>
                <a:sym typeface="+mn-ea"/>
              </a:rPr>
              <a:t>——</a:t>
            </a:r>
            <a:r>
              <a:rPr lang="zh-CN" altLang="en-US" dirty="0">
                <a:solidFill>
                  <a:prstClr val="black"/>
                </a:solidFill>
                <a:latin typeface="楷体" panose="02010609060101010101" pitchFamily="49" charset="-122"/>
                <a:ea typeface="楷体" panose="02010609060101010101" pitchFamily="49" charset="-122"/>
                <a:sym typeface="+mn-ea"/>
              </a:rPr>
              <a:t>习近平在中国共产党第二十次全国代表大会上的报告</a:t>
            </a:r>
            <a:endParaRPr lang="en-US" altLang="zh-CN" dirty="0">
              <a:solidFill>
                <a:prstClr val="black"/>
              </a:solidFill>
              <a:latin typeface="楷体" panose="02010609060101010101" pitchFamily="49" charset="-122"/>
              <a:ea typeface="楷体" panose="02010609060101010101" pitchFamily="49" charset="-122"/>
            </a:endParaRPr>
          </a:p>
          <a:p>
            <a:pPr algn="r">
              <a:lnSpc>
                <a:spcPct val="130000"/>
              </a:lnSpc>
            </a:pPr>
            <a:r>
              <a:rPr lang="zh-CN" altLang="en-US" dirty="0">
                <a:solidFill>
                  <a:prstClr val="black"/>
                </a:solidFill>
                <a:latin typeface="楷体" panose="02010609060101010101" pitchFamily="49" charset="-122"/>
                <a:ea typeface="楷体" panose="02010609060101010101" pitchFamily="49" charset="-122"/>
                <a:sym typeface="+mn-ea"/>
              </a:rPr>
              <a:t>（</a:t>
            </a:r>
            <a:r>
              <a:rPr lang="en-US" altLang="zh-CN" dirty="0">
                <a:solidFill>
                  <a:prstClr val="black"/>
                </a:solidFill>
                <a:latin typeface="楷体" panose="02010609060101010101" pitchFamily="49" charset="-122"/>
                <a:ea typeface="楷体" panose="02010609060101010101" pitchFamily="49" charset="-122"/>
                <a:sym typeface="+mn-ea"/>
              </a:rPr>
              <a:t>2022</a:t>
            </a:r>
            <a:r>
              <a:rPr lang="zh-CN" altLang="en-US" dirty="0">
                <a:solidFill>
                  <a:prstClr val="black"/>
                </a:solidFill>
                <a:latin typeface="楷体" panose="02010609060101010101" pitchFamily="49" charset="-122"/>
                <a:ea typeface="楷体" panose="02010609060101010101" pitchFamily="49" charset="-122"/>
                <a:sym typeface="+mn-ea"/>
              </a:rPr>
              <a:t>年</a:t>
            </a:r>
            <a:r>
              <a:rPr lang="en-US" altLang="zh-CN" dirty="0">
                <a:solidFill>
                  <a:prstClr val="black"/>
                </a:solidFill>
                <a:latin typeface="楷体" panose="02010609060101010101" pitchFamily="49" charset="-122"/>
                <a:ea typeface="楷体" panose="02010609060101010101" pitchFamily="49" charset="-122"/>
                <a:sym typeface="+mn-ea"/>
              </a:rPr>
              <a:t>10</a:t>
            </a:r>
            <a:r>
              <a:rPr lang="zh-CN" altLang="en-US" dirty="0">
                <a:solidFill>
                  <a:prstClr val="black"/>
                </a:solidFill>
                <a:latin typeface="楷体" panose="02010609060101010101" pitchFamily="49" charset="-122"/>
                <a:ea typeface="楷体" panose="02010609060101010101" pitchFamily="49" charset="-122"/>
                <a:sym typeface="+mn-ea"/>
              </a:rPr>
              <a:t>月</a:t>
            </a:r>
            <a:r>
              <a:rPr lang="en-US" altLang="zh-CN" dirty="0">
                <a:solidFill>
                  <a:prstClr val="black"/>
                </a:solidFill>
                <a:latin typeface="楷体" panose="02010609060101010101" pitchFamily="49" charset="-122"/>
                <a:ea typeface="楷体" panose="02010609060101010101" pitchFamily="49" charset="-122"/>
                <a:sym typeface="+mn-ea"/>
              </a:rPr>
              <a:t>16</a:t>
            </a:r>
            <a:r>
              <a:rPr lang="zh-CN" altLang="en-US" dirty="0">
                <a:solidFill>
                  <a:prstClr val="black"/>
                </a:solidFill>
                <a:latin typeface="楷体" panose="02010609060101010101" pitchFamily="49" charset="-122"/>
                <a:ea typeface="楷体" panose="02010609060101010101" pitchFamily="49" charset="-122"/>
                <a:sym typeface="+mn-ea"/>
              </a:rPr>
              <a:t>日）</a:t>
            </a:r>
            <a:endParaRPr lang="zh-CN" altLang="en-US" dirty="0">
              <a:solidFill>
                <a:prstClr val="black"/>
              </a:solidFill>
              <a:latin typeface="楷体" panose="02010609060101010101" pitchFamily="49" charset="-122"/>
              <a:ea typeface="楷体" panose="02010609060101010101" pitchFamily="49" charset="-122"/>
            </a:endParaRPr>
          </a:p>
        </p:txBody>
      </p:sp>
      <p:pic>
        <p:nvPicPr>
          <p:cNvPr id="11" name="图片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4" name="矩形 3"/>
          <p:cNvSpPr/>
          <p:nvPr/>
        </p:nvSpPr>
        <p:spPr>
          <a:xfrm>
            <a:off x="1783560" y="936000"/>
            <a:ext cx="8624880" cy="429895"/>
          </a:xfrm>
          <a:prstGeom prst="rect">
            <a:avLst/>
          </a:prstGeom>
          <a:noFill/>
        </p:spPr>
        <p:txBody>
          <a:bodyPr wrap="square" rtlCol="0">
            <a:spAutoFit/>
          </a:bodyPr>
          <a:lstStyle/>
          <a:p>
            <a:pPr lvl="0" algn="ctr">
              <a:buClr>
                <a:srgbClr val="C00000"/>
              </a:buClr>
              <a:buSzPct val="80000"/>
              <a:defRPr/>
            </a:pPr>
            <a:r>
              <a:rPr lang="zh-CN" altLang="en-US" sz="2200" b="1" dirty="0">
                <a:solidFill>
                  <a:prstClr val="black">
                    <a:lumMod val="95000"/>
                    <a:lumOff val="5000"/>
                  </a:prstClr>
                </a:solidFill>
                <a:latin typeface="微软雅黑" panose="020B0503020204020204" pitchFamily="34" charset="-122"/>
                <a:ea typeface="微软雅黑" panose="020B0503020204020204" pitchFamily="34" charset="-122"/>
              </a:rPr>
              <a:t>（三）推动全体人民共同富裕取得更为明显的实质性进展</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preferRelativeResize="0"/>
          <p:nvPr/>
        </p:nvPicPr>
        <p:blipFill rotWithShape="1">
          <a:blip r:embed="rId3" cstate="print">
            <a:extLst>
              <a:ext uri="{28A0092B-C50C-407E-A947-70E740481C1C}">
                <a14:useLocalDpi xmlns:a14="http://schemas.microsoft.com/office/drawing/2010/main" val="0"/>
              </a:ext>
            </a:extLst>
          </a:blip>
          <a:srcRect l="383" t="46453" r="395" b="36638"/>
          <a:stretch>
            <a:fillRect/>
          </a:stretch>
        </p:blipFill>
        <p:spPr>
          <a:xfrm>
            <a:off x="-114000" y="2497319"/>
            <a:ext cx="12420000" cy="3532505"/>
          </a:xfrm>
          <a:prstGeom prst="cube">
            <a:avLst>
              <a:gd name="adj" fmla="val 1567"/>
            </a:avLst>
          </a:prstGeom>
          <a:noFill/>
          <a:effectLst>
            <a:outerShdw blurRad="76200" dir="18900000" sy="23000" kx="-1200000" algn="bl" rotWithShape="0">
              <a:prstClr val="black">
                <a:alpha val="20000"/>
              </a:prstClr>
            </a:outerShdw>
          </a:effectLst>
        </p:spPr>
      </p:pic>
      <p:sp>
        <p:nvSpPr>
          <p:cNvPr id="46" name="矩形: 圆角 45"/>
          <p:cNvSpPr/>
          <p:nvPr/>
        </p:nvSpPr>
        <p:spPr>
          <a:xfrm>
            <a:off x="5802630" y="2500494"/>
            <a:ext cx="6001385" cy="3449965"/>
          </a:xfrm>
          <a:prstGeom prst="roundRect">
            <a:avLst>
              <a:gd name="adj" fmla="val 6285"/>
            </a:avLst>
          </a:prstGeom>
          <a:noFill/>
          <a:ln>
            <a:noFill/>
          </a:ln>
        </p:spPr>
        <p:txBody>
          <a:bodyPr wrap="square">
            <a:spAutoFit/>
          </a:bodyPr>
          <a:lstStyle/>
          <a:p>
            <a:pPr lvl="0" algn="just" defTabSz="1219200">
              <a:lnSpc>
                <a:spcPct val="150000"/>
              </a:lnSpc>
              <a:defRPr/>
            </a:pPr>
            <a:r>
              <a:rPr lang="zh-CN" altLang="en-US" sz="2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en-US" altLang="zh-CN" sz="2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实现全体人民共同富裕的宏伟目标，最终靠的是发展。</a:t>
            </a:r>
            <a:r>
              <a:rPr kumimoji="0"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rPr>
              <a:t>坚持以人民为中心的发展思想，就要在高质量发展中促进共同富裕，做到发展为了人民、发展依靠人民、发展成果由人民共享。让人民享有更加充实、更为丰富、更高质量的精神文化生活，促进人的全面发展，促进社会公平正义，逐步实现全体人民共同富裕。</a:t>
            </a:r>
            <a:endParaRPr kumimoji="0"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endParaRPr>
          </a:p>
        </p:txBody>
      </p:sp>
      <p:sp>
        <p:nvSpPr>
          <p:cNvPr id="5" name="对角圆角矩形 1"/>
          <p:cNvSpPr/>
          <p:nvPr/>
        </p:nvSpPr>
        <p:spPr>
          <a:xfrm flipH="1">
            <a:off x="1973580" y="1064260"/>
            <a:ext cx="8348980" cy="6051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lang="zh-CN" altLang="en-US" sz="2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实现全体人民共同富裕</a:t>
            </a:r>
            <a:r>
              <a:rPr lang="zh-CN" altLang="en-US" sz="2000" b="1" dirty="0">
                <a:solidFill>
                  <a:schemeClr val="bg1"/>
                </a:solidFill>
                <a:latin typeface="微软雅黑" panose="020B0503020204020204" pitchFamily="34" charset="-122"/>
                <a:ea typeface="微软雅黑" panose="020B0503020204020204" pitchFamily="34" charset="-122"/>
                <a:sym typeface="+mn-ea"/>
              </a:rPr>
              <a:t>是</a:t>
            </a: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sym typeface="+mn-ea"/>
              </a:rPr>
              <a:t>践行以人民为中心发展思想的必然要求</a:t>
            </a:r>
            <a:endPar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pic>
        <p:nvPicPr>
          <p:cNvPr id="7" name="图片 6"/>
          <p:cNvPicPr>
            <a:picLocks noChangeAspect="1"/>
          </p:cNvPicPr>
          <p:nvPr/>
        </p:nvPicPr>
        <p:blipFill rotWithShape="1">
          <a:blip r:embed="rId4" cstate="print">
            <a:extLst>
              <a:ext uri="{28A0092B-C50C-407E-A947-70E740481C1C}">
                <a14:useLocalDpi xmlns:a14="http://schemas.microsoft.com/office/drawing/2010/main" val="0"/>
              </a:ext>
            </a:extLst>
          </a:blip>
          <a:srcRect l="1804" r="2977"/>
          <a:stretch>
            <a:fillRect/>
          </a:stretch>
        </p:blipFill>
        <p:spPr>
          <a:xfrm>
            <a:off x="624840" y="2497319"/>
            <a:ext cx="4861560" cy="3534410"/>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işlídê"/>
          <p:cNvSpPr/>
          <p:nvPr>
            <p:custDataLst>
              <p:tags r:id="rId1"/>
            </p:custDataLst>
          </p:nvPr>
        </p:nvSpPr>
        <p:spPr>
          <a:xfrm>
            <a:off x="0" y="1242646"/>
            <a:ext cx="12192000" cy="2440354"/>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5" name="图片 14"/>
          <p:cNvPicPr preferRelativeResize="0"/>
          <p:nvPr>
            <p:custDataLst>
              <p:tags r:id="rId2"/>
            </p:custDataLst>
          </p:nvPr>
        </p:nvPicPr>
        <p:blipFill rotWithShape="1">
          <a:blip r:embed="rId11" cstate="print">
            <a:extLst>
              <a:ext uri="{28A0092B-C50C-407E-A947-70E740481C1C}">
                <a14:useLocalDpi xmlns:a14="http://schemas.microsoft.com/office/drawing/2010/main" val="0"/>
              </a:ext>
            </a:extLst>
          </a:blip>
          <a:srcRect t="29937" b="29938"/>
          <a:stretch>
            <a:fillRect/>
          </a:stretch>
        </p:blipFill>
        <p:spPr>
          <a:xfrm rot="16200000" flipV="1">
            <a:off x="4903470" y="-1417320"/>
            <a:ext cx="2384425" cy="12407900"/>
          </a:xfrm>
          <a:prstGeom prst="cube">
            <a:avLst>
              <a:gd name="adj" fmla="val 3166"/>
            </a:avLst>
          </a:prstGeom>
          <a:noFill/>
          <a:effectLst>
            <a:outerShdw blurRad="381000" dist="127000" dir="5400000" algn="t" rotWithShape="0">
              <a:prstClr val="black">
                <a:alpha val="15000"/>
              </a:prstClr>
            </a:outerShdw>
          </a:effectLst>
        </p:spPr>
      </p:pic>
      <p:sp>
        <p:nvSpPr>
          <p:cNvPr id="2" name="矩形: 对角圆角 15"/>
          <p:cNvSpPr/>
          <p:nvPr>
            <p:custDataLst>
              <p:tags r:id="rId3"/>
            </p:custDataLst>
          </p:nvPr>
        </p:nvSpPr>
        <p:spPr>
          <a:xfrm>
            <a:off x="622580" y="1698255"/>
            <a:ext cx="3594549" cy="1529137"/>
          </a:xfrm>
          <a:prstGeom prst="round2DiagRect">
            <a:avLst/>
          </a:prstGeom>
          <a:solidFill>
            <a:schemeClr val="bg1"/>
          </a:solidFill>
          <a:ln>
            <a:gradFill flip="none" rotWithShape="1">
              <a:gsLst>
                <a:gs pos="0">
                  <a:schemeClr val="bg1">
                    <a:alpha val="0"/>
                  </a:schemeClr>
                </a:gs>
                <a:gs pos="100000">
                  <a:srgbClr val="C00000"/>
                </a:gs>
              </a:gsLst>
              <a:lin ang="10800000" scaled="1"/>
              <a:tileRect/>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a:solidFill>
                  <a:schemeClr val="lt1"/>
                </a:solidFill>
                <a:sym typeface="Helvetica" pitchFamily="34" charset="0"/>
              </a:rPr>
              <a:t>共同富</a:t>
            </a:r>
            <a:r>
              <a:rPr lang="zh-CN" altLang="en-US" sz="2400">
                <a:solidFill>
                  <a:schemeClr val="lt1"/>
                </a:solidFill>
                <a:sym typeface="Helvetica" pitchFamily="34" charset="0"/>
              </a:rPr>
              <a:t>裕是中国特色社会主义的本质要求</a:t>
            </a:r>
          </a:p>
        </p:txBody>
      </p:sp>
      <p:sp>
        <p:nvSpPr>
          <p:cNvPr id="17" name="矩形: 对角圆角 16"/>
          <p:cNvSpPr/>
          <p:nvPr>
            <p:custDataLst>
              <p:tags r:id="rId4"/>
            </p:custDataLst>
          </p:nvPr>
        </p:nvSpPr>
        <p:spPr>
          <a:xfrm flipH="1">
            <a:off x="8163795" y="1698255"/>
            <a:ext cx="3594549" cy="1529137"/>
          </a:xfrm>
          <a:prstGeom prst="round2DiagRect">
            <a:avLst/>
          </a:prstGeom>
          <a:solidFill>
            <a:schemeClr val="bg1"/>
          </a:solidFill>
          <a:ln>
            <a:gradFill flip="none" rotWithShape="1">
              <a:gsLst>
                <a:gs pos="0">
                  <a:schemeClr val="bg1">
                    <a:alpha val="0"/>
                  </a:schemeClr>
                </a:gs>
                <a:gs pos="100000">
                  <a:srgbClr val="C00000"/>
                </a:gs>
              </a:gsLst>
              <a:lin ang="10800000" scaled="1"/>
              <a:tileRect/>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sym typeface="Helvetica" pitchFamily="34" charset="0"/>
            </a:endParaRPr>
          </a:p>
        </p:txBody>
      </p:sp>
      <p:sp>
        <p:nvSpPr>
          <p:cNvPr id="3" name="矩形 2"/>
          <p:cNvSpPr/>
          <p:nvPr>
            <p:custDataLst>
              <p:tags r:id="rId5"/>
            </p:custDataLst>
          </p:nvPr>
        </p:nvSpPr>
        <p:spPr>
          <a:xfrm>
            <a:off x="8346440" y="2026285"/>
            <a:ext cx="3288665" cy="1014730"/>
          </a:xfrm>
          <a:prstGeom prst="rect">
            <a:avLst/>
          </a:prstGeom>
        </p:spPr>
        <p:txBody>
          <a:bodyPr wrap="square">
            <a:spAutoFit/>
          </a:bodyPr>
          <a:lstStyle/>
          <a:p>
            <a:pPr algn="ctr">
              <a:lnSpc>
                <a:spcPct val="150000"/>
              </a:lnSpc>
              <a:spcBef>
                <a:spcPct val="0"/>
              </a:spcBef>
            </a:pPr>
            <a:r>
              <a:rPr sz="2000" b="1" dirty="0">
                <a:solidFill>
                  <a:prstClr val="black">
                    <a:lumMod val="85000"/>
                    <a:lumOff val="15000"/>
                  </a:prstClr>
                </a:solidFill>
                <a:latin typeface="微软雅黑" panose="020B0503020204020204" pitchFamily="34" charset="-122"/>
                <a:ea typeface="微软雅黑" panose="020B0503020204020204" pitchFamily="34" charset="-122"/>
                <a:sym typeface="+mn-ea"/>
              </a:rPr>
              <a:t>共同富裕是</a:t>
            </a:r>
            <a:r>
              <a:rPr lang="zh-CN" sz="2000" b="1" dirty="0">
                <a:solidFill>
                  <a:prstClr val="black">
                    <a:lumMod val="85000"/>
                    <a:lumOff val="15000"/>
                  </a:prstClr>
                </a:solidFill>
                <a:latin typeface="微软雅黑" panose="020B0503020204020204" pitchFamily="34" charset="-122"/>
                <a:ea typeface="微软雅黑" panose="020B0503020204020204" pitchFamily="34" charset="-122"/>
                <a:sym typeface="+mn-ea"/>
              </a:rPr>
              <a:t>中国式现代化的本质要求</a:t>
            </a:r>
            <a:endParaRPr lang="zh-CN" altLang="en-US" sz="2000" b="1" dirty="0">
              <a:solidFill>
                <a:prstClr val="black">
                  <a:lumMod val="85000"/>
                  <a:lumOff val="15000"/>
                </a:prstClr>
              </a:solidFill>
              <a:latin typeface="华文中宋" panose="02010600040101010101" pitchFamily="2" charset="-122"/>
              <a:ea typeface="华文中宋" panose="02010600040101010101" pitchFamily="2" charset="-122"/>
            </a:endParaRPr>
          </a:p>
        </p:txBody>
      </p:sp>
      <p:sp>
        <p:nvSpPr>
          <p:cNvPr id="19" name="Freeform 105"/>
          <p:cNvSpPr/>
          <p:nvPr>
            <p:custDataLst>
              <p:tags r:id="rId6"/>
            </p:custDataLst>
          </p:nvPr>
        </p:nvSpPr>
        <p:spPr bwMode="auto">
          <a:xfrm>
            <a:off x="4757103" y="1569484"/>
            <a:ext cx="2677795" cy="1741805"/>
          </a:xfrm>
          <a:prstGeom prst="roundRect">
            <a:avLst/>
          </a:prstGeom>
          <a:noFill/>
          <a:ln w="19050">
            <a:noFill/>
          </a:ln>
        </p:spPr>
        <p:txBody>
          <a:bodyPr vert="horz" wrap="square" lIns="91440" tIns="45720" rIns="91440" bIns="45720" numCol="1" anchor="t" anchorCtr="0" compatLnSpc="1"/>
          <a:lstStyle/>
          <a:p>
            <a:pPr algn="ctr">
              <a:lnSpc>
                <a:spcPct val="150000"/>
              </a:lnSpc>
            </a:pPr>
            <a:r>
              <a:rPr lang="zh-CN" altLang="en-US" sz="2200" b="1" dirty="0">
                <a:solidFill>
                  <a:srgbClr val="C00000"/>
                </a:solidFill>
                <a:latin typeface="华文中宋" panose="02010600040101010101" pitchFamily="2" charset="-122"/>
                <a:ea typeface="华文中宋" panose="02010600040101010101" pitchFamily="2" charset="-122"/>
              </a:rPr>
              <a:t>中国式现代化是</a:t>
            </a:r>
            <a:endParaRPr lang="en-US" altLang="zh-CN" sz="2200" b="1" dirty="0">
              <a:solidFill>
                <a:srgbClr val="C00000"/>
              </a:solidFill>
              <a:latin typeface="华文中宋" panose="02010600040101010101" pitchFamily="2" charset="-122"/>
              <a:ea typeface="华文中宋" panose="02010600040101010101" pitchFamily="2" charset="-122"/>
            </a:endParaRPr>
          </a:p>
          <a:p>
            <a:pPr algn="ctr">
              <a:lnSpc>
                <a:spcPct val="150000"/>
              </a:lnSpc>
            </a:pPr>
            <a:r>
              <a:rPr lang="zh-CN" altLang="en-US" sz="2200" b="1" dirty="0">
                <a:solidFill>
                  <a:srgbClr val="C00000"/>
                </a:solidFill>
                <a:latin typeface="华文中宋" panose="02010600040101010101" pitchFamily="2" charset="-122"/>
                <a:ea typeface="华文中宋" panose="02010600040101010101" pitchFamily="2" charset="-122"/>
              </a:rPr>
              <a:t>中国共产党领导的</a:t>
            </a:r>
            <a:endParaRPr lang="en-US" altLang="zh-CN" sz="2200" b="1" dirty="0">
              <a:solidFill>
                <a:srgbClr val="C00000"/>
              </a:solidFill>
              <a:latin typeface="华文中宋" panose="02010600040101010101" pitchFamily="2" charset="-122"/>
              <a:ea typeface="华文中宋" panose="02010600040101010101" pitchFamily="2" charset="-122"/>
            </a:endParaRPr>
          </a:p>
          <a:p>
            <a:pPr algn="ctr">
              <a:lnSpc>
                <a:spcPct val="150000"/>
              </a:lnSpc>
            </a:pPr>
            <a:r>
              <a:rPr lang="zh-CN" altLang="en-US" sz="2200" b="1" dirty="0">
                <a:solidFill>
                  <a:srgbClr val="C00000"/>
                </a:solidFill>
                <a:latin typeface="华文中宋" panose="02010600040101010101" pitchFamily="2" charset="-122"/>
                <a:ea typeface="华文中宋" panose="02010600040101010101" pitchFamily="2" charset="-122"/>
              </a:rPr>
              <a:t>社会主义现代化</a:t>
            </a:r>
          </a:p>
        </p:txBody>
      </p:sp>
      <p:sp>
        <p:nvSpPr>
          <p:cNvPr id="5" name="箭头: 右 1"/>
          <p:cNvSpPr/>
          <p:nvPr>
            <p:custDataLst>
              <p:tags r:id="rId7"/>
            </p:custDataLst>
          </p:nvPr>
        </p:nvSpPr>
        <p:spPr>
          <a:xfrm>
            <a:off x="4284194" y="2310423"/>
            <a:ext cx="519127" cy="304800"/>
          </a:xfrm>
          <a:prstGeom prst="rightArrow">
            <a:avLst/>
          </a:prstGeom>
          <a:solidFill>
            <a:schemeClr val="bg1"/>
          </a:solidFill>
          <a:ln w="25400">
            <a:gradFill flip="none" rotWithShape="1">
              <a:gsLst>
                <a:gs pos="0">
                  <a:schemeClr val="bg1">
                    <a:alpha val="0"/>
                  </a:schemeClr>
                </a:gs>
                <a:gs pos="100000">
                  <a:srgbClr val="C00000"/>
                </a:gs>
              </a:gsLst>
              <a:lin ang="0" scaled="1"/>
              <a:tileRect/>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箭头: 右 19"/>
          <p:cNvSpPr/>
          <p:nvPr>
            <p:custDataLst>
              <p:tags r:id="rId8"/>
            </p:custDataLst>
          </p:nvPr>
        </p:nvSpPr>
        <p:spPr>
          <a:xfrm flipH="1">
            <a:off x="7414831" y="2354583"/>
            <a:ext cx="559325" cy="304800"/>
          </a:xfrm>
          <a:prstGeom prst="rightArrow">
            <a:avLst/>
          </a:prstGeom>
          <a:solidFill>
            <a:schemeClr val="bg1"/>
          </a:solidFill>
          <a:ln w="25400">
            <a:gradFill flip="none" rotWithShape="1">
              <a:gsLst>
                <a:gs pos="0">
                  <a:schemeClr val="bg1">
                    <a:alpha val="0"/>
                  </a:schemeClr>
                </a:gs>
                <a:gs pos="100000">
                  <a:srgbClr val="C00000"/>
                </a:gs>
              </a:gsLst>
              <a:lin ang="0" scaled="1"/>
              <a:tileRect/>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9"/>
            </p:custDataLst>
          </p:nvPr>
        </p:nvSpPr>
        <p:spPr>
          <a:xfrm>
            <a:off x="622300" y="2026285"/>
            <a:ext cx="3288665" cy="1014730"/>
          </a:xfrm>
          <a:prstGeom prst="rect">
            <a:avLst/>
          </a:prstGeom>
        </p:spPr>
        <p:txBody>
          <a:bodyPr wrap="square">
            <a:spAutoFit/>
          </a:bodyPr>
          <a:lstStyle/>
          <a:p>
            <a:pPr algn="ctr">
              <a:lnSpc>
                <a:spcPct val="150000"/>
              </a:lnSpc>
              <a:spcBef>
                <a:spcPct val="0"/>
              </a:spcBef>
            </a:pPr>
            <a:r>
              <a:rPr sz="2000" b="1" dirty="0">
                <a:solidFill>
                  <a:prstClr val="black">
                    <a:lumMod val="85000"/>
                    <a:lumOff val="15000"/>
                  </a:prstClr>
                </a:solidFill>
                <a:latin typeface="微软雅黑" panose="020B0503020204020204" pitchFamily="34" charset="-122"/>
                <a:ea typeface="微软雅黑" panose="020B0503020204020204" pitchFamily="34" charset="-122"/>
                <a:sym typeface="+mn-ea"/>
              </a:rPr>
              <a:t>共同富裕是</a:t>
            </a:r>
            <a:r>
              <a:rPr lang="zh-CN" sz="2000" b="1" dirty="0">
                <a:solidFill>
                  <a:prstClr val="black">
                    <a:lumMod val="85000"/>
                    <a:lumOff val="15000"/>
                  </a:prstClr>
                </a:solidFill>
                <a:latin typeface="微软雅黑" panose="020B0503020204020204" pitchFamily="34" charset="-122"/>
                <a:ea typeface="微软雅黑" panose="020B0503020204020204" pitchFamily="34" charset="-122"/>
                <a:sym typeface="+mn-ea"/>
              </a:rPr>
              <a:t>中国式现代化的重要特征</a:t>
            </a:r>
            <a:endParaRPr lang="zh-CN" altLang="en-US" sz="2000" b="1" dirty="0">
              <a:solidFill>
                <a:prstClr val="black">
                  <a:lumMod val="85000"/>
                  <a:lumOff val="15000"/>
                </a:prstClr>
              </a:solidFill>
              <a:latin typeface="华文中宋" panose="02010600040101010101" pitchFamily="2" charset="-122"/>
              <a:ea typeface="华文中宋" panose="02010600040101010101" pitchFamily="2" charset="-122"/>
            </a:endParaRPr>
          </a:p>
        </p:txBody>
      </p:sp>
      <p:sp>
        <p:nvSpPr>
          <p:cNvPr id="21" name="文本框 20"/>
          <p:cNvSpPr txBox="1"/>
          <p:nvPr/>
        </p:nvSpPr>
        <p:spPr>
          <a:xfrm>
            <a:off x="690380" y="4075153"/>
            <a:ext cx="10810603" cy="1422954"/>
          </a:xfrm>
          <a:prstGeom prst="rect">
            <a:avLst/>
          </a:prstGeom>
          <a:noFill/>
        </p:spPr>
        <p:txBody>
          <a:bodyPr wrap="square" rtlCol="0">
            <a:spAutoFit/>
          </a:bodyPr>
          <a:lstStyle/>
          <a:p>
            <a:pPr algn="just">
              <a:lnSpc>
                <a:spcPct val="150000"/>
              </a:lnSpc>
            </a:pPr>
            <a:r>
              <a:rPr lang="zh-CN" altLang="en-US" sz="2000" b="1"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rPr>
              <a:t>　　共同富裕是社会主义的本质要求，是中国式现代化的重要特征。我们说的共同富裕是全体人民共同富裕，是人民群众物质生活和精神生活都富裕，不是少数人的富裕，也不是整齐划一的平均主义。</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şlídê"/>
          <p:cNvSpPr/>
          <p:nvPr/>
        </p:nvSpPr>
        <p:spPr>
          <a:xfrm>
            <a:off x="6281352" y="1569283"/>
            <a:ext cx="5910647" cy="4797898"/>
          </a:xfrm>
          <a:prstGeom prst="rect">
            <a:avLst/>
          </a:prstGeom>
          <a:solidFill>
            <a:schemeClr val="bg1"/>
          </a:solidFill>
          <a:ln>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ct val="0"/>
              </a:spcBef>
              <a:spcAft>
                <a:spcPts val="600"/>
              </a:spcAft>
              <a:buClr>
                <a:srgbClr val="C00000"/>
              </a:buClr>
              <a:buSzPct val="90000"/>
              <a:buFontTx/>
              <a:buNone/>
              <a:defRPr/>
            </a:pPr>
            <a:endPar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ea"/>
            </a:endParaRPr>
          </a:p>
        </p:txBody>
      </p:sp>
      <p:sp>
        <p:nvSpPr>
          <p:cNvPr id="3" name="矩形 2"/>
          <p:cNvSpPr/>
          <p:nvPr/>
        </p:nvSpPr>
        <p:spPr>
          <a:xfrm>
            <a:off x="6578535" y="2162667"/>
            <a:ext cx="5316280" cy="3611130"/>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8" name="图片 17"/>
          <p:cNvPicPr>
            <a:picLocks noChangeAspect="1"/>
          </p:cNvPicPr>
          <p:nvPr/>
        </p:nvPicPr>
        <p:blipFill>
          <a:blip r:embed="rId2" cstate="print"/>
          <a:stretch>
            <a:fillRect/>
          </a:stretch>
        </p:blipFill>
        <p:spPr>
          <a:xfrm>
            <a:off x="-11575" y="1562359"/>
            <a:ext cx="3078866" cy="4797898"/>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pic>
        <p:nvPicPr>
          <p:cNvPr id="22" name="图片 21"/>
          <p:cNvPicPr>
            <a:picLocks noChangeAspect="1"/>
          </p:cNvPicPr>
          <p:nvPr/>
        </p:nvPicPr>
        <p:blipFill>
          <a:blip r:embed="rId3" cstate="print"/>
          <a:stretch>
            <a:fillRect/>
          </a:stretch>
        </p:blipFill>
        <p:spPr>
          <a:xfrm>
            <a:off x="3144614" y="1562359"/>
            <a:ext cx="3070991" cy="4804822"/>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
        <p:nvSpPr>
          <p:cNvPr id="27" name="对角圆角矩形 1"/>
          <p:cNvSpPr/>
          <p:nvPr/>
        </p:nvSpPr>
        <p:spPr>
          <a:xfrm flipH="1">
            <a:off x="3379058" y="900000"/>
            <a:ext cx="5433884"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共同富裕是中国特色社会主义的本质要求</a:t>
            </a:r>
          </a:p>
        </p:txBody>
      </p:sp>
      <p:sp>
        <p:nvSpPr>
          <p:cNvPr id="29" name="文本框 28"/>
          <p:cNvSpPr txBox="1"/>
          <p:nvPr/>
        </p:nvSpPr>
        <p:spPr>
          <a:xfrm>
            <a:off x="6899934" y="2537071"/>
            <a:ext cx="4673482" cy="2862322"/>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i="0" u="none" strike="noStrike" kern="1200" cap="none" spc="0" normalizeH="0" baseline="0" noProof="0" dirty="0">
                <a:ln>
                  <a:noFill/>
                </a:ln>
                <a:solidFill>
                  <a:schemeClr val="tx1">
                    <a:lumMod val="85000"/>
                    <a:lumOff val="15000"/>
                  </a:schemeClr>
                </a:solidFill>
                <a:uLnTx/>
                <a:uFillTx/>
                <a:latin typeface="微软雅黑" panose="020B0503020204020204" pitchFamily="34" charset="-122"/>
                <a:ea typeface="微软雅黑" panose="020B0503020204020204" pitchFamily="34" charset="-122"/>
                <a:cs typeface="+mn-cs"/>
              </a:rPr>
              <a:t>　　共同富裕是人类社会孜孜以求的美好愿景。中国共产党作为马克思主义政党，把带领人民创造美好生活、实现共同富裕作为矢志不渝的奋斗目标，体现了新时代坚持和发展中国特色社会主义的内在要求。</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3970" y="170180"/>
            <a:ext cx="3868420" cy="2901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三、怎样推动人的全面发展、全体人民共同富裕</a:t>
            </a:r>
          </a:p>
        </p:txBody>
      </p:sp>
      <p:sp>
        <p:nvSpPr>
          <p:cNvPr id="3" name="矩形 2"/>
          <p:cNvSpPr/>
          <p:nvPr/>
        </p:nvSpPr>
        <p:spPr>
          <a:xfrm>
            <a:off x="8660128" y="174593"/>
            <a:ext cx="3318512" cy="285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第</a:t>
            </a:r>
            <a:r>
              <a:rPr kumimoji="0" lang="zh-CN" altLang="en-US" sz="1200" b="0"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sym typeface="+mn-ea"/>
              </a:rPr>
              <a:t>四</a:t>
            </a:r>
            <a:r>
              <a:rPr kumimoji="0" lang="zh-CN" altLang="en-US" sz="1200" b="0"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讲 坚持以人民为中心</a:t>
            </a:r>
          </a:p>
        </p:txBody>
      </p:sp>
      <p:grpSp>
        <p:nvGrpSpPr>
          <p:cNvPr id="16" name="组合 15"/>
          <p:cNvGrpSpPr/>
          <p:nvPr/>
        </p:nvGrpSpPr>
        <p:grpSpPr>
          <a:xfrm>
            <a:off x="-1" y="-9313"/>
            <a:ext cx="12192001" cy="2715812"/>
            <a:chOff x="-1" y="-1"/>
            <a:chExt cx="12192001" cy="2715812"/>
          </a:xfrm>
        </p:grpSpPr>
        <p:pic>
          <p:nvPicPr>
            <p:cNvPr id="17" name="图片 16"/>
            <p:cNvPicPr>
              <a:picLocks noChangeAspect="1"/>
            </p:cNvPicPr>
            <p:nvPr/>
          </p:nvPicPr>
          <p:blipFill rotWithShape="1">
            <a:blip r:embed="rId3" cstate="print">
              <a:extLst>
                <a:ext uri="{28A0092B-C50C-407E-A947-70E740481C1C}">
                  <a14:useLocalDpi xmlns:a14="http://schemas.microsoft.com/office/drawing/2010/main" val="0"/>
                </a:ext>
              </a:extLst>
            </a:blip>
            <a:srcRect t="37265"/>
            <a:stretch>
              <a:fillRect/>
            </a:stretch>
          </p:blipFill>
          <p:spPr>
            <a:xfrm>
              <a:off x="5660571" y="0"/>
              <a:ext cx="6531429" cy="2715811"/>
            </a:xfrm>
            <a:prstGeom prst="rect">
              <a:avLst/>
            </a:prstGeom>
          </p:spPr>
        </p:pic>
        <p:sp>
          <p:nvSpPr>
            <p:cNvPr id="19" name="矩形 18"/>
            <p:cNvSpPr/>
            <p:nvPr/>
          </p:nvSpPr>
          <p:spPr>
            <a:xfrm>
              <a:off x="-1" y="-1"/>
              <a:ext cx="5660571" cy="1993045"/>
            </a:xfrm>
            <a:prstGeom prst="rect">
              <a:avLst/>
            </a:prstGeom>
            <a:gradFill>
              <a:gsLst>
                <a:gs pos="5000">
                  <a:srgbClr val="5AADD7"/>
                </a:gs>
                <a:gs pos="85000">
                  <a:srgbClr val="C8D8E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grpSp>
      <p:sp>
        <p:nvSpPr>
          <p:cNvPr id="21" name="对角圆角矩形 1"/>
          <p:cNvSpPr/>
          <p:nvPr/>
        </p:nvSpPr>
        <p:spPr>
          <a:xfrm flipH="1">
            <a:off x="3666000" y="900000"/>
            <a:ext cx="48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共同富裕是中国式现代化的重要特征</a:t>
            </a:r>
          </a:p>
        </p:txBody>
      </p:sp>
      <p:sp>
        <p:nvSpPr>
          <p:cNvPr id="23" name="işlídê"/>
          <p:cNvSpPr/>
          <p:nvPr/>
        </p:nvSpPr>
        <p:spPr>
          <a:xfrm>
            <a:off x="0" y="1993044"/>
            <a:ext cx="12192000" cy="3240000"/>
          </a:xfrm>
          <a:prstGeom prst="rect">
            <a:avLst/>
          </a:prstGeom>
          <a:solidFill>
            <a:schemeClr val="bg1"/>
          </a:solidFill>
          <a:ln>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ct val="0"/>
              </a:spcBef>
              <a:spcAft>
                <a:spcPts val="600"/>
              </a:spcAft>
              <a:buClr>
                <a:srgbClr val="C00000"/>
              </a:buClr>
              <a:buSzPct val="90000"/>
              <a:buFontTx/>
              <a:buNone/>
              <a:defRPr/>
            </a:pPr>
            <a:endPar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ea"/>
            </a:endParaRPr>
          </a:p>
        </p:txBody>
      </p:sp>
      <p:pic>
        <p:nvPicPr>
          <p:cNvPr id="24" name="图片 10"/>
          <p:cNvPicPr preferRelativeResize="0">
            <a:picLocks noChangeArrowheads="1"/>
          </p:cNvPicPr>
          <p:nvPr/>
        </p:nvPicPr>
        <p:blipFill>
          <a:blip r:embed="rId4" cstate="print">
            <a:biLevel thresh="50000"/>
            <a:grayscl/>
            <a:extLst>
              <a:ext uri="{28A0092B-C50C-407E-A947-70E740481C1C}">
                <a14:useLocalDpi xmlns:a14="http://schemas.microsoft.com/office/drawing/2010/main" val="0"/>
              </a:ext>
            </a:extLst>
          </a:blip>
          <a:srcRect l="88019" t="22713" r="2956" b="25211"/>
          <a:stretch>
            <a:fillRect/>
          </a:stretch>
        </p:blipFill>
        <p:spPr bwMode="auto">
          <a:xfrm>
            <a:off x="3240133" y="2462285"/>
            <a:ext cx="108000" cy="162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sp>
        <p:nvSpPr>
          <p:cNvPr id="25" name="文本框 24"/>
          <p:cNvSpPr txBox="1"/>
          <p:nvPr/>
        </p:nvSpPr>
        <p:spPr>
          <a:xfrm>
            <a:off x="545667" y="2329976"/>
            <a:ext cx="2545066" cy="147732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追求共同富裕贯穿于中国式现代化形成和拓展的历史过程</a:t>
            </a:r>
          </a:p>
        </p:txBody>
      </p:sp>
      <p:sp>
        <p:nvSpPr>
          <p:cNvPr id="30" name="文本框 29"/>
          <p:cNvSpPr txBox="1"/>
          <p:nvPr/>
        </p:nvSpPr>
        <p:spPr>
          <a:xfrm>
            <a:off x="3507366" y="2329976"/>
            <a:ext cx="2376000" cy="188461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追求共同富裕体现在中国式现代化不断丰富发展的奋斗目标中</a:t>
            </a:r>
          </a:p>
        </p:txBody>
      </p:sp>
      <p:sp>
        <p:nvSpPr>
          <p:cNvPr id="31" name="文本框 30"/>
          <p:cNvSpPr txBox="1"/>
          <p:nvPr/>
        </p:nvSpPr>
        <p:spPr>
          <a:xfrm>
            <a:off x="6309832" y="2329976"/>
            <a:ext cx="2376000" cy="1476375"/>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追求共同富裕明确了走中国式现代化的必然要求</a:t>
            </a:r>
          </a:p>
        </p:txBody>
      </p:sp>
      <p:sp>
        <p:nvSpPr>
          <p:cNvPr id="32" name="文本框 31"/>
          <p:cNvSpPr txBox="1"/>
          <p:nvPr/>
        </p:nvSpPr>
        <p:spPr>
          <a:xfrm>
            <a:off x="9112300" y="2329976"/>
            <a:ext cx="2376000" cy="1476375"/>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追求共同富裕彰显中国式现代化的深厚文化底蕴</a:t>
            </a:r>
          </a:p>
        </p:txBody>
      </p:sp>
      <p:pic>
        <p:nvPicPr>
          <p:cNvPr id="33" name="图片 10"/>
          <p:cNvPicPr preferRelativeResize="0">
            <a:picLocks noChangeArrowheads="1"/>
          </p:cNvPicPr>
          <p:nvPr/>
        </p:nvPicPr>
        <p:blipFill>
          <a:blip r:embed="rId4" cstate="print">
            <a:biLevel thresh="50000"/>
            <a:grayscl/>
            <a:extLst>
              <a:ext uri="{28A0092B-C50C-407E-A947-70E740481C1C}">
                <a14:useLocalDpi xmlns:a14="http://schemas.microsoft.com/office/drawing/2010/main" val="0"/>
              </a:ext>
            </a:extLst>
          </a:blip>
          <a:srcRect l="88019" t="22713" r="2956" b="25211"/>
          <a:stretch>
            <a:fillRect/>
          </a:stretch>
        </p:blipFill>
        <p:spPr bwMode="auto">
          <a:xfrm>
            <a:off x="6042599" y="2462285"/>
            <a:ext cx="108000" cy="162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34" name="图片 10"/>
          <p:cNvPicPr preferRelativeResize="0">
            <a:picLocks noChangeArrowheads="1"/>
          </p:cNvPicPr>
          <p:nvPr/>
        </p:nvPicPr>
        <p:blipFill>
          <a:blip r:embed="rId4" cstate="print">
            <a:biLevel thresh="50000"/>
            <a:grayscl/>
            <a:extLst>
              <a:ext uri="{28A0092B-C50C-407E-A947-70E740481C1C}">
                <a14:useLocalDpi xmlns:a14="http://schemas.microsoft.com/office/drawing/2010/main" val="0"/>
              </a:ext>
            </a:extLst>
          </a:blip>
          <a:srcRect l="88019" t="22713" r="2956" b="25211"/>
          <a:stretch>
            <a:fillRect/>
          </a:stretch>
        </p:blipFill>
        <p:spPr bwMode="auto">
          <a:xfrm>
            <a:off x="8845065" y="2462285"/>
            <a:ext cx="108000" cy="162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35" name="图片 34"/>
          <p:cNvPicPr preferRelativeResize="0"/>
          <p:nvPr>
            <p:custDataLst>
              <p:tags r:id="rId1"/>
            </p:custDataLst>
          </p:nvPr>
        </p:nvPicPr>
        <p:blipFill rotWithShape="1">
          <a:blip r:embed="rId5" cstate="print">
            <a:extLst>
              <a:ext uri="{28A0092B-C50C-407E-A947-70E740481C1C}">
                <a14:useLocalDpi xmlns:a14="http://schemas.microsoft.com/office/drawing/2010/main" val="0"/>
              </a:ext>
            </a:extLst>
          </a:blip>
          <a:srcRect l="383" t="50671" r="395" b="26088"/>
          <a:stretch>
            <a:fillRect/>
          </a:stretch>
        </p:blipFill>
        <p:spPr>
          <a:xfrm>
            <a:off x="750595" y="4683835"/>
            <a:ext cx="10800007" cy="1576003"/>
          </a:xfrm>
          <a:prstGeom prst="cube">
            <a:avLst>
              <a:gd name="adj" fmla="val 5027"/>
            </a:avLst>
          </a:prstGeom>
          <a:noFill/>
          <a:ln w="635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pic>
      <p:sp>
        <p:nvSpPr>
          <p:cNvPr id="4" name="文本框 3"/>
          <p:cNvSpPr txBox="1"/>
          <p:nvPr/>
        </p:nvSpPr>
        <p:spPr>
          <a:xfrm>
            <a:off x="2103755" y="5194300"/>
            <a:ext cx="7983855" cy="583565"/>
          </a:xfrm>
          <a:prstGeom prst="rect">
            <a:avLst/>
          </a:prstGeom>
          <a:noFill/>
        </p:spPr>
        <p:txBody>
          <a:bodyPr wrap="square" rtlCol="0">
            <a:spAutoFit/>
          </a:bodyPr>
          <a:lstStyle/>
          <a:p>
            <a:r>
              <a:rPr lang="zh-CN" altLang="en-US" sz="3200" dirty="0">
                <a:solidFill>
                  <a:schemeClr val="bg1"/>
                </a:solidFill>
                <a:latin typeface="方正大标宋简体" panose="02000000000000000000" pitchFamily="65" charset="-122"/>
                <a:ea typeface="方正大标宋简体" panose="02000000000000000000" pitchFamily="65" charset="-122"/>
              </a:rPr>
              <a:t>中国式现代化是全体人民共同富裕的现代化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0" y="1542520"/>
            <a:ext cx="12192000" cy="5357055"/>
            <a:chOff x="0" y="1542520"/>
            <a:chExt cx="12192000" cy="5357055"/>
          </a:xfrm>
        </p:grpSpPr>
        <p:pic>
          <p:nvPicPr>
            <p:cNvPr id="3" name="图片 2"/>
            <p:cNvPicPr>
              <a:picLocks noChangeAspect="1"/>
            </p:cNvPicPr>
            <p:nvPr/>
          </p:nvPicPr>
          <p:blipFill rotWithShape="1">
            <a:blip r:embed="rId3">
              <a:extLst>
                <a:ext uri="{28A0092B-C50C-407E-A947-70E740481C1C}">
                  <a14:useLocalDpi xmlns:a14="http://schemas.microsoft.com/office/drawing/2010/main" val="0"/>
                </a:ext>
              </a:extLst>
            </a:blip>
            <a:srcRect l="20799" r="22263" b="21725"/>
            <a:stretch>
              <a:fillRect/>
            </a:stretch>
          </p:blipFill>
          <p:spPr>
            <a:xfrm>
              <a:off x="0" y="2048719"/>
              <a:ext cx="12192000" cy="4850856"/>
            </a:xfrm>
            <a:prstGeom prst="rect">
              <a:avLst/>
            </a:prstGeom>
          </p:spPr>
        </p:pic>
        <p:sp>
          <p:nvSpPr>
            <p:cNvPr id="54" name="矩形 53"/>
            <p:cNvSpPr/>
            <p:nvPr/>
          </p:nvSpPr>
          <p:spPr>
            <a:xfrm>
              <a:off x="0" y="2048719"/>
              <a:ext cx="12192000" cy="3772960"/>
            </a:xfrm>
            <a:prstGeom prst="rect">
              <a:avLst/>
            </a:prstGeom>
            <a:gradFill flip="none" rotWithShape="1">
              <a:gsLst>
                <a:gs pos="0">
                  <a:schemeClr val="bg1"/>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0" y="1542520"/>
              <a:ext cx="12192000" cy="3772960"/>
            </a:xfrm>
            <a:prstGeom prst="rect">
              <a:avLst/>
            </a:prstGeom>
            <a:gradFill flip="none" rotWithShape="1">
              <a:gsLst>
                <a:gs pos="0">
                  <a:schemeClr val="bg1"/>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4" name="对角圆角矩形 1"/>
          <p:cNvSpPr/>
          <p:nvPr/>
        </p:nvSpPr>
        <p:spPr>
          <a:xfrm flipH="1">
            <a:off x="2981705" y="900000"/>
            <a:ext cx="6228591"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sym typeface="+mn-ea"/>
              </a:rPr>
              <a:t>促进人的全面发展与促进共同富裕是高度统一的</a:t>
            </a:r>
            <a:endPar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nvGrpSpPr>
          <p:cNvPr id="8" name="组合 7"/>
          <p:cNvGrpSpPr/>
          <p:nvPr/>
        </p:nvGrpSpPr>
        <p:grpSpPr>
          <a:xfrm>
            <a:off x="1740602" y="1750743"/>
            <a:ext cx="8664497" cy="3080337"/>
            <a:chOff x="1740602" y="1750743"/>
            <a:chExt cx="8664497" cy="3378820"/>
          </a:xfrm>
        </p:grpSpPr>
        <p:sp>
          <p:nvSpPr>
            <p:cNvPr id="6" name="对角圆角矩形 5"/>
            <p:cNvSpPr/>
            <p:nvPr/>
          </p:nvSpPr>
          <p:spPr>
            <a:xfrm>
              <a:off x="1740602" y="1750743"/>
              <a:ext cx="8664497" cy="3378820"/>
            </a:xfrm>
            <a:prstGeom prst="round2DiagRect">
              <a:avLst>
                <a:gd name="adj1" fmla="val 13422"/>
                <a:gd name="adj2" fmla="val 0"/>
              </a:avLst>
            </a:prstGeom>
            <a:gradFill>
              <a:gsLst>
                <a:gs pos="0">
                  <a:schemeClr val="accent4">
                    <a:lumMod val="20000"/>
                    <a:lumOff val="80000"/>
                  </a:schemeClr>
                </a:gs>
                <a:gs pos="50000">
                  <a:srgbClr val="DA7B43"/>
                </a:gs>
                <a:gs pos="100000">
                  <a:srgbClr val="98343B"/>
                </a:gs>
              </a:gsLst>
              <a:lin ang="1800000" scaled="0"/>
            </a:gra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b="1">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sp>
          <p:nvSpPr>
            <p:cNvPr id="53" name="对角圆角矩形 52"/>
            <p:cNvSpPr/>
            <p:nvPr/>
          </p:nvSpPr>
          <p:spPr>
            <a:xfrm>
              <a:off x="1837702" y="1818353"/>
              <a:ext cx="8495892" cy="3311210"/>
            </a:xfrm>
            <a:prstGeom prst="round2DiagRect">
              <a:avLst>
                <a:gd name="adj1" fmla="val 13422"/>
                <a:gd name="adj2" fmla="val 0"/>
              </a:avLst>
            </a:prstGeom>
            <a:solidFill>
              <a:schemeClr val="bg1"/>
            </a:soli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b="1">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sp>
        <p:nvSpPr>
          <p:cNvPr id="52" name="矩形 8"/>
          <p:cNvSpPr>
            <a:spLocks noChangeArrowheads="1"/>
          </p:cNvSpPr>
          <p:nvPr/>
        </p:nvSpPr>
        <p:spPr bwMode="auto">
          <a:xfrm>
            <a:off x="2458091" y="2400093"/>
            <a:ext cx="7437864" cy="1938020"/>
          </a:xfrm>
          <a:prstGeom prst="rect">
            <a:avLst/>
          </a:prstGeom>
          <a:noFill/>
          <a:ln>
            <a:noFill/>
          </a:ln>
        </p:spPr>
        <p:txBody>
          <a:bodyPr vert="horz"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rPr>
              <a:t>     </a:t>
            </a:r>
            <a:r>
              <a:rPr kumimoji="0" lang="en-US" altLang="zh-CN" sz="2000" b="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rPr>
              <a:t> </a:t>
            </a:r>
            <a:r>
              <a:rPr kumimoji="0" lang="zh-CN" altLang="en-US" sz="2000" b="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rPr>
              <a:t> </a:t>
            </a:r>
            <a:r>
              <a:rPr kumimoji="0" lang="zh-CN" altLang="en-US" sz="2000" b="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sym typeface="+mn-ea"/>
              </a:rPr>
              <a:t>促进人的全面发展与</a:t>
            </a:r>
            <a:r>
              <a:rPr kumimoji="0" lang="zh-CN" altLang="en-US" sz="2000" b="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rPr>
              <a:t>促进共同富裕相统一，既是马克思主义的价值追求，也是社会主义的本质要求，更是中国共产党人的奋斗目标。</a:t>
            </a:r>
            <a:r>
              <a:rPr lang="zh-CN" altLang="en-US" sz="200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sym typeface="+mn-ea"/>
              </a:rPr>
              <a:t>共同富裕与人的全面发展是内在统一的，二者互相促进，共同发展。</a:t>
            </a:r>
            <a:endParaRPr kumimoji="0" lang="zh-CN" altLang="en-US" sz="2000" b="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p:txBody>
      </p:sp>
      <p:pic>
        <p:nvPicPr>
          <p:cNvPr id="10" name="图片 9"/>
          <p:cNvPicPr>
            <a:picLocks noChangeAspect="1"/>
          </p:cNvPicPr>
          <p:nvPr/>
        </p:nvPicPr>
        <p:blipFill rotWithShape="1">
          <a:blip r:embed="rId4">
            <a:extLst>
              <a:ext uri="{BEBA8EAE-BF5A-486C-A8C5-ECC9F3942E4B}">
                <a14:imgProps xmlns:a14="http://schemas.microsoft.com/office/drawing/2010/main">
                  <a14:imgLayer r:embed="rId5">
                    <a14:imgEffect>
                      <a14:backgroundRemoval t="7724" b="85569" l="20824" r="79471">
                        <a14:foregroundMark x1="21882" y1="50407" x2="64941" y2="72154"/>
                        <a14:foregroundMark x1="64941" y1="72154" x2="70941" y2="70935"/>
                        <a14:foregroundMark x1="70941" y1="70935" x2="71118" y2="70935"/>
                        <a14:foregroundMark x1="74059" y1="47358" x2="79588" y2="47561"/>
                        <a14:foregroundMark x1="73412" y1="72967" x2="78941" y2="75000"/>
                        <a14:foregroundMark x1="22235" y1="72358" x2="46353" y2="72358"/>
                        <a14:foregroundMark x1="46353" y1="72358" x2="66412" y2="72967"/>
                        <a14:foregroundMark x1="21353" y1="61179" x2="26824" y2="85772"/>
                        <a14:foregroundMark x1="51471" y1="69919" x2="48412" y2="79268"/>
                        <a14:foregroundMark x1="48412" y1="79268" x2="35412" y2="81707"/>
                        <a14:foregroundMark x1="35412" y1="81707" x2="31059" y2="76626"/>
                        <a14:foregroundMark x1="31059" y1="76626" x2="31412" y2="74187"/>
                        <a14:foregroundMark x1="22412" y1="48171" x2="32235" y2="48780"/>
                        <a14:foregroundMark x1="20824" y1="47154" x2="25000" y2="50000"/>
                      </a14:backgroundRemoval>
                    </a14:imgEffect>
                  </a14:imgLayer>
                </a14:imgProps>
              </a:ext>
              <a:ext uri="{28A0092B-C50C-407E-A947-70E740481C1C}">
                <a14:useLocalDpi xmlns:a14="http://schemas.microsoft.com/office/drawing/2010/main" val="0"/>
              </a:ext>
            </a:extLst>
          </a:blip>
          <a:srcRect l="20799" t="36943" r="22263" b="21725"/>
          <a:stretch>
            <a:fillRect/>
          </a:stretch>
        </p:blipFill>
        <p:spPr>
          <a:xfrm>
            <a:off x="-23150" y="4338113"/>
            <a:ext cx="12192000" cy="25614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işlídê"/>
          <p:cNvSpPr/>
          <p:nvPr/>
        </p:nvSpPr>
        <p:spPr>
          <a:xfrm>
            <a:off x="0" y="3657599"/>
            <a:ext cx="12192000" cy="2656153"/>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28" name="对角圆角矩形 1"/>
          <p:cNvSpPr/>
          <p:nvPr/>
        </p:nvSpPr>
        <p:spPr>
          <a:xfrm flipH="1">
            <a:off x="4037954" y="900000"/>
            <a:ext cx="4116092"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扎实推动共同富裕的总体思路</a:t>
            </a:r>
          </a:p>
        </p:txBody>
      </p:sp>
      <p:grpSp>
        <p:nvGrpSpPr>
          <p:cNvPr id="30" name="组合 29"/>
          <p:cNvGrpSpPr/>
          <p:nvPr/>
        </p:nvGrpSpPr>
        <p:grpSpPr>
          <a:xfrm>
            <a:off x="4657090" y="1993900"/>
            <a:ext cx="7172325" cy="4325869"/>
            <a:chOff x="1072055" y="1781503"/>
            <a:chExt cx="3270272" cy="4293343"/>
          </a:xfrm>
        </p:grpSpPr>
        <p:sp>
          <p:nvSpPr>
            <p:cNvPr id="32" name="矩形: 单圆角 5"/>
            <p:cNvSpPr/>
            <p:nvPr/>
          </p:nvSpPr>
          <p:spPr>
            <a:xfrm>
              <a:off x="1072055" y="1781503"/>
              <a:ext cx="3270272" cy="4293343"/>
            </a:xfrm>
            <a:prstGeom prst="round1Rect">
              <a:avLst/>
            </a:prstGeom>
            <a:gradFill>
              <a:gsLst>
                <a:gs pos="0">
                  <a:schemeClr val="accent4">
                    <a:lumMod val="20000"/>
                    <a:lumOff val="80000"/>
                  </a:schemeClr>
                </a:gs>
                <a:gs pos="50000">
                  <a:srgbClr val="DA7B43"/>
                </a:gs>
                <a:gs pos="100000">
                  <a:srgbClr val="B00000"/>
                </a:gs>
              </a:gsLst>
              <a:lin ang="1800000" scaled="0"/>
            </a:gradFill>
            <a:ln>
              <a:noFill/>
            </a:ln>
            <a:effectLst>
              <a:outerShdw blurRad="381000" dist="127000" dir="5400000" algn="t" rotWithShape="0">
                <a:schemeClr val="accent2">
                  <a:lumMod val="50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3600" b="1">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sp>
          <p:nvSpPr>
            <p:cNvPr id="33" name="矩形: 单圆角 19"/>
            <p:cNvSpPr/>
            <p:nvPr/>
          </p:nvSpPr>
          <p:spPr>
            <a:xfrm>
              <a:off x="1108315" y="1848562"/>
              <a:ext cx="3190872" cy="4226283"/>
            </a:xfrm>
            <a:prstGeom prst="round1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36" name="矩形 35"/>
            <p:cNvSpPr/>
            <p:nvPr/>
          </p:nvSpPr>
          <p:spPr>
            <a:xfrm>
              <a:off x="1310919" y="1963638"/>
              <a:ext cx="2809625" cy="375614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39750" algn="just"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坚持以人民为中心的发展思想，在高质量发展中促进共同富裕，正确处理效率和公平的关系，构建初次分配、再分配、三次分配协调配套的基础性制度安排，加大税收、社保、转移支付等调节力度并提高精准性，扩大中等收入群体比重，增加低收入群体收入，合理调节高收入，取缔非法收入，形成中间大、两头小的橄榄型分配结构，促进社会公平正义，促进人的全面发展，使全体人民朝着共同富裕目标扎实迈进。</a:t>
              </a:r>
            </a:p>
          </p:txBody>
        </p:sp>
      </p:grpSp>
      <p:pic>
        <p:nvPicPr>
          <p:cNvPr id="31" name="图片 30"/>
          <p:cNvPicPr>
            <a:picLocks noChangeAspect="1"/>
          </p:cNvPicPr>
          <p:nvPr/>
        </p:nvPicPr>
        <p:blipFill>
          <a:blip r:embed="rId3"/>
          <a:stretch>
            <a:fillRect/>
          </a:stretch>
        </p:blipFill>
        <p:spPr>
          <a:xfrm>
            <a:off x="440766" y="2177415"/>
            <a:ext cx="3994150" cy="3437255"/>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5288713" y="2182731"/>
            <a:ext cx="6193180" cy="3866310"/>
            <a:chOff x="6023446" y="2826094"/>
            <a:chExt cx="6193180" cy="3866310"/>
          </a:xfrm>
        </p:grpSpPr>
        <p:sp>
          <p:nvSpPr>
            <p:cNvPr id="27" name="矩形 26"/>
            <p:cNvSpPr/>
            <p:nvPr/>
          </p:nvSpPr>
          <p:spPr>
            <a:xfrm flipV="1">
              <a:off x="6096626" y="2912404"/>
              <a:ext cx="6120000" cy="378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8" name="矩形 27"/>
            <p:cNvSpPr/>
            <p:nvPr/>
          </p:nvSpPr>
          <p:spPr>
            <a:xfrm flipV="1">
              <a:off x="6023446" y="2826094"/>
              <a:ext cx="6120000" cy="378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29" name="对角圆角矩形 1"/>
          <p:cNvSpPr/>
          <p:nvPr/>
        </p:nvSpPr>
        <p:spPr>
          <a:xfrm flipH="1">
            <a:off x="3913188" y="900000"/>
            <a:ext cx="436562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把握扎实推动共同富裕的基本原则</a:t>
            </a:r>
          </a:p>
        </p:txBody>
      </p:sp>
      <p:grpSp>
        <p:nvGrpSpPr>
          <p:cNvPr id="31" name="组合 30"/>
          <p:cNvGrpSpPr/>
          <p:nvPr/>
        </p:nvGrpSpPr>
        <p:grpSpPr>
          <a:xfrm>
            <a:off x="6619899" y="1827306"/>
            <a:ext cx="3603989" cy="1007110"/>
            <a:chOff x="6099812" y="1992088"/>
            <a:chExt cx="3603989" cy="1007110"/>
          </a:xfrm>
        </p:grpSpPr>
        <p:grpSp>
          <p:nvGrpSpPr>
            <p:cNvPr id="32" name="组合 31"/>
            <p:cNvGrpSpPr/>
            <p:nvPr/>
          </p:nvGrpSpPr>
          <p:grpSpPr>
            <a:xfrm>
              <a:off x="6099812" y="1992088"/>
              <a:ext cx="1368916" cy="1007110"/>
              <a:chOff x="6099812" y="1992088"/>
              <a:chExt cx="1368916" cy="1007110"/>
            </a:xfrm>
          </p:grpSpPr>
          <p:sp>
            <p:nvSpPr>
              <p:cNvPr id="34" name="矩形: 对角圆角 33"/>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励</a:t>
                </a:r>
              </a:p>
            </p:txBody>
          </p:sp>
          <p:sp>
            <p:nvSpPr>
              <p:cNvPr id="35" name="矩形: 对角圆角 34"/>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鼓</a:t>
                </a:r>
              </a:p>
            </p:txBody>
          </p:sp>
        </p:grpSp>
        <p:sp>
          <p:nvSpPr>
            <p:cNvPr id="33" name="文本框 32"/>
            <p:cNvSpPr txBox="1"/>
            <p:nvPr/>
          </p:nvSpPr>
          <p:spPr>
            <a:xfrm>
              <a:off x="7543801" y="2408365"/>
              <a:ext cx="21600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华文中宋" panose="02010600040101010101" pitchFamily="2" charset="-122"/>
                  <a:ea typeface="华文中宋" panose="02010600040101010101" pitchFamily="2" charset="-122"/>
                  <a:cs typeface="+mn-cs"/>
                </a:rPr>
                <a:t>勤劳创新致富</a:t>
              </a:r>
            </a:p>
          </p:txBody>
        </p:sp>
      </p:grpSp>
      <p:sp>
        <p:nvSpPr>
          <p:cNvPr id="36" name="文本框 35"/>
          <p:cNvSpPr txBox="1"/>
          <p:nvPr/>
        </p:nvSpPr>
        <p:spPr>
          <a:xfrm>
            <a:off x="5721893" y="2958573"/>
            <a:ext cx="5400000" cy="288000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幸福生活都是奋斗出来的，共同富裕要靠勤劳智慧来创造。要坚持在发展中保障和改善民生，把推动高质量发展放在首位，为人民提高受教育程度、增强发展能力创造更加普惠公平的条件，提升全社会人力资本和专业技能，提高就业创业能力，增强致富本领。</a:t>
            </a:r>
          </a:p>
        </p:txBody>
      </p:sp>
      <p:pic>
        <p:nvPicPr>
          <p:cNvPr id="3" name="图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5214" y="2409573"/>
            <a:ext cx="4956888" cy="3429000"/>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5506427" y="1539247"/>
            <a:ext cx="6193180" cy="3866310"/>
            <a:chOff x="6023446" y="2826094"/>
            <a:chExt cx="6193180" cy="3866310"/>
          </a:xfrm>
        </p:grpSpPr>
        <p:sp>
          <p:nvSpPr>
            <p:cNvPr id="27" name="矩形 26"/>
            <p:cNvSpPr/>
            <p:nvPr/>
          </p:nvSpPr>
          <p:spPr>
            <a:xfrm flipV="1">
              <a:off x="6096626" y="2912404"/>
              <a:ext cx="6120000" cy="378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8" name="矩形 27"/>
            <p:cNvSpPr/>
            <p:nvPr/>
          </p:nvSpPr>
          <p:spPr>
            <a:xfrm flipV="1">
              <a:off x="6023446" y="2826094"/>
              <a:ext cx="6120000" cy="378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29" name="组合 28"/>
          <p:cNvGrpSpPr/>
          <p:nvPr/>
        </p:nvGrpSpPr>
        <p:grpSpPr>
          <a:xfrm>
            <a:off x="6781348" y="1183822"/>
            <a:ext cx="3603989" cy="1007110"/>
            <a:chOff x="6099812" y="1992088"/>
            <a:chExt cx="3603989" cy="1007110"/>
          </a:xfrm>
        </p:grpSpPr>
        <p:grpSp>
          <p:nvGrpSpPr>
            <p:cNvPr id="30" name="组合 29"/>
            <p:cNvGrpSpPr/>
            <p:nvPr/>
          </p:nvGrpSpPr>
          <p:grpSpPr>
            <a:xfrm>
              <a:off x="6099812" y="1992088"/>
              <a:ext cx="1368916" cy="1007110"/>
              <a:chOff x="6099812" y="1992088"/>
              <a:chExt cx="1368916" cy="1007110"/>
            </a:xfrm>
          </p:grpSpPr>
          <p:sp>
            <p:nvSpPr>
              <p:cNvPr id="32" name="矩形: 对角圆角 31"/>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持</a:t>
                </a:r>
              </a:p>
            </p:txBody>
          </p:sp>
          <p:sp>
            <p:nvSpPr>
              <p:cNvPr id="33" name="矩形: 对角圆角 32"/>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坚</a:t>
                </a:r>
              </a:p>
            </p:txBody>
          </p:sp>
        </p:grpSp>
        <p:sp>
          <p:nvSpPr>
            <p:cNvPr id="31" name="文本框 30"/>
            <p:cNvSpPr txBox="1"/>
            <p:nvPr/>
          </p:nvSpPr>
          <p:spPr>
            <a:xfrm>
              <a:off x="7543801" y="2408365"/>
              <a:ext cx="21600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华文中宋" panose="02010600040101010101" pitchFamily="2" charset="-122"/>
                  <a:ea typeface="华文中宋" panose="02010600040101010101" pitchFamily="2" charset="-122"/>
                  <a:cs typeface="+mn-cs"/>
                </a:rPr>
                <a:t>基本经济制度</a:t>
              </a:r>
            </a:p>
          </p:txBody>
        </p:sp>
      </p:grpSp>
      <p:sp>
        <p:nvSpPr>
          <p:cNvPr id="34" name="文本框 33"/>
          <p:cNvSpPr txBox="1"/>
          <p:nvPr/>
        </p:nvSpPr>
        <p:spPr>
          <a:xfrm>
            <a:off x="6063342" y="2315089"/>
            <a:ext cx="5040000" cy="286131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要立足社会主义初级阶段，坚持“两个毫不动摇”。</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要坚持公有制为主体、多种所有制经济共同发展，大力发挥公有制经济在促进共同富裕中的重要作用，同时要促进非公有制经济健康发展、非公有制经济人士健康成长。</a:t>
            </a:r>
          </a:p>
        </p:txBody>
      </p:sp>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1398" y="1654971"/>
            <a:ext cx="5369897" cy="3578878"/>
          </a:xfrm>
          <a:prstGeom prst="rect">
            <a:avLst/>
          </a:prstGeom>
          <a:noFill/>
          <a:ln w="25400">
            <a:solidFill>
              <a:srgbClr val="FFFFFF"/>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695410" y="1786897"/>
            <a:ext cx="10801180" cy="3866310"/>
            <a:chOff x="1450770" y="2826094"/>
            <a:chExt cx="10801180" cy="3866310"/>
          </a:xfrm>
        </p:grpSpPr>
        <p:sp>
          <p:nvSpPr>
            <p:cNvPr id="17" name="矩形 16"/>
            <p:cNvSpPr/>
            <p:nvPr/>
          </p:nvSpPr>
          <p:spPr>
            <a:xfrm flipV="1">
              <a:off x="1523950" y="2912404"/>
              <a:ext cx="10728000" cy="378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矩形 17"/>
            <p:cNvSpPr/>
            <p:nvPr/>
          </p:nvSpPr>
          <p:spPr>
            <a:xfrm flipV="1">
              <a:off x="1450770" y="2826094"/>
              <a:ext cx="10728000" cy="378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19" name="组合 18"/>
          <p:cNvGrpSpPr/>
          <p:nvPr/>
        </p:nvGrpSpPr>
        <p:grpSpPr>
          <a:xfrm>
            <a:off x="6663697" y="1431472"/>
            <a:ext cx="2215127" cy="1013618"/>
            <a:chOff x="5931034" y="1992088"/>
            <a:chExt cx="2215127" cy="1013618"/>
          </a:xfrm>
        </p:grpSpPr>
        <p:grpSp>
          <p:nvGrpSpPr>
            <p:cNvPr id="20" name="组合 19"/>
            <p:cNvGrpSpPr/>
            <p:nvPr/>
          </p:nvGrpSpPr>
          <p:grpSpPr>
            <a:xfrm>
              <a:off x="5931034" y="1992088"/>
              <a:ext cx="1378437" cy="1013618"/>
              <a:chOff x="5931034" y="1992088"/>
              <a:chExt cx="1378437" cy="1013618"/>
            </a:xfrm>
          </p:grpSpPr>
          <p:sp>
            <p:nvSpPr>
              <p:cNvPr id="22" name="矩形: 对角圆角 21"/>
              <p:cNvSpPr/>
              <p:nvPr/>
            </p:nvSpPr>
            <p:spPr>
              <a:xfrm>
                <a:off x="6589471" y="2285706"/>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力</a:t>
                </a:r>
              </a:p>
            </p:txBody>
          </p:sp>
          <p:sp>
            <p:nvSpPr>
              <p:cNvPr id="23" name="矩形: 对角圆角 22"/>
              <p:cNvSpPr/>
              <p:nvPr/>
            </p:nvSpPr>
            <p:spPr>
              <a:xfrm>
                <a:off x="5931034"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尽</a:t>
                </a:r>
              </a:p>
            </p:txBody>
          </p:sp>
        </p:grpSp>
        <p:sp>
          <p:nvSpPr>
            <p:cNvPr id="21" name="文本框 20"/>
            <p:cNvSpPr txBox="1"/>
            <p:nvPr/>
          </p:nvSpPr>
          <p:spPr>
            <a:xfrm>
              <a:off x="7315279" y="2444462"/>
              <a:ext cx="83088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华文中宋" panose="02010600040101010101" pitchFamily="2" charset="-122"/>
                  <a:ea typeface="华文中宋" panose="02010600040101010101" pitchFamily="2" charset="-122"/>
                  <a:cs typeface="+mn-cs"/>
                </a:rPr>
                <a:t>而为</a:t>
              </a:r>
            </a:p>
          </p:txBody>
        </p:sp>
      </p:grpSp>
      <p:sp>
        <p:nvSpPr>
          <p:cNvPr id="24" name="文本框 23"/>
          <p:cNvSpPr txBox="1"/>
          <p:nvPr/>
        </p:nvSpPr>
        <p:spPr>
          <a:xfrm>
            <a:off x="6378064" y="2539550"/>
            <a:ext cx="4500000" cy="286131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要建立科学的公共政策体系，把蛋糕分好，形成人人享有的合理分配格局。</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要以更大的力度、更实的举措让人民群众有更多获得感。要统筹需要和可能，重点加强基础性、普惠性、兜底性民生保障建设。</a:t>
            </a:r>
          </a:p>
        </p:txBody>
      </p:sp>
      <p:grpSp>
        <p:nvGrpSpPr>
          <p:cNvPr id="25" name="组合 24"/>
          <p:cNvGrpSpPr/>
          <p:nvPr/>
        </p:nvGrpSpPr>
        <p:grpSpPr>
          <a:xfrm>
            <a:off x="1042353" y="2325743"/>
            <a:ext cx="5073908" cy="2664000"/>
            <a:chOff x="326910" y="2260133"/>
            <a:chExt cx="5073908" cy="2664000"/>
          </a:xfrm>
        </p:grpSpPr>
        <p:sp>
          <p:nvSpPr>
            <p:cNvPr id="36" name="圆角矩形 4"/>
            <p:cNvSpPr/>
            <p:nvPr/>
          </p:nvSpPr>
          <p:spPr>
            <a:xfrm>
              <a:off x="3744818" y="3877914"/>
              <a:ext cx="1656000" cy="792000"/>
            </a:xfrm>
            <a:prstGeom prst="roundRect">
              <a:avLst>
                <a:gd name="adj" fmla="val 5000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Aharoni" panose="02010803020104030203" pitchFamily="2" charset="-79"/>
                </a:rPr>
                <a:t>养老</a:t>
              </a:r>
            </a:p>
          </p:txBody>
        </p:sp>
        <p:sp>
          <p:nvSpPr>
            <p:cNvPr id="37" name="圆角矩形 4"/>
            <p:cNvSpPr/>
            <p:nvPr/>
          </p:nvSpPr>
          <p:spPr>
            <a:xfrm>
              <a:off x="3744818" y="2507696"/>
              <a:ext cx="1656000" cy="792000"/>
            </a:xfrm>
            <a:prstGeom prst="roundRect">
              <a:avLst>
                <a:gd name="adj" fmla="val 5000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Aharoni" panose="02010803020104030203" pitchFamily="2" charset="-79"/>
                </a:rPr>
                <a:t>就业</a:t>
              </a:r>
            </a:p>
          </p:txBody>
        </p:sp>
        <p:sp>
          <p:nvSpPr>
            <p:cNvPr id="38" name="圆角矩形 4"/>
            <p:cNvSpPr/>
            <p:nvPr/>
          </p:nvSpPr>
          <p:spPr>
            <a:xfrm>
              <a:off x="326910" y="3877914"/>
              <a:ext cx="1656000" cy="792000"/>
            </a:xfrm>
            <a:prstGeom prst="roundRect">
              <a:avLst>
                <a:gd name="adj" fmla="val 5000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Aharoni" panose="02010803020104030203" pitchFamily="2" charset="-79"/>
                </a:rPr>
                <a:t>医疗</a:t>
              </a:r>
            </a:p>
          </p:txBody>
        </p:sp>
        <p:sp>
          <p:nvSpPr>
            <p:cNvPr id="39" name="圆角矩形 4"/>
            <p:cNvSpPr/>
            <p:nvPr/>
          </p:nvSpPr>
          <p:spPr>
            <a:xfrm>
              <a:off x="326910" y="2507696"/>
              <a:ext cx="1656000" cy="792000"/>
            </a:xfrm>
            <a:prstGeom prst="roundRect">
              <a:avLst>
                <a:gd name="adj" fmla="val 5000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Aharoni" panose="02010803020104030203" pitchFamily="2" charset="-79"/>
                </a:rPr>
                <a:t>教育</a:t>
              </a:r>
            </a:p>
          </p:txBody>
        </p:sp>
        <p:grpSp>
          <p:nvGrpSpPr>
            <p:cNvPr id="40" name="组合 39"/>
            <p:cNvGrpSpPr/>
            <p:nvPr/>
          </p:nvGrpSpPr>
          <p:grpSpPr>
            <a:xfrm>
              <a:off x="1525884" y="2260133"/>
              <a:ext cx="2664000" cy="2664000"/>
              <a:chOff x="2596350" y="3233606"/>
              <a:chExt cx="2664000" cy="2664000"/>
            </a:xfrm>
          </p:grpSpPr>
          <p:grpSp>
            <p:nvGrpSpPr>
              <p:cNvPr id="41" name="组合 40"/>
              <p:cNvGrpSpPr/>
              <p:nvPr/>
            </p:nvGrpSpPr>
            <p:grpSpPr>
              <a:xfrm>
                <a:off x="2596350" y="3233606"/>
                <a:ext cx="2664000" cy="2664000"/>
                <a:chOff x="2605068" y="3293896"/>
                <a:chExt cx="2448000" cy="2448000"/>
              </a:xfrm>
            </p:grpSpPr>
            <p:grpSp>
              <p:nvGrpSpPr>
                <p:cNvPr id="46" name="组合 45"/>
                <p:cNvGrpSpPr/>
                <p:nvPr/>
              </p:nvGrpSpPr>
              <p:grpSpPr>
                <a:xfrm>
                  <a:off x="2821068" y="3509896"/>
                  <a:ext cx="2016000" cy="2016000"/>
                  <a:chOff x="2048460" y="3798356"/>
                  <a:chExt cx="2016000" cy="2016000"/>
                </a:xfrm>
              </p:grpSpPr>
              <p:sp>
                <p:nvSpPr>
                  <p:cNvPr id="48" name="椭圆 47"/>
                  <p:cNvSpPr/>
                  <p:nvPr/>
                </p:nvSpPr>
                <p:spPr>
                  <a:xfrm>
                    <a:off x="2048460" y="3798356"/>
                    <a:ext cx="2016000" cy="2016000"/>
                  </a:xfrm>
                  <a:prstGeom prst="ellipse">
                    <a:avLst/>
                  </a:prstGeom>
                  <a:gradFill>
                    <a:gsLst>
                      <a:gs pos="0">
                        <a:schemeClr val="accent2"/>
                      </a:gs>
                      <a:gs pos="100000">
                        <a:srgbClr val="9E0406"/>
                      </a:gs>
                    </a:gsLst>
                    <a:lin ang="1800000" scaled="0"/>
                  </a:gra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公共政策</a:t>
                    </a: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体系</a:t>
                    </a:r>
                  </a:p>
                </p:txBody>
              </p:sp>
              <p:sp>
                <p:nvSpPr>
                  <p:cNvPr id="49" name="同心圆 50"/>
                  <p:cNvSpPr/>
                  <p:nvPr/>
                </p:nvSpPr>
                <p:spPr>
                  <a:xfrm>
                    <a:off x="2192460" y="3942356"/>
                    <a:ext cx="1728000" cy="1728000"/>
                  </a:xfrm>
                  <a:prstGeom prst="donut">
                    <a:avLst>
                      <a:gd name="adj" fmla="val 11222"/>
                    </a:avLst>
                  </a:prstGeom>
                  <a:gradFill flip="none" rotWithShape="1">
                    <a:gsLst>
                      <a:gs pos="0">
                        <a:srgbClr val="FFFDEB"/>
                      </a:gs>
                      <a:gs pos="100000">
                        <a:srgbClr val="D49A78"/>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grpSp>
            <p:sp>
              <p:nvSpPr>
                <p:cNvPr id="47" name="椭圆 46"/>
                <p:cNvSpPr/>
                <p:nvPr/>
              </p:nvSpPr>
              <p:spPr>
                <a:xfrm>
                  <a:off x="2605068" y="3293896"/>
                  <a:ext cx="2448000" cy="2448000"/>
                </a:xfrm>
                <a:prstGeom prst="ellipse">
                  <a:avLst/>
                </a:prstGeom>
                <a:noFill/>
                <a:ln w="6350">
                  <a:gradFill flip="none" rotWithShape="1">
                    <a:gsLst>
                      <a:gs pos="0">
                        <a:srgbClr val="F0BC7C"/>
                      </a:gs>
                      <a:gs pos="100000">
                        <a:srgbClr val="F29341"/>
                      </a:gs>
                    </a:gsLst>
                    <a:path path="circle">
                      <a:fillToRect l="100000" t="100000"/>
                    </a:path>
                    <a:tileRect r="-100000" b="-10000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42" name="椭圆 41"/>
              <p:cNvSpPr/>
              <p:nvPr/>
            </p:nvSpPr>
            <p:spPr>
              <a:xfrm>
                <a:off x="2699262" y="3826934"/>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3" name="椭圆 42"/>
              <p:cNvSpPr/>
              <p:nvPr/>
            </p:nvSpPr>
            <p:spPr>
              <a:xfrm>
                <a:off x="2692981" y="5181642"/>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4" name="椭圆 43"/>
              <p:cNvSpPr/>
              <p:nvPr/>
            </p:nvSpPr>
            <p:spPr>
              <a:xfrm>
                <a:off x="5007153" y="3805169"/>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5" name="椭圆 44"/>
              <p:cNvSpPr/>
              <p:nvPr/>
            </p:nvSpPr>
            <p:spPr>
              <a:xfrm>
                <a:off x="5011143" y="5175387"/>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sp>
        <p:nvSpPr>
          <p:cNvPr id="26" name="矩形: 对角圆角 21"/>
          <p:cNvSpPr/>
          <p:nvPr/>
        </p:nvSpPr>
        <p:spPr>
          <a:xfrm>
            <a:off x="9416858" y="1652200"/>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力</a:t>
            </a:r>
          </a:p>
        </p:txBody>
      </p:sp>
      <p:sp>
        <p:nvSpPr>
          <p:cNvPr id="27" name="矩形: 对角圆角 22"/>
          <p:cNvSpPr/>
          <p:nvPr/>
        </p:nvSpPr>
        <p:spPr>
          <a:xfrm>
            <a:off x="8767942" y="1365090"/>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lang="zh-CN" altLang="en-US" sz="3600" b="1" dirty="0">
                <a:solidFill>
                  <a:srgbClr val="C00000"/>
                </a:solidFill>
                <a:latin typeface="华文中宋" panose="02010600040101010101" pitchFamily="2" charset="-122"/>
                <a:ea typeface="华文中宋" panose="02010600040101010101" pitchFamily="2" charset="-122"/>
              </a:rPr>
              <a:t>量</a:t>
            </a:r>
            <a:endPar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endParaRPr>
          </a:p>
        </p:txBody>
      </p:sp>
      <p:sp>
        <p:nvSpPr>
          <p:cNvPr id="2" name="矩形 1"/>
          <p:cNvSpPr/>
          <p:nvPr/>
        </p:nvSpPr>
        <p:spPr>
          <a:xfrm>
            <a:off x="10253548" y="1850655"/>
            <a:ext cx="800219" cy="461665"/>
          </a:xfrm>
          <a:prstGeom prst="rect">
            <a:avLst/>
          </a:prstGeom>
        </p:spPr>
        <p:txBody>
          <a:bodyPr wrap="none">
            <a:spAutoFit/>
          </a:bodyPr>
          <a:lstStyle/>
          <a:p>
            <a:pPr lvl="0">
              <a:defRPr/>
            </a:pPr>
            <a:r>
              <a:rPr lang="zh-CN" altLang="en-US" sz="2400" b="1" dirty="0">
                <a:solidFill>
                  <a:prstClr val="black">
                    <a:lumMod val="85000"/>
                    <a:lumOff val="15000"/>
                  </a:prstClr>
                </a:solidFill>
                <a:latin typeface="华文中宋" panose="02010600040101010101" pitchFamily="2" charset="-122"/>
                <a:ea typeface="华文中宋" panose="02010600040101010101" pitchFamily="2" charset="-122"/>
              </a:rPr>
              <a:t>而行</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组合 29"/>
          <p:cNvGrpSpPr/>
          <p:nvPr/>
        </p:nvGrpSpPr>
        <p:grpSpPr>
          <a:xfrm>
            <a:off x="4656480" y="3376514"/>
            <a:ext cx="2880000" cy="2520000"/>
            <a:chOff x="1598516" y="2457728"/>
            <a:chExt cx="1964578" cy="1820543"/>
          </a:xfrm>
        </p:grpSpPr>
        <p:sp>
          <p:nvSpPr>
            <p:cNvPr id="31" name="等腰三角形 12"/>
            <p:cNvSpPr/>
            <p:nvPr/>
          </p:nvSpPr>
          <p:spPr>
            <a:xfrm flipV="1">
              <a:off x="1598516" y="2457728"/>
              <a:ext cx="1964578" cy="1820543"/>
            </a:xfrm>
            <a:prstGeom prst="rect">
              <a:avLst/>
            </a:prstGeom>
            <a:solidFill>
              <a:schemeClr val="bg1"/>
            </a:solidFill>
            <a:ln w="12700">
              <a:no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32" name="矩形 31"/>
            <p:cNvSpPr/>
            <p:nvPr/>
          </p:nvSpPr>
          <p:spPr>
            <a:xfrm>
              <a:off x="1721302" y="2606396"/>
              <a:ext cx="1719006" cy="1400099"/>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16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全体人民共同富裕取得更为明显的实质性进展</a:t>
              </a:r>
              <a:r>
                <a:rPr lang="zh-CN" altLang="en-US" sz="1600" b="1" dirty="0">
                  <a:solidFill>
                    <a:srgbClr val="C00000"/>
                  </a:solidFill>
                  <a:latin typeface="微软雅黑" panose="020B0503020204020204" pitchFamily="34" charset="-122"/>
                  <a:ea typeface="微软雅黑" panose="020B0503020204020204" pitchFamily="34" charset="-122"/>
                </a:rPr>
                <a:t>，</a:t>
              </a: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基本公共服务实现均等化。（人均国内生产总值达到中等发达国家水平）</a:t>
              </a:r>
            </a:p>
          </p:txBody>
        </p:sp>
      </p:grpSp>
      <p:grpSp>
        <p:nvGrpSpPr>
          <p:cNvPr id="33" name="组合 32"/>
          <p:cNvGrpSpPr/>
          <p:nvPr/>
        </p:nvGrpSpPr>
        <p:grpSpPr>
          <a:xfrm>
            <a:off x="1420216" y="3559611"/>
            <a:ext cx="2880000" cy="2520000"/>
            <a:chOff x="1598516" y="2457728"/>
            <a:chExt cx="1964578" cy="1820543"/>
          </a:xfrm>
        </p:grpSpPr>
        <p:sp>
          <p:nvSpPr>
            <p:cNvPr id="34" name="等腰三角形 12"/>
            <p:cNvSpPr/>
            <p:nvPr/>
          </p:nvSpPr>
          <p:spPr>
            <a:xfrm flipV="1">
              <a:off x="1598516" y="2457728"/>
              <a:ext cx="1964578" cy="1820543"/>
            </a:xfrm>
            <a:prstGeom prst="rect">
              <a:avLst/>
            </a:prstGeom>
            <a:solidFill>
              <a:schemeClr val="bg1"/>
            </a:solidFill>
            <a:ln w="12700">
              <a:no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35" name="矩形 34"/>
            <p:cNvSpPr/>
            <p:nvPr/>
          </p:nvSpPr>
          <p:spPr>
            <a:xfrm>
              <a:off x="1721302" y="2535752"/>
              <a:ext cx="1719006" cy="1664496"/>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16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全体人民共同富裕迈出坚实步伐</a:t>
              </a:r>
              <a:r>
                <a:rPr lang="zh-CN" altLang="en-US" sz="1600" b="1" dirty="0">
                  <a:solidFill>
                    <a:srgbClr val="C00000"/>
                  </a:solidFill>
                  <a:latin typeface="微软雅黑" panose="020B0503020204020204" pitchFamily="34" charset="-122"/>
                  <a:ea typeface="微软雅黑" panose="020B0503020204020204" pitchFamily="34" charset="-122"/>
                </a:rPr>
                <a:t>，</a:t>
              </a: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居民收入和实际消费水平差距逐步缩小。（城镇新增就业</a:t>
              </a:r>
              <a:r>
                <a:rPr kumimoji="0" lang="en-US" altLang="zh-CN"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5500</a:t>
              </a: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万人以上，城镇调查失业率控制在</a:t>
              </a:r>
              <a:r>
                <a:rPr kumimoji="0" lang="en-US" altLang="zh-CN"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5.5%</a:t>
              </a: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以内）</a:t>
              </a:r>
            </a:p>
          </p:txBody>
        </p:sp>
      </p:grpSp>
      <p:grpSp>
        <p:nvGrpSpPr>
          <p:cNvPr id="50" name="组合 49"/>
          <p:cNvGrpSpPr/>
          <p:nvPr/>
        </p:nvGrpSpPr>
        <p:grpSpPr>
          <a:xfrm>
            <a:off x="7892743" y="3193416"/>
            <a:ext cx="2880000" cy="2520000"/>
            <a:chOff x="1598516" y="2457728"/>
            <a:chExt cx="1964578" cy="1820543"/>
          </a:xfrm>
        </p:grpSpPr>
        <p:sp>
          <p:nvSpPr>
            <p:cNvPr id="51" name="等腰三角形 12"/>
            <p:cNvSpPr/>
            <p:nvPr/>
          </p:nvSpPr>
          <p:spPr>
            <a:xfrm flipV="1">
              <a:off x="1598516" y="2457728"/>
              <a:ext cx="1964578" cy="1820543"/>
            </a:xfrm>
            <a:prstGeom prst="rect">
              <a:avLst/>
            </a:prstGeom>
            <a:solidFill>
              <a:schemeClr val="bg1"/>
            </a:solidFill>
            <a:ln w="12700">
              <a:no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52" name="矩形 51"/>
            <p:cNvSpPr/>
            <p:nvPr/>
          </p:nvSpPr>
          <p:spPr>
            <a:xfrm>
              <a:off x="1721302" y="2535752"/>
              <a:ext cx="1719006" cy="1400801"/>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16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全体人民共同富裕基本实现</a:t>
              </a:r>
              <a:r>
                <a:rPr lang="zh-CN" altLang="en-US" sz="1600" b="1" dirty="0">
                  <a:solidFill>
                    <a:srgbClr val="C00000"/>
                  </a:solidFill>
                  <a:latin typeface="微软雅黑" panose="020B0503020204020204" pitchFamily="34" charset="-122"/>
                  <a:ea typeface="微软雅黑" panose="020B0503020204020204" pitchFamily="34" charset="-122"/>
                </a:rPr>
                <a:t>，</a:t>
              </a:r>
              <a:r>
                <a:rPr kumimoji="0" lang="zh-CN" altLang="en-US" sz="16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居民收入和实际消费水平差距缩小到合理区间。（全面建成社会主义现代化强国）</a:t>
              </a:r>
            </a:p>
          </p:txBody>
        </p:sp>
      </p:grpSp>
      <p:grpSp>
        <p:nvGrpSpPr>
          <p:cNvPr id="53" name="组合 52"/>
          <p:cNvGrpSpPr/>
          <p:nvPr/>
        </p:nvGrpSpPr>
        <p:grpSpPr>
          <a:xfrm>
            <a:off x="695410" y="1106535"/>
            <a:ext cx="10801180" cy="1958310"/>
            <a:chOff x="1450770" y="2826094"/>
            <a:chExt cx="10801180" cy="1958310"/>
          </a:xfrm>
        </p:grpSpPr>
        <p:sp>
          <p:nvSpPr>
            <p:cNvPr id="54" name="矩形 53"/>
            <p:cNvSpPr/>
            <p:nvPr/>
          </p:nvSpPr>
          <p:spPr>
            <a:xfrm flipV="1">
              <a:off x="1523950" y="2912404"/>
              <a:ext cx="10728000" cy="1872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5" name="矩形 54"/>
            <p:cNvSpPr/>
            <p:nvPr/>
          </p:nvSpPr>
          <p:spPr>
            <a:xfrm flipV="1">
              <a:off x="1450770" y="2826094"/>
              <a:ext cx="10728000" cy="1872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56" name="文本框 55"/>
          <p:cNvSpPr txBox="1"/>
          <p:nvPr/>
        </p:nvSpPr>
        <p:spPr>
          <a:xfrm>
            <a:off x="1776000" y="1782200"/>
            <a:ext cx="8640000" cy="101473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rgbClr val="9E0406"/>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共同富裕是一个长远目标，需要一个过程，不可能一蹴而就，</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对其长期性、艰巨性、复杂性要有充分估计，办好这件事，等不得，也急不得。 </a:t>
            </a:r>
            <a:endPar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p:txBody>
      </p:sp>
      <p:sp>
        <p:nvSpPr>
          <p:cNvPr id="57" name="ïṥlíḍè"/>
          <p:cNvSpPr/>
          <p:nvPr/>
        </p:nvSpPr>
        <p:spPr bwMode="auto">
          <a:xfrm>
            <a:off x="1420215" y="6084411"/>
            <a:ext cx="2880000" cy="489966"/>
          </a:xfrm>
          <a:prstGeom prst="rect">
            <a:avLst/>
          </a:prstGeom>
          <a:gradFill>
            <a:gsLst>
              <a:gs pos="95000">
                <a:schemeClr val="accent2"/>
              </a:gs>
              <a:gs pos="0">
                <a:srgbClr val="9E0406"/>
              </a:gs>
            </a:gsLst>
            <a:lin ang="1200000" scaled="0"/>
          </a:gradFill>
          <a:ln>
            <a:noFill/>
          </a:ln>
        </p:spPr>
        <p:txBody>
          <a:bodyPr vert="horz" wrap="none" lIns="90000" tIns="46800" rIns="90000" bIns="46800" numCol="1" anchor="ctr" anchorCtr="0" compatLnSpc="1">
            <a:normAutofit/>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到“十四五”末</a:t>
            </a:r>
            <a:endPar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endParaRPr>
          </a:p>
        </p:txBody>
      </p:sp>
      <p:sp>
        <p:nvSpPr>
          <p:cNvPr id="58" name="ïSľíḍé"/>
          <p:cNvSpPr/>
          <p:nvPr/>
        </p:nvSpPr>
        <p:spPr bwMode="auto">
          <a:xfrm>
            <a:off x="4620000" y="5714702"/>
            <a:ext cx="2952000" cy="489966"/>
          </a:xfrm>
          <a:prstGeom prst="rect">
            <a:avLst/>
          </a:prstGeom>
          <a:gradFill>
            <a:gsLst>
              <a:gs pos="95000">
                <a:schemeClr val="accent2"/>
              </a:gs>
              <a:gs pos="0">
                <a:srgbClr val="9E0406"/>
              </a:gs>
            </a:gsLst>
            <a:lin ang="1200000" scaled="0"/>
          </a:gradFill>
          <a:ln>
            <a:noFill/>
          </a:ln>
        </p:spPr>
        <p:txBody>
          <a:bodyPr vert="horz" wrap="none" lIns="90000" tIns="46800" rIns="90000" bIns="46800" numCol="1" anchor="ctr" anchorCtr="0" compatLnSpc="1">
            <a:normAutofit/>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到</a:t>
            </a:r>
            <a:r>
              <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2035</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年</a:t>
            </a:r>
            <a:endPar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endParaRPr>
          </a:p>
        </p:txBody>
      </p:sp>
      <p:sp>
        <p:nvSpPr>
          <p:cNvPr id="59" name="íś1îďè"/>
          <p:cNvSpPr/>
          <p:nvPr/>
        </p:nvSpPr>
        <p:spPr bwMode="auto">
          <a:xfrm>
            <a:off x="7892743" y="5344994"/>
            <a:ext cx="3060000" cy="489966"/>
          </a:xfrm>
          <a:prstGeom prst="homePlate">
            <a:avLst>
              <a:gd name="adj" fmla="val 34448"/>
            </a:avLst>
          </a:prstGeom>
          <a:gradFill>
            <a:gsLst>
              <a:gs pos="95000">
                <a:schemeClr val="accent2"/>
              </a:gs>
              <a:gs pos="0">
                <a:srgbClr val="9E0406"/>
              </a:gs>
            </a:gsLst>
            <a:lin ang="1200000" scaled="0"/>
          </a:gradFill>
          <a:ln w="28575" algn="ctr">
            <a:noFill/>
            <a:round/>
          </a:ln>
        </p:spPr>
        <p:txBody>
          <a:bodyPr wrap="none" lIns="90000" tIns="90000" rIns="90000" bIns="90000" anchor="ctr">
            <a:normAutofit fontScale="92500" lnSpcReduction="10000"/>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到本世纪中叶</a:t>
            </a:r>
            <a:endParaRPr kumimoji="0" lang="en-US" altLang="zh-CN" sz="2400" b="1" i="0" u="none" strike="noStrike" kern="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endParaRPr>
          </a:p>
        </p:txBody>
      </p:sp>
      <p:grpSp>
        <p:nvGrpSpPr>
          <p:cNvPr id="60" name="组合 59"/>
          <p:cNvGrpSpPr/>
          <p:nvPr/>
        </p:nvGrpSpPr>
        <p:grpSpPr>
          <a:xfrm>
            <a:off x="4654006" y="720000"/>
            <a:ext cx="2883989" cy="1007110"/>
            <a:chOff x="6099812" y="1992088"/>
            <a:chExt cx="2883989" cy="1007110"/>
          </a:xfrm>
        </p:grpSpPr>
        <p:grpSp>
          <p:nvGrpSpPr>
            <p:cNvPr id="61" name="组合 60"/>
            <p:cNvGrpSpPr/>
            <p:nvPr/>
          </p:nvGrpSpPr>
          <p:grpSpPr>
            <a:xfrm>
              <a:off x="6099812" y="1992088"/>
              <a:ext cx="1368916" cy="1007110"/>
              <a:chOff x="6099812" y="1992088"/>
              <a:chExt cx="1368916" cy="1007110"/>
            </a:xfrm>
          </p:grpSpPr>
          <p:sp>
            <p:nvSpPr>
              <p:cNvPr id="63" name="矩形: 对角圆角 62"/>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持</a:t>
                </a:r>
              </a:p>
            </p:txBody>
          </p:sp>
          <p:sp>
            <p:nvSpPr>
              <p:cNvPr id="64" name="矩形: 对角圆角 63"/>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坚</a:t>
                </a:r>
              </a:p>
            </p:txBody>
          </p:sp>
        </p:grpSp>
        <p:sp>
          <p:nvSpPr>
            <p:cNvPr id="62" name="文本框 61"/>
            <p:cNvSpPr txBox="1"/>
            <p:nvPr/>
          </p:nvSpPr>
          <p:spPr>
            <a:xfrm>
              <a:off x="7543801" y="2408365"/>
              <a:ext cx="14400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华文中宋" panose="02010600040101010101" pitchFamily="2" charset="-122"/>
                  <a:ea typeface="华文中宋" panose="02010600040101010101" pitchFamily="2" charset="-122"/>
                  <a:cs typeface="+mn-cs"/>
                </a:rPr>
                <a:t>循序渐进</a:t>
              </a:r>
            </a:p>
          </p:txBody>
        </p:sp>
      </p:grpSp>
      <p:sp>
        <p:nvSpPr>
          <p:cNvPr id="65" name="平行四边形 64"/>
          <p:cNvSpPr/>
          <p:nvPr/>
        </p:nvSpPr>
        <p:spPr>
          <a:xfrm rot="16200000" flipV="1">
            <a:off x="7302055" y="5614938"/>
            <a:ext cx="859674" cy="319785"/>
          </a:xfrm>
          <a:prstGeom prst="parallelogram">
            <a:avLst>
              <a:gd name="adj" fmla="val 116910"/>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66" name="平行四边形 65"/>
          <p:cNvSpPr/>
          <p:nvPr/>
        </p:nvSpPr>
        <p:spPr>
          <a:xfrm rot="16200000" flipV="1">
            <a:off x="4030270" y="5999391"/>
            <a:ext cx="859674" cy="319785"/>
          </a:xfrm>
          <a:prstGeom prst="parallelogram">
            <a:avLst>
              <a:gd name="adj" fmla="val 116910"/>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işlídê"/>
          <p:cNvSpPr/>
          <p:nvPr/>
        </p:nvSpPr>
        <p:spPr>
          <a:xfrm>
            <a:off x="0" y="1786900"/>
            <a:ext cx="12206025" cy="2878107"/>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5" name="矩形 54"/>
          <p:cNvSpPr/>
          <p:nvPr/>
        </p:nvSpPr>
        <p:spPr>
          <a:xfrm>
            <a:off x="744220" y="2037377"/>
            <a:ext cx="3455670" cy="2168525"/>
          </a:xfrm>
          <a:prstGeom prst="rect">
            <a:avLst/>
          </a:prstGeom>
        </p:spPr>
        <p:txBody>
          <a:bodyPr wrap="square">
            <a:spAutoFit/>
          </a:bodyPr>
          <a:lstStyle/>
          <a:p>
            <a:pPr marR="0" lvl="0" indent="504190" algn="just" fontAlgn="auto">
              <a:lnSpc>
                <a:spcPct val="150000"/>
              </a:lnSpc>
              <a:spcBef>
                <a:spcPts val="600"/>
              </a:spcBef>
              <a:spcAft>
                <a:spcPts val="0"/>
              </a:spcAft>
              <a:buClrTx/>
              <a:buSzTx/>
              <a:buFontTx/>
              <a:buNone/>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rPr>
              <a:t>要增强区域发展的平衡性，实施区域重大战略和区域协调发展战略，健全转移支付制度，缩小区域人均财政支出差异，加大对欠发达地区的支持力度。</a:t>
            </a:r>
            <a:endParaRPr lang="en-US" altLang="zh-CN" dirty="0">
              <a:solidFill>
                <a:prstClr val="black">
                  <a:lumMod val="85000"/>
                  <a:lumOff val="15000"/>
                </a:prstClr>
              </a:solidFill>
              <a:latin typeface="微软雅黑" panose="020B0503020204020204" pitchFamily="34" charset="-122"/>
              <a:ea typeface="微软雅黑" panose="020B0503020204020204" pitchFamily="34" charset="-122"/>
            </a:endParaRPr>
          </a:p>
        </p:txBody>
      </p:sp>
      <p:sp>
        <p:nvSpPr>
          <p:cNvPr id="56" name="矩形 55"/>
          <p:cNvSpPr/>
          <p:nvPr/>
        </p:nvSpPr>
        <p:spPr>
          <a:xfrm>
            <a:off x="4917745" y="2039669"/>
            <a:ext cx="2637985" cy="1705403"/>
          </a:xfrm>
          <a:prstGeom prst="rect">
            <a:avLst/>
          </a:prstGeom>
        </p:spPr>
        <p:txBody>
          <a:bodyPr wrap="square">
            <a:spAutoFit/>
          </a:bodyPr>
          <a:lstStyle/>
          <a:p>
            <a:pPr indent="504190" algn="just">
              <a:lnSpc>
                <a:spcPct val="150000"/>
              </a:lnSpc>
              <a:spcBef>
                <a:spcPts val="600"/>
              </a:spcBef>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rPr>
              <a:t>要强化行业发展的协调性，加快垄断行业改革，推动金融、房地产同实体经济协调发展。</a:t>
            </a:r>
          </a:p>
        </p:txBody>
      </p:sp>
      <p:sp>
        <p:nvSpPr>
          <p:cNvPr id="57" name="矩形 56"/>
          <p:cNvSpPr/>
          <p:nvPr/>
        </p:nvSpPr>
        <p:spPr>
          <a:xfrm>
            <a:off x="8528932" y="2049508"/>
            <a:ext cx="2531928" cy="1705403"/>
          </a:xfrm>
          <a:prstGeom prst="rect">
            <a:avLst/>
          </a:prstGeom>
        </p:spPr>
        <p:txBody>
          <a:bodyPr wrap="square">
            <a:spAutoFit/>
          </a:bodyPr>
          <a:lstStyle/>
          <a:p>
            <a:pPr marL="0" marR="0" lvl="0" indent="504190" algn="just" defTabSz="914400" rtl="0" eaLnBrk="1" fontAlgn="auto" latinLnBrk="0" hangingPunct="1">
              <a:lnSpc>
                <a:spcPct val="150000"/>
              </a:lnSpc>
              <a:spcBef>
                <a:spcPts val="60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要支持中小企业发展，构建大中小企业相互依存、相互促进的企业发展生态。</a:t>
            </a:r>
          </a:p>
        </p:txBody>
      </p:sp>
      <p:pic>
        <p:nvPicPr>
          <p:cNvPr id="58" name="图片 57"/>
          <p:cNvPicPr preferRelativeResize="0"/>
          <p:nvPr/>
        </p:nvPicPr>
        <p:blipFill rotWithShape="1">
          <a:blip r:embed="rId3" cstate="print">
            <a:extLst>
              <a:ext uri="{28A0092B-C50C-407E-A947-70E740481C1C}">
                <a14:useLocalDpi xmlns:a14="http://schemas.microsoft.com/office/drawing/2010/main" val="0"/>
              </a:ext>
            </a:extLst>
          </a:blip>
          <a:srcRect l="383" t="56250" r="395" b="23818"/>
          <a:stretch>
            <a:fillRect/>
          </a:stretch>
        </p:blipFill>
        <p:spPr>
          <a:xfrm>
            <a:off x="856527" y="4690878"/>
            <a:ext cx="10579260" cy="1351612"/>
          </a:xfrm>
          <a:prstGeom prst="cube">
            <a:avLst>
              <a:gd name="adj" fmla="val 5027"/>
            </a:avLst>
          </a:prstGeom>
          <a:noFill/>
          <a:ln w="635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pic>
      <p:sp>
        <p:nvSpPr>
          <p:cNvPr id="59" name="文本框 58"/>
          <p:cNvSpPr txBox="1"/>
          <p:nvPr/>
        </p:nvSpPr>
        <p:spPr>
          <a:xfrm>
            <a:off x="1106737" y="5135851"/>
            <a:ext cx="1026000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要加快完善社会主义市场经济体制，推动发展更平衡、更协调、更包容。</a:t>
            </a:r>
          </a:p>
        </p:txBody>
      </p:sp>
      <p:pic>
        <p:nvPicPr>
          <p:cNvPr id="11" name="图片 10"/>
          <p:cNvPicPr preferRelativeResize="0">
            <a:picLocks noChangeArrowheads="1"/>
          </p:cNvPicPr>
          <p:nvPr/>
        </p:nvPicPr>
        <p:blipFill>
          <a:blip r:embed="rId4" cstate="print">
            <a:biLevel thresh="50000"/>
            <a:grayscl/>
            <a:extLst>
              <a:ext uri="{28A0092B-C50C-407E-A947-70E740481C1C}">
                <a14:useLocalDpi xmlns:a14="http://schemas.microsoft.com/office/drawing/2010/main" val="0"/>
              </a:ext>
            </a:extLst>
          </a:blip>
          <a:srcRect l="88019" t="22713" r="2956" b="25211"/>
          <a:stretch>
            <a:fillRect/>
          </a:stretch>
        </p:blipFill>
        <p:spPr bwMode="auto">
          <a:xfrm>
            <a:off x="4583628" y="2086128"/>
            <a:ext cx="108000" cy="2438400"/>
          </a:xfrm>
          <a:prstGeom prst="rect">
            <a:avLst/>
          </a:prstGeom>
          <a:noFill/>
          <a:ln>
            <a:noFill/>
          </a:ln>
        </p:spPr>
      </p:pic>
      <p:pic>
        <p:nvPicPr>
          <p:cNvPr id="12" name="图片 11"/>
          <p:cNvPicPr preferRelativeResize="0">
            <a:picLocks noChangeArrowheads="1"/>
          </p:cNvPicPr>
          <p:nvPr/>
        </p:nvPicPr>
        <p:blipFill>
          <a:blip r:embed="rId4" cstate="print">
            <a:biLevel thresh="50000"/>
            <a:grayscl/>
            <a:extLst>
              <a:ext uri="{28A0092B-C50C-407E-A947-70E740481C1C}">
                <a14:useLocalDpi xmlns:a14="http://schemas.microsoft.com/office/drawing/2010/main" val="0"/>
              </a:ext>
            </a:extLst>
          </a:blip>
          <a:srcRect l="88019" t="22713" r="2956" b="25211"/>
          <a:stretch>
            <a:fillRect/>
          </a:stretch>
        </p:blipFill>
        <p:spPr bwMode="auto">
          <a:xfrm>
            <a:off x="8096483" y="2086128"/>
            <a:ext cx="108000" cy="2438400"/>
          </a:xfrm>
          <a:prstGeom prst="rect">
            <a:avLst/>
          </a:prstGeom>
          <a:noFill/>
          <a:ln>
            <a:noFill/>
          </a:ln>
        </p:spPr>
      </p:pic>
      <p:grpSp>
        <p:nvGrpSpPr>
          <p:cNvPr id="4" name="组合 3"/>
          <p:cNvGrpSpPr/>
          <p:nvPr/>
        </p:nvGrpSpPr>
        <p:grpSpPr>
          <a:xfrm>
            <a:off x="3794565" y="900000"/>
            <a:ext cx="4500000" cy="511076"/>
            <a:chOff x="3957350" y="1593318"/>
            <a:chExt cx="4500000" cy="511076"/>
          </a:xfrm>
        </p:grpSpPr>
        <p:sp>
          <p:nvSpPr>
            <p:cNvPr id="2" name="矩形: 剪去对角 1"/>
            <p:cNvSpPr/>
            <p:nvPr/>
          </p:nvSpPr>
          <p:spPr>
            <a:xfrm>
              <a:off x="3957350" y="1593318"/>
              <a:ext cx="4500000" cy="511076"/>
            </a:xfrm>
            <a:prstGeom prst="snip2DiagRect">
              <a:avLst/>
            </a:prstGeom>
            <a:solidFill>
              <a:schemeClr val="bg1"/>
            </a:solidFill>
            <a:ln>
              <a:solidFill>
                <a:srgbClr val="AE241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4129698" y="1664706"/>
              <a:ext cx="4155305" cy="369332"/>
            </a:xfrm>
            <a:prstGeom prst="rect">
              <a:avLst/>
            </a:prstGeom>
          </p:spPr>
          <p:txBody>
            <a:bodyPr wrap="none">
              <a:spAutoFit/>
            </a:bodyPr>
            <a:lstStyle/>
            <a:p>
              <a:pPr lvl="0" algn="ctr">
                <a:defRPr/>
              </a:pPr>
              <a:r>
                <a:rPr kumimoji="1"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1. </a:t>
              </a:r>
              <a:r>
                <a:rPr kumimoji="1"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提高发展的平衡性、协调性、包容性</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şlídê"/>
          <p:cNvSpPr/>
          <p:nvPr/>
        </p:nvSpPr>
        <p:spPr>
          <a:xfrm>
            <a:off x="0" y="1054100"/>
            <a:ext cx="12192000" cy="5086227"/>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7" name="圆角矩形 27"/>
          <p:cNvSpPr/>
          <p:nvPr/>
        </p:nvSpPr>
        <p:spPr>
          <a:xfrm>
            <a:off x="1243102" y="2526553"/>
            <a:ext cx="34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文本框 17"/>
          <p:cNvSpPr txBox="1"/>
          <p:nvPr/>
        </p:nvSpPr>
        <p:spPr>
          <a:xfrm>
            <a:off x="1243102" y="1654042"/>
            <a:ext cx="3600000" cy="87440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推动更多低收入人群迈入中等收入行列</a:t>
            </a:r>
          </a:p>
        </p:txBody>
      </p:sp>
      <p:grpSp>
        <p:nvGrpSpPr>
          <p:cNvPr id="19" name="组合 18"/>
          <p:cNvGrpSpPr/>
          <p:nvPr/>
        </p:nvGrpSpPr>
        <p:grpSpPr>
          <a:xfrm>
            <a:off x="4584000" y="1746831"/>
            <a:ext cx="3024000" cy="3024000"/>
            <a:chOff x="4476000" y="2450327"/>
            <a:chExt cx="3024000" cy="3024000"/>
          </a:xfrm>
        </p:grpSpPr>
        <p:grpSp>
          <p:nvGrpSpPr>
            <p:cNvPr id="20" name="组合 19"/>
            <p:cNvGrpSpPr/>
            <p:nvPr/>
          </p:nvGrpSpPr>
          <p:grpSpPr>
            <a:xfrm>
              <a:off x="4800001" y="2774327"/>
              <a:ext cx="2376000" cy="2376000"/>
              <a:chOff x="7610159" y="2521441"/>
              <a:chExt cx="1530369" cy="1530369"/>
            </a:xfrm>
          </p:grpSpPr>
          <p:sp>
            <p:nvSpPr>
              <p:cNvPr id="22" name="椭圆 21"/>
              <p:cNvSpPr>
                <a:spLocks noChangeAspect="1"/>
              </p:cNvSpPr>
              <p:nvPr/>
            </p:nvSpPr>
            <p:spPr>
              <a:xfrm>
                <a:off x="7610159" y="2521441"/>
                <a:ext cx="1530369" cy="1530369"/>
              </a:xfrm>
              <a:prstGeom prst="ellipse">
                <a:avLst/>
              </a:prstGeom>
              <a:gradFill>
                <a:gsLst>
                  <a:gs pos="0">
                    <a:schemeClr val="accent4">
                      <a:lumMod val="20000"/>
                      <a:lumOff val="80000"/>
                    </a:schemeClr>
                  </a:gs>
                  <a:gs pos="50000">
                    <a:srgbClr val="DA7B43"/>
                  </a:gs>
                  <a:gs pos="100000">
                    <a:srgbClr val="B00000"/>
                  </a:gs>
                </a:gsLst>
                <a:lin ang="1800000" scaled="0"/>
              </a:gradFill>
              <a:ln>
                <a:noFill/>
              </a:ln>
              <a:effectLst>
                <a:outerShdw blurRad="381000" dist="127000" dir="5400000" algn="t" rotWithShape="0">
                  <a:schemeClr val="accent2">
                    <a:lumMod val="50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着力扩大</a:t>
                </a:r>
                <a:endParaRPr kumimoji="0" lang="en-US" altLang="zh-CN"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中等收入</a:t>
                </a:r>
                <a:endParaRPr kumimoji="0" lang="en-US" altLang="zh-CN"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rPr>
                  <a:t>群体规模</a:t>
                </a:r>
              </a:p>
            </p:txBody>
          </p:sp>
          <p:sp>
            <p:nvSpPr>
              <p:cNvPr id="23" name="同心圆 22"/>
              <p:cNvSpPr>
                <a:spLocks noChangeAspect="1"/>
              </p:cNvSpPr>
              <p:nvPr/>
            </p:nvSpPr>
            <p:spPr>
              <a:xfrm>
                <a:off x="7726096" y="2637378"/>
                <a:ext cx="1298495" cy="1298495"/>
              </a:xfrm>
              <a:prstGeom prst="donut">
                <a:avLst>
                  <a:gd name="adj" fmla="val 11025"/>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ea"/>
                  <a:sym typeface="+mn-lt"/>
                </a:endParaRPr>
              </a:p>
            </p:txBody>
          </p:sp>
        </p:grpSp>
        <p:sp>
          <p:nvSpPr>
            <p:cNvPr id="21" name="椭圆 20"/>
            <p:cNvSpPr/>
            <p:nvPr/>
          </p:nvSpPr>
          <p:spPr>
            <a:xfrm>
              <a:off x="4476000" y="2450327"/>
              <a:ext cx="3024000" cy="3024000"/>
            </a:xfrm>
            <a:prstGeom prst="ellipse">
              <a:avLst/>
            </a:prstGeom>
            <a:noFill/>
            <a:ln>
              <a:gradFill>
                <a:gsLst>
                  <a:gs pos="0">
                    <a:schemeClr val="bg1"/>
                  </a:gs>
                  <a:gs pos="100000">
                    <a:srgbClr val="9E0406"/>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24" name="椭圆 23"/>
          <p:cNvSpPr/>
          <p:nvPr/>
        </p:nvSpPr>
        <p:spPr>
          <a:xfrm>
            <a:off x="4674001" y="2486286"/>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6" name="圆角矩形 27"/>
          <p:cNvSpPr/>
          <p:nvPr/>
        </p:nvSpPr>
        <p:spPr>
          <a:xfrm>
            <a:off x="744402" y="3643508"/>
            <a:ext cx="34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7" name="文本框 26"/>
          <p:cNvSpPr txBox="1"/>
          <p:nvPr/>
        </p:nvSpPr>
        <p:spPr>
          <a:xfrm>
            <a:off x="744401" y="2775757"/>
            <a:ext cx="3625850" cy="87440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提高高等教育质量，帮助高校毕业生尽快适应社会发展需要</a:t>
            </a:r>
          </a:p>
        </p:txBody>
      </p:sp>
      <p:sp>
        <p:nvSpPr>
          <p:cNvPr id="28" name="椭圆 27"/>
          <p:cNvSpPr/>
          <p:nvPr/>
        </p:nvSpPr>
        <p:spPr>
          <a:xfrm>
            <a:off x="4539678" y="3421702"/>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0" name="圆角矩形 27"/>
          <p:cNvSpPr/>
          <p:nvPr/>
        </p:nvSpPr>
        <p:spPr>
          <a:xfrm>
            <a:off x="1243102" y="4760461"/>
            <a:ext cx="34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1" name="文本框 30"/>
          <p:cNvSpPr txBox="1"/>
          <p:nvPr/>
        </p:nvSpPr>
        <p:spPr>
          <a:xfrm>
            <a:off x="1243102" y="3892712"/>
            <a:ext cx="3600000" cy="87440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加大技能人才培养力度，吸引更多高素质人才加入技术工人队伍</a:t>
            </a:r>
          </a:p>
        </p:txBody>
      </p:sp>
      <p:sp>
        <p:nvSpPr>
          <p:cNvPr id="32" name="椭圆 31"/>
          <p:cNvSpPr/>
          <p:nvPr/>
        </p:nvSpPr>
        <p:spPr>
          <a:xfrm>
            <a:off x="4896022" y="4235065"/>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9" name="圆角矩形 27"/>
          <p:cNvSpPr/>
          <p:nvPr/>
        </p:nvSpPr>
        <p:spPr>
          <a:xfrm flipH="1">
            <a:off x="7536896" y="2521791"/>
            <a:ext cx="34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0" name="文本框 39"/>
          <p:cNvSpPr txBox="1"/>
          <p:nvPr/>
        </p:nvSpPr>
        <p:spPr>
          <a:xfrm>
            <a:off x="7356896" y="1654042"/>
            <a:ext cx="3636000" cy="87440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改善营商环境，帮助中小企业主和个体工商户稳定经营、持续增收</a:t>
            </a:r>
          </a:p>
        </p:txBody>
      </p:sp>
      <p:sp>
        <p:nvSpPr>
          <p:cNvPr id="42" name="圆角矩形 27"/>
          <p:cNvSpPr/>
          <p:nvPr/>
        </p:nvSpPr>
        <p:spPr>
          <a:xfrm flipH="1">
            <a:off x="8001919" y="3638744"/>
            <a:ext cx="342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3" name="文本框 42"/>
          <p:cNvSpPr txBox="1"/>
          <p:nvPr/>
        </p:nvSpPr>
        <p:spPr>
          <a:xfrm>
            <a:off x="7821918" y="2770995"/>
            <a:ext cx="3636000" cy="87440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深化户籍制度改革，让农民工安心进城，稳定就业</a:t>
            </a:r>
          </a:p>
        </p:txBody>
      </p:sp>
      <p:sp>
        <p:nvSpPr>
          <p:cNvPr id="45" name="圆角矩形 27"/>
          <p:cNvSpPr/>
          <p:nvPr/>
        </p:nvSpPr>
        <p:spPr>
          <a:xfrm flipH="1">
            <a:off x="7536896" y="4760460"/>
            <a:ext cx="3420000" cy="72000"/>
          </a:xfrm>
          <a:prstGeom prst="roundRect">
            <a:avLst>
              <a:gd name="adj" fmla="val 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6" name="文本框 45"/>
          <p:cNvSpPr txBox="1"/>
          <p:nvPr/>
        </p:nvSpPr>
        <p:spPr>
          <a:xfrm>
            <a:off x="7356896" y="3887948"/>
            <a:ext cx="4140200" cy="87440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适当提高公务员特别是基层一线公务员及国有企事业单位基层职工工资待遇</a:t>
            </a:r>
          </a:p>
        </p:txBody>
      </p:sp>
      <p:sp>
        <p:nvSpPr>
          <p:cNvPr id="47" name="椭圆 46"/>
          <p:cNvSpPr/>
          <p:nvPr/>
        </p:nvSpPr>
        <p:spPr>
          <a:xfrm>
            <a:off x="7360997" y="2486286"/>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8" name="椭圆 47"/>
          <p:cNvSpPr/>
          <p:nvPr/>
        </p:nvSpPr>
        <p:spPr>
          <a:xfrm>
            <a:off x="7504997" y="3435404"/>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9" name="椭圆 48"/>
          <p:cNvSpPr/>
          <p:nvPr/>
        </p:nvSpPr>
        <p:spPr>
          <a:xfrm>
            <a:off x="7148323" y="4194831"/>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53" name="组合 52"/>
          <p:cNvGrpSpPr/>
          <p:nvPr/>
        </p:nvGrpSpPr>
        <p:grpSpPr>
          <a:xfrm>
            <a:off x="2907190" y="5177617"/>
            <a:ext cx="6377620" cy="486042"/>
            <a:chOff x="-580037" y="2798957"/>
            <a:chExt cx="6377620" cy="486042"/>
          </a:xfrm>
        </p:grpSpPr>
        <p:sp>
          <p:nvSpPr>
            <p:cNvPr id="54" name="圆角矩形 27"/>
            <p:cNvSpPr/>
            <p:nvPr/>
          </p:nvSpPr>
          <p:spPr>
            <a:xfrm>
              <a:off x="-541227" y="3212999"/>
              <a:ext cx="630000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5" name="文本框 54"/>
            <p:cNvSpPr txBox="1"/>
            <p:nvPr/>
          </p:nvSpPr>
          <p:spPr>
            <a:xfrm>
              <a:off x="-580037" y="2798957"/>
              <a:ext cx="637762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增加城乡居民住房、农村土地、金融资产等各类财产性收入</a:t>
              </a:r>
            </a:p>
          </p:txBody>
        </p:sp>
      </p:grpSp>
      <p:sp>
        <p:nvSpPr>
          <p:cNvPr id="56" name="椭圆 55"/>
          <p:cNvSpPr/>
          <p:nvPr/>
        </p:nvSpPr>
        <p:spPr>
          <a:xfrm>
            <a:off x="6034636" y="4716831"/>
            <a:ext cx="144000" cy="144000"/>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 name="组合 1"/>
          <p:cNvGrpSpPr/>
          <p:nvPr/>
        </p:nvGrpSpPr>
        <p:grpSpPr>
          <a:xfrm>
            <a:off x="4250350" y="900000"/>
            <a:ext cx="3691301" cy="511076"/>
            <a:chOff x="4250350" y="751943"/>
            <a:chExt cx="3691301" cy="511076"/>
          </a:xfrm>
        </p:grpSpPr>
        <p:sp>
          <p:nvSpPr>
            <p:cNvPr id="37" name="矩形: 剪去对角 36"/>
            <p:cNvSpPr/>
            <p:nvPr/>
          </p:nvSpPr>
          <p:spPr>
            <a:xfrm>
              <a:off x="4250350" y="751943"/>
              <a:ext cx="3691301" cy="511076"/>
            </a:xfrm>
            <a:prstGeom prst="snip2DiagRect">
              <a:avLst/>
            </a:prstGeom>
            <a:solidFill>
              <a:schemeClr val="bg1"/>
            </a:solidFill>
            <a:ln>
              <a:solidFill>
                <a:srgbClr val="AE241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矩形 49"/>
            <p:cNvSpPr/>
            <p:nvPr/>
          </p:nvSpPr>
          <p:spPr>
            <a:xfrm>
              <a:off x="4456430" y="823331"/>
              <a:ext cx="3279140" cy="368300"/>
            </a:xfrm>
            <a:prstGeom prst="rect">
              <a:avLst/>
            </a:prstGeom>
          </p:spPr>
          <p:txBody>
            <a:bodyPr wrap="square">
              <a:spAutoFit/>
            </a:bodyPr>
            <a:lstStyle/>
            <a:p>
              <a:pPr lvl="0" algn="ctr">
                <a:defRPr/>
              </a:pPr>
              <a:r>
                <a:rPr kumimoji="1"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2. </a:t>
              </a:r>
              <a:r>
                <a:rPr kumimoji="1"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着力扩大中等收入群体规模</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şlídê"/>
          <p:cNvSpPr/>
          <p:nvPr/>
        </p:nvSpPr>
        <p:spPr>
          <a:xfrm>
            <a:off x="635" y="977901"/>
            <a:ext cx="12191365" cy="535305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ïśļíḋè"/>
          <p:cNvSpPr/>
          <p:nvPr/>
        </p:nvSpPr>
        <p:spPr>
          <a:xfrm>
            <a:off x="1310230" y="1538834"/>
            <a:ext cx="4351254" cy="1990363"/>
          </a:xfrm>
          <a:prstGeom prst="rect">
            <a:avLst/>
          </a:prstGeom>
          <a:solidFill>
            <a:srgbClr val="C00000">
              <a:alpha val="5000"/>
            </a:srgbClr>
          </a:solidFill>
          <a:ln w="12700" cap="rnd">
            <a:solidFill>
              <a:schemeClr val="accent2"/>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solidFill>
                <a:schemeClr val="bg1"/>
              </a:solidFill>
            </a:endParaRPr>
          </a:p>
        </p:txBody>
      </p:sp>
      <p:sp>
        <p:nvSpPr>
          <p:cNvPr id="5" name="ïṧḻîdé"/>
          <p:cNvSpPr/>
          <p:nvPr/>
        </p:nvSpPr>
        <p:spPr>
          <a:xfrm>
            <a:off x="5950575" y="1538834"/>
            <a:ext cx="4928198" cy="1990363"/>
          </a:xfrm>
          <a:prstGeom prst="rect">
            <a:avLst/>
          </a:prstGeom>
          <a:solidFill>
            <a:schemeClr val="accent1">
              <a:alpha val="10000"/>
            </a:schemeClr>
          </a:solidFill>
          <a:ln w="12700" cap="rnd">
            <a:solidFill>
              <a:schemeClr val="accent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solidFill>
                <a:schemeClr val="bg1"/>
              </a:solidFill>
            </a:endParaRPr>
          </a:p>
        </p:txBody>
      </p:sp>
      <p:sp>
        <p:nvSpPr>
          <p:cNvPr id="6" name="íŝļïdè"/>
          <p:cNvSpPr/>
          <p:nvPr/>
        </p:nvSpPr>
        <p:spPr>
          <a:xfrm>
            <a:off x="1310230" y="3665767"/>
            <a:ext cx="4351254" cy="1990363"/>
          </a:xfrm>
          <a:prstGeom prst="rect">
            <a:avLst/>
          </a:prstGeom>
          <a:solidFill>
            <a:schemeClr val="accent4">
              <a:alpha val="10000"/>
            </a:schemeClr>
          </a:solidFill>
          <a:ln w="12700" cap="rnd">
            <a:solidFill>
              <a:schemeClr val="accent4"/>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solidFill>
                <a:schemeClr val="bg1"/>
              </a:solidFill>
            </a:endParaRPr>
          </a:p>
        </p:txBody>
      </p:sp>
      <p:sp>
        <p:nvSpPr>
          <p:cNvPr id="7" name="íṣlïḓé"/>
          <p:cNvSpPr/>
          <p:nvPr/>
        </p:nvSpPr>
        <p:spPr>
          <a:xfrm>
            <a:off x="5950575" y="3665767"/>
            <a:ext cx="4928198" cy="1990363"/>
          </a:xfrm>
          <a:prstGeom prst="rect">
            <a:avLst/>
          </a:prstGeom>
          <a:solidFill>
            <a:schemeClr val="accent5">
              <a:alpha val="10000"/>
            </a:schemeClr>
          </a:solidFill>
          <a:ln w="12700" cap="rnd">
            <a:solidFill>
              <a:schemeClr val="accent5"/>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solidFill>
                <a:schemeClr val="bg1"/>
              </a:solidFill>
            </a:endParaRPr>
          </a:p>
        </p:txBody>
      </p:sp>
      <p:sp>
        <p:nvSpPr>
          <p:cNvPr id="63" name="双括号 62"/>
          <p:cNvSpPr/>
          <p:nvPr/>
        </p:nvSpPr>
        <p:spPr>
          <a:xfrm>
            <a:off x="6228388" y="1681314"/>
            <a:ext cx="4408723" cy="1705403"/>
          </a:xfrm>
          <a:prstGeom prst="bracketPair">
            <a:avLst>
              <a:gd name="adj" fmla="val 0"/>
            </a:avLst>
          </a:prstGeom>
          <a:ln w="25400" cap="rnd">
            <a:noFill/>
          </a:ln>
          <a:effectLst/>
        </p:spPr>
        <p:txBody>
          <a:bodyPr wrap="square">
            <a:spAutoFit/>
          </a:bodyPr>
          <a:lstStyle/>
          <a:p>
            <a:pPr marL="0" marR="0" lvl="0" indent="467995" algn="just" defTabSz="914400" rtl="0" eaLnBrk="1" fontAlgn="auto" latinLnBrk="0" hangingPunct="1">
              <a:lnSpc>
                <a:spcPct val="150000"/>
              </a:lnSpc>
              <a:spcBef>
                <a:spcPts val="0"/>
              </a:spcBef>
              <a:spcAft>
                <a:spcPts val="0"/>
              </a:spcAft>
              <a:buClrTx/>
              <a:buSzTx/>
              <a:buFontTx/>
              <a:buNone/>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要完善养老和医疗保障体系，逐步缩小职工与居民、城市与农村的筹资和保障待遇差距，逐步提高城乡居民基本养老金水平。</a:t>
            </a:r>
          </a:p>
        </p:txBody>
      </p:sp>
      <p:sp>
        <p:nvSpPr>
          <p:cNvPr id="90" name="立方体 89"/>
          <p:cNvSpPr/>
          <p:nvPr/>
        </p:nvSpPr>
        <p:spPr>
          <a:xfrm>
            <a:off x="1600200" y="5735960"/>
            <a:ext cx="8991599" cy="720000"/>
          </a:xfrm>
          <a:prstGeom prst="cube">
            <a:avLst>
              <a:gd name="adj" fmla="val 8859"/>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91" name="文本框 90"/>
          <p:cNvSpPr txBox="1"/>
          <p:nvPr/>
        </p:nvSpPr>
        <p:spPr>
          <a:xfrm>
            <a:off x="2823692" y="5895905"/>
            <a:ext cx="6544616" cy="400110"/>
          </a:xfrm>
          <a:prstGeom prst="rect">
            <a:avLst/>
          </a:prstGeom>
          <a:noFill/>
        </p:spPr>
        <p:txBody>
          <a:bodyPr wrap="square">
            <a:spAutoFit/>
          </a:bodyPr>
          <a:lstStyle/>
          <a:p>
            <a:pPr marL="0" marR="0" lvl="0" algn="ctr" defTabSz="914400" rtl="0" eaLnBrk="1" fontAlgn="auto" latinLnBrk="0" hangingPunct="1">
              <a:spcBef>
                <a:spcPts val="0"/>
              </a:spcBef>
              <a:spcAft>
                <a:spcPts val="0"/>
              </a:spcAft>
              <a:buClrTx/>
              <a:buSzTx/>
              <a:buFontTx/>
              <a:buNone/>
              <a:defRPr/>
            </a:pPr>
            <a:r>
              <a:rPr kumimoji="0" lang="zh-CN"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低收入群体是促进共同富裕的重点帮扶保障人群</a:t>
            </a: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a:t>
            </a:r>
            <a:endParaRPr kumimoji="0" lang="zh-CN"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endParaRPr>
          </a:p>
        </p:txBody>
      </p:sp>
      <p:sp>
        <p:nvSpPr>
          <p:cNvPr id="44" name="双括号 43"/>
          <p:cNvSpPr/>
          <p:nvPr/>
        </p:nvSpPr>
        <p:spPr>
          <a:xfrm>
            <a:off x="6110825" y="3808247"/>
            <a:ext cx="4604659" cy="1705403"/>
          </a:xfrm>
          <a:prstGeom prst="bracketPair">
            <a:avLst>
              <a:gd name="adj" fmla="val 0"/>
            </a:avLst>
          </a:prstGeom>
          <a:ln w="25400" cap="rnd">
            <a:noFill/>
          </a:ln>
          <a:effectLst/>
        </p:spPr>
        <p:txBody>
          <a:bodyPr wrap="square">
            <a:spAutoFit/>
          </a:bodyPr>
          <a:lstStyle/>
          <a:p>
            <a:pPr lvl="0" indent="467995" algn="just">
              <a:lnSpc>
                <a:spcPct val="150000"/>
              </a:lnSpc>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rPr>
              <a:t>要完善住房供应和保障体系，坚持房子是用来住的、不是用来炒的定位，租购并举，因城施策，完善长租房政策，扩大保障性租赁住房供给，重点解决好新市民住房问题。</a:t>
            </a:r>
          </a:p>
        </p:txBody>
      </p:sp>
      <p:sp>
        <p:nvSpPr>
          <p:cNvPr id="46" name="双括号 45"/>
          <p:cNvSpPr/>
          <p:nvPr/>
        </p:nvSpPr>
        <p:spPr>
          <a:xfrm>
            <a:off x="1760458" y="3717534"/>
            <a:ext cx="3450799" cy="1886829"/>
          </a:xfrm>
          <a:prstGeom prst="bracketPair">
            <a:avLst/>
          </a:prstGeom>
          <a:ln w="25400" cap="rnd">
            <a:noFill/>
          </a:ln>
          <a:effectLst/>
        </p:spPr>
        <p:txBody>
          <a:bodyPr wrap="square">
            <a:spAutoFit/>
          </a:bodyPr>
          <a:lstStyle/>
          <a:p>
            <a:pPr lvl="0" indent="467995" algn="just">
              <a:lnSpc>
                <a:spcPct val="150000"/>
              </a:lnSpc>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rPr>
              <a:t>要完善兜底救助体系，加快缩小社会救助的城乡标准差异，逐步提高城乡最低生活保障水平，兜住基本生活底线。</a:t>
            </a:r>
          </a:p>
        </p:txBody>
      </p:sp>
      <p:sp>
        <p:nvSpPr>
          <p:cNvPr id="48" name="双括号 47"/>
          <p:cNvSpPr/>
          <p:nvPr/>
        </p:nvSpPr>
        <p:spPr>
          <a:xfrm>
            <a:off x="1810097" y="1681314"/>
            <a:ext cx="3351520" cy="1705403"/>
          </a:xfrm>
          <a:prstGeom prst="bracketPair">
            <a:avLst>
              <a:gd name="adj" fmla="val 0"/>
            </a:avLst>
          </a:prstGeom>
          <a:ln w="25400" cap="rnd">
            <a:noFill/>
          </a:ln>
          <a:effectLst/>
        </p:spPr>
        <p:txBody>
          <a:bodyPr wrap="square">
            <a:spAutoFit/>
          </a:bodyPr>
          <a:lstStyle/>
          <a:p>
            <a:pPr lvl="0" indent="467995" algn="just">
              <a:lnSpc>
                <a:spcPct val="150000"/>
              </a:lnSpc>
              <a:defRPr/>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rPr>
              <a:t>要加大普惠性人力资本投入，有效减轻困难家庭教育负担，提高低收入群众子女受教育水平。</a:t>
            </a:r>
          </a:p>
        </p:txBody>
      </p:sp>
      <p:grpSp>
        <p:nvGrpSpPr>
          <p:cNvPr id="4" name="组合 3"/>
          <p:cNvGrpSpPr/>
          <p:nvPr/>
        </p:nvGrpSpPr>
        <p:grpSpPr>
          <a:xfrm>
            <a:off x="4250350" y="900000"/>
            <a:ext cx="3691301" cy="511076"/>
            <a:chOff x="4250350" y="751943"/>
            <a:chExt cx="3691301" cy="511076"/>
          </a:xfrm>
        </p:grpSpPr>
        <p:sp>
          <p:nvSpPr>
            <p:cNvPr id="40" name="矩形: 剪去对角 39"/>
            <p:cNvSpPr/>
            <p:nvPr/>
          </p:nvSpPr>
          <p:spPr>
            <a:xfrm>
              <a:off x="4250350" y="751943"/>
              <a:ext cx="3691301" cy="511076"/>
            </a:xfrm>
            <a:prstGeom prst="snip2DiagRect">
              <a:avLst/>
            </a:prstGeom>
            <a:solidFill>
              <a:schemeClr val="bg1"/>
            </a:solidFill>
            <a:ln>
              <a:solidFill>
                <a:srgbClr val="AE241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矩形 41"/>
            <p:cNvSpPr/>
            <p:nvPr/>
          </p:nvSpPr>
          <p:spPr>
            <a:xfrm>
              <a:off x="4502785" y="823331"/>
              <a:ext cx="3186430" cy="368300"/>
            </a:xfrm>
            <a:prstGeom prst="rect">
              <a:avLst/>
            </a:prstGeom>
          </p:spPr>
          <p:txBody>
            <a:bodyPr wrap="square">
              <a:spAutoFit/>
            </a:bodyPr>
            <a:lstStyle/>
            <a:p>
              <a:pPr lvl="0" algn="ctr">
                <a:defRPr/>
              </a:pPr>
              <a:r>
                <a:rPr kumimoji="1"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3. </a:t>
              </a:r>
              <a:r>
                <a:rPr kumimoji="1"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促进基本公共服务均等化</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işlídê"/>
          <p:cNvSpPr/>
          <p:nvPr/>
        </p:nvSpPr>
        <p:spPr>
          <a:xfrm>
            <a:off x="0" y="1860470"/>
            <a:ext cx="12206025" cy="3487707"/>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1" name="立方体 40"/>
          <p:cNvSpPr/>
          <p:nvPr/>
        </p:nvSpPr>
        <p:spPr>
          <a:xfrm>
            <a:off x="1036320" y="4799162"/>
            <a:ext cx="4805680" cy="1029970"/>
          </a:xfrm>
          <a:prstGeom prst="cube">
            <a:avLst>
              <a:gd name="adj" fmla="val 8859"/>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等线" panose="02010600030101010101" charset="-122"/>
              <a:ea typeface="等线" panose="02010600030101010101" charset="-122"/>
              <a:cs typeface="+mn-cs"/>
            </a:endParaRPr>
          </a:p>
        </p:txBody>
      </p:sp>
      <p:sp>
        <p:nvSpPr>
          <p:cNvPr id="46" name="文本框 45"/>
          <p:cNvSpPr txBox="1"/>
          <p:nvPr/>
        </p:nvSpPr>
        <p:spPr>
          <a:xfrm>
            <a:off x="1036320" y="2158514"/>
            <a:ext cx="4655820" cy="2346283"/>
          </a:xfrm>
          <a:prstGeom prst="rect">
            <a:avLst/>
          </a:prstGeom>
          <a:noFill/>
        </p:spPr>
        <p:txBody>
          <a:bodyPr wrap="square">
            <a:spAutoFit/>
          </a:bodyPr>
          <a:lstStyle/>
          <a:p>
            <a:pPr marL="0"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sym typeface="+mn-ea"/>
              </a:rPr>
              <a:t>要合理调节过高收入，</a:t>
            </a:r>
            <a:r>
              <a:rPr kumimoji="0" lang="zh-CN" altLang="en-US" sz="20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积极稳妥推进房地产税立法和改革，</a:t>
            </a:r>
            <a:r>
              <a:rPr kumimoji="0" lang="zh-CN" altLang="en-US" sz="20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sym typeface="+mn-ea"/>
              </a:rPr>
              <a:t>加大消费环节税收调节力度，加强公益慈善事业规范管理，清理规范不合理收入，坚决取缔非法收入。</a:t>
            </a:r>
          </a:p>
        </p:txBody>
      </p:sp>
      <p:sp>
        <p:nvSpPr>
          <p:cNvPr id="51" name="文本框 50"/>
          <p:cNvSpPr txBox="1"/>
          <p:nvPr/>
        </p:nvSpPr>
        <p:spPr>
          <a:xfrm>
            <a:off x="6537960" y="2158514"/>
            <a:ext cx="4587240" cy="2346283"/>
          </a:xfrm>
          <a:prstGeom prst="rect">
            <a:avLst/>
          </a:prstGeom>
          <a:noFill/>
        </p:spPr>
        <p:txBody>
          <a:bodyPr wrap="square">
            <a:spAutoFit/>
          </a:bodyPr>
          <a:lstStyle/>
          <a:p>
            <a:pPr indent="539750" algn="just">
              <a:lnSpc>
                <a:spcPct val="150000"/>
              </a:lnSpc>
              <a:defRPr/>
            </a:pPr>
            <a:r>
              <a:rPr lang="zh-CN" altLang="en-US" sz="2000" dirty="0">
                <a:solidFill>
                  <a:prstClr val="black"/>
                </a:solidFill>
                <a:latin typeface="微软雅黑" panose="020B0503020204020204" pitchFamily="34" charset="-122"/>
                <a:ea typeface="微软雅黑" panose="020B0503020204020204" pitchFamily="34" charset="-122"/>
              </a:rPr>
              <a:t>要保护产权和知识产权，保护合法致富。</a:t>
            </a:r>
            <a:r>
              <a:rPr lang="zh-CN" altLang="en-US" sz="2000" dirty="0">
                <a:solidFill>
                  <a:prstClr val="black"/>
                </a:solidFill>
                <a:latin typeface="微软雅黑" panose="020B0503020204020204" pitchFamily="34" charset="-122"/>
                <a:ea typeface="微软雅黑" panose="020B0503020204020204" pitchFamily="34" charset="-122"/>
                <a:sym typeface="+mn-ea"/>
              </a:rPr>
              <a:t>坚决反对资本无序扩张，对敏感领域准入划出负面清单，加强反垄断监管。调动企业家积极性，促进各类资本规范健康发展。</a:t>
            </a:r>
            <a:endParaRPr lang="zh-CN" altLang="en-US" sz="2000" dirty="0">
              <a:solidFill>
                <a:prstClr val="black"/>
              </a:solidFill>
              <a:latin typeface="微软雅黑" panose="020B0503020204020204" pitchFamily="34" charset="-122"/>
              <a:ea typeface="微软雅黑" panose="020B0503020204020204" pitchFamily="34" charset="-122"/>
            </a:endParaRPr>
          </a:p>
        </p:txBody>
      </p:sp>
      <p:sp>
        <p:nvSpPr>
          <p:cNvPr id="54" name="文本框 53"/>
          <p:cNvSpPr txBox="1"/>
          <p:nvPr/>
        </p:nvSpPr>
        <p:spPr>
          <a:xfrm>
            <a:off x="1666240" y="4916637"/>
            <a:ext cx="3914753" cy="777457"/>
          </a:xfrm>
          <a:prstGeom prst="rect">
            <a:avLst/>
          </a:prstGeom>
          <a:noFill/>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defRPr/>
            </a:pP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在依法保护合法收入的同时，要防止两极分化、消除分配不公</a:t>
            </a:r>
          </a:p>
        </p:txBody>
      </p:sp>
      <p:sp>
        <p:nvSpPr>
          <p:cNvPr id="3" name="立方体 2"/>
          <p:cNvSpPr/>
          <p:nvPr/>
        </p:nvSpPr>
        <p:spPr>
          <a:xfrm>
            <a:off x="6466862" y="4799162"/>
            <a:ext cx="4688818" cy="980440"/>
          </a:xfrm>
          <a:prstGeom prst="cube">
            <a:avLst>
              <a:gd name="adj" fmla="val 8859"/>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等线" panose="02010600030101010101" charset="-122"/>
              <a:ea typeface="等线" panose="02010600030101010101" charset="-122"/>
              <a:cs typeface="+mn-cs"/>
            </a:endParaRPr>
          </a:p>
        </p:txBody>
      </p:sp>
      <p:sp>
        <p:nvSpPr>
          <p:cNvPr id="5" name="文本框 4"/>
          <p:cNvSpPr txBox="1"/>
          <p:nvPr/>
        </p:nvSpPr>
        <p:spPr>
          <a:xfrm>
            <a:off x="6764923" y="5063957"/>
            <a:ext cx="3747135" cy="417358"/>
          </a:xfrm>
          <a:prstGeom prst="rect">
            <a:avLst/>
          </a:prstGeom>
          <a:noFill/>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defRPr/>
            </a:pP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在如何致富问题上要探索积累经验</a:t>
            </a:r>
          </a:p>
        </p:txBody>
      </p:sp>
      <p:pic>
        <p:nvPicPr>
          <p:cNvPr id="20" name="图片 10"/>
          <p:cNvPicPr preferRelativeResize="0">
            <a:picLocks noChangeArrowheads="1"/>
          </p:cNvPicPr>
          <p:nvPr/>
        </p:nvPicPr>
        <p:blipFill>
          <a:blip r:embed="rId2" cstate="print">
            <a:biLevel thresh="50000"/>
            <a:grayscl/>
            <a:extLst>
              <a:ext uri="{28A0092B-C50C-407E-A947-70E740481C1C}">
                <a14:useLocalDpi xmlns:a14="http://schemas.microsoft.com/office/drawing/2010/main" val="0"/>
              </a:ext>
            </a:extLst>
          </a:blip>
          <a:srcRect l="88019" t="22713" r="2956" b="25211"/>
          <a:stretch>
            <a:fillRect/>
          </a:stretch>
        </p:blipFill>
        <p:spPr bwMode="auto">
          <a:xfrm>
            <a:off x="6061050" y="2014428"/>
            <a:ext cx="108000" cy="2438400"/>
          </a:xfrm>
          <a:prstGeom prst="rect">
            <a:avLst/>
          </a:prstGeom>
          <a:noFill/>
          <a:ln>
            <a:noFill/>
          </a:ln>
        </p:spPr>
      </p:pic>
      <p:grpSp>
        <p:nvGrpSpPr>
          <p:cNvPr id="2" name="组合 1"/>
          <p:cNvGrpSpPr/>
          <p:nvPr/>
        </p:nvGrpSpPr>
        <p:grpSpPr>
          <a:xfrm>
            <a:off x="4250350" y="900000"/>
            <a:ext cx="3691301" cy="511076"/>
            <a:chOff x="4250350" y="751943"/>
            <a:chExt cx="3691301" cy="511076"/>
          </a:xfrm>
        </p:grpSpPr>
        <p:sp>
          <p:nvSpPr>
            <p:cNvPr id="12" name="矩形: 剪去对角 11"/>
            <p:cNvSpPr/>
            <p:nvPr/>
          </p:nvSpPr>
          <p:spPr>
            <a:xfrm>
              <a:off x="4250350" y="751943"/>
              <a:ext cx="3691301" cy="511076"/>
            </a:xfrm>
            <a:prstGeom prst="snip2DiagRect">
              <a:avLst/>
            </a:prstGeom>
            <a:solidFill>
              <a:schemeClr val="bg1"/>
            </a:solidFill>
            <a:ln>
              <a:solidFill>
                <a:srgbClr val="AE241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4416189" y="822815"/>
              <a:ext cx="3359623" cy="369332"/>
            </a:xfrm>
            <a:prstGeom prst="rect">
              <a:avLst/>
            </a:prstGeom>
          </p:spPr>
          <p:txBody>
            <a:bodyPr wrap="square">
              <a:spAutoFit/>
            </a:bodyPr>
            <a:lstStyle/>
            <a:p>
              <a:pPr lvl="0" algn="ctr">
                <a:defRPr/>
              </a:pPr>
              <a:r>
                <a:rPr kumimoji="1"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4. </a:t>
              </a:r>
              <a:r>
                <a:rPr kumimoji="1"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加强对高收入的规范和调节</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rotWithShape="1">
          <a:blip r:embed="rId2" cstate="print">
            <a:extLst>
              <a:ext uri="{28A0092B-C50C-407E-A947-70E740481C1C}">
                <a14:useLocalDpi xmlns:a14="http://schemas.microsoft.com/office/drawing/2010/main" val="0"/>
              </a:ext>
            </a:extLst>
          </a:blip>
          <a:stretch>
            <a:fillRect/>
          </a:stretch>
        </p:blipFill>
        <p:spPr>
          <a:xfrm>
            <a:off x="0" y="1410216"/>
            <a:ext cx="12192000" cy="4906061"/>
          </a:xfrm>
          <a:prstGeom prst="rect">
            <a:avLst/>
          </a:prstGeom>
        </p:spPr>
      </p:pic>
      <p:sp>
        <p:nvSpPr>
          <p:cNvPr id="11" name="矩形 10"/>
          <p:cNvSpPr/>
          <p:nvPr/>
        </p:nvSpPr>
        <p:spPr>
          <a:xfrm>
            <a:off x="0" y="1321076"/>
            <a:ext cx="12192000" cy="4995202"/>
          </a:xfrm>
          <a:prstGeom prst="rect">
            <a:avLst/>
          </a:prstGeom>
          <a:gradFill flip="none" rotWithShape="1">
            <a:gsLst>
              <a:gs pos="54000">
                <a:srgbClr val="FFFDFD">
                  <a:alpha val="90000"/>
                </a:srgbClr>
              </a:gs>
              <a:gs pos="0">
                <a:srgbClr val="FFFDFD"/>
              </a:gs>
              <a:gs pos="100000">
                <a:srgbClr val="FFFDFD">
                  <a:alpha val="65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0" name="立方体 19"/>
          <p:cNvSpPr/>
          <p:nvPr/>
        </p:nvSpPr>
        <p:spPr>
          <a:xfrm>
            <a:off x="1054100" y="2010410"/>
            <a:ext cx="4618990" cy="3616325"/>
          </a:xfrm>
          <a:prstGeom prst="cube">
            <a:avLst>
              <a:gd name="adj" fmla="val 1415"/>
            </a:avLst>
          </a:prstGeom>
          <a:solidFill>
            <a:srgbClr val="C0000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20"/>
          <p:cNvSpPr/>
          <p:nvPr/>
        </p:nvSpPr>
        <p:spPr>
          <a:xfrm>
            <a:off x="1488559" y="2361192"/>
            <a:ext cx="3750074" cy="2861310"/>
          </a:xfrm>
          <a:prstGeom prst="rect">
            <a:avLst/>
          </a:prstGeom>
        </p:spPr>
        <p:txBody>
          <a:bodyPr wrap="square">
            <a:spAutoFit/>
          </a:bodyPr>
          <a:lstStyle/>
          <a:p>
            <a:pPr lvl="0" indent="539750" algn="just">
              <a:lnSpc>
                <a:spcPct val="150000"/>
              </a:lnSpc>
              <a:defRPr/>
            </a:pPr>
            <a:r>
              <a:rPr lang="zh-CN" altLang="en-US" sz="20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要强化社会主义核心价值观引领，加强爱国主义、集体主义、社会主义教育，发展公共文化事业，完善公共文化服务体系，不断满足人民群众多样化、多层次、多方面的精神文化需求。</a:t>
            </a:r>
          </a:p>
        </p:txBody>
      </p:sp>
      <p:sp>
        <p:nvSpPr>
          <p:cNvPr id="5" name="立方体 4"/>
          <p:cNvSpPr/>
          <p:nvPr/>
        </p:nvSpPr>
        <p:spPr>
          <a:xfrm>
            <a:off x="6485890" y="2010410"/>
            <a:ext cx="4618990" cy="3616325"/>
          </a:xfrm>
          <a:prstGeom prst="cube">
            <a:avLst>
              <a:gd name="adj" fmla="val 1415"/>
            </a:avLst>
          </a:prstGeom>
          <a:solidFill>
            <a:srgbClr val="ED7D3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6956779" y="2361192"/>
            <a:ext cx="3750074" cy="1938020"/>
          </a:xfrm>
          <a:prstGeom prst="rect">
            <a:avLst/>
          </a:prstGeom>
        </p:spPr>
        <p:txBody>
          <a:bodyPr wrap="square">
            <a:spAutoFit/>
          </a:bodyPr>
          <a:lstStyle/>
          <a:p>
            <a:pPr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要加强促进共同富裕舆论引导，澄清各种模糊认识，防止急于求成和畏难情绪，为促进共同</a:t>
            </a:r>
            <a:r>
              <a:rPr lang="zh-CN" altLang="en-US" sz="20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富裕营造良好</a:t>
            </a: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舆论环境。</a:t>
            </a:r>
          </a:p>
        </p:txBody>
      </p:sp>
      <p:grpSp>
        <p:nvGrpSpPr>
          <p:cNvPr id="2" name="组合 1"/>
          <p:cNvGrpSpPr/>
          <p:nvPr/>
        </p:nvGrpSpPr>
        <p:grpSpPr>
          <a:xfrm>
            <a:off x="4250350" y="900000"/>
            <a:ext cx="3691301" cy="511076"/>
            <a:chOff x="4250350" y="751943"/>
            <a:chExt cx="3691301" cy="511076"/>
          </a:xfrm>
        </p:grpSpPr>
        <p:sp>
          <p:nvSpPr>
            <p:cNvPr id="7" name="矩形: 剪去对角 6"/>
            <p:cNvSpPr/>
            <p:nvPr/>
          </p:nvSpPr>
          <p:spPr>
            <a:xfrm>
              <a:off x="4250350" y="751943"/>
              <a:ext cx="3691301" cy="511076"/>
            </a:xfrm>
            <a:prstGeom prst="snip2DiagRect">
              <a:avLst/>
            </a:prstGeom>
            <a:solidFill>
              <a:schemeClr val="bg1"/>
            </a:solidFill>
            <a:ln>
              <a:solidFill>
                <a:srgbClr val="AE241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4318414" y="822815"/>
              <a:ext cx="3555173" cy="369332"/>
            </a:xfrm>
            <a:prstGeom prst="rect">
              <a:avLst/>
            </a:prstGeom>
          </p:spPr>
          <p:txBody>
            <a:bodyPr wrap="none">
              <a:spAutoFit/>
            </a:bodyPr>
            <a:lstStyle/>
            <a:p>
              <a:pPr lvl="0" algn="ctr">
                <a:defRPr/>
              </a:pPr>
              <a:r>
                <a:rPr kumimoji="1"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5. </a:t>
              </a:r>
              <a:r>
                <a:rPr kumimoji="1"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促进人民精神生活共同富裕</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任意多边形: 形状 27"/>
          <p:cNvSpPr/>
          <p:nvPr/>
        </p:nvSpPr>
        <p:spPr>
          <a:xfrm>
            <a:off x="4594860" y="3381375"/>
            <a:ext cx="7004685" cy="1341755"/>
          </a:xfrm>
          <a:custGeom>
            <a:avLst/>
            <a:gdLst>
              <a:gd name="connsiteX0" fmla="*/ 0 w 7004887"/>
              <a:gd name="connsiteY0" fmla="*/ 0 h 1434695"/>
              <a:gd name="connsiteX1" fmla="*/ 7004887 w 7004887"/>
              <a:gd name="connsiteY1" fmla="*/ 0 h 1434695"/>
              <a:gd name="connsiteX2" fmla="*/ 7004887 w 7004887"/>
              <a:gd name="connsiteY2" fmla="*/ 1434695 h 1434695"/>
              <a:gd name="connsiteX3" fmla="*/ 341859 w 7004887"/>
              <a:gd name="connsiteY3" fmla="*/ 1434695 h 1434695"/>
            </a:gdLst>
            <a:ahLst/>
            <a:cxnLst>
              <a:cxn ang="0">
                <a:pos x="connsiteX0" y="connsiteY0"/>
              </a:cxn>
              <a:cxn ang="0">
                <a:pos x="connsiteX1" y="connsiteY1"/>
              </a:cxn>
              <a:cxn ang="0">
                <a:pos x="connsiteX2" y="connsiteY2"/>
              </a:cxn>
              <a:cxn ang="0">
                <a:pos x="connsiteX3" y="connsiteY3"/>
              </a:cxn>
            </a:cxnLst>
            <a:rect l="l" t="t" r="r" b="b"/>
            <a:pathLst>
              <a:path w="7004887" h="1434695">
                <a:moveTo>
                  <a:pt x="0" y="0"/>
                </a:moveTo>
                <a:lnTo>
                  <a:pt x="7004887" y="0"/>
                </a:lnTo>
                <a:lnTo>
                  <a:pt x="7004887" y="1434695"/>
                </a:lnTo>
                <a:lnTo>
                  <a:pt x="341859" y="1434695"/>
                </a:lnTo>
                <a:close/>
              </a:path>
            </a:pathLst>
          </a:custGeom>
          <a:solidFill>
            <a:schemeClr val="bg1"/>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任意多边形: 形状 28"/>
          <p:cNvSpPr/>
          <p:nvPr/>
        </p:nvSpPr>
        <p:spPr>
          <a:xfrm>
            <a:off x="5007638" y="4958715"/>
            <a:ext cx="7004685" cy="1341755"/>
          </a:xfrm>
          <a:custGeom>
            <a:avLst/>
            <a:gdLst>
              <a:gd name="connsiteX0" fmla="*/ 0 w 7004887"/>
              <a:gd name="connsiteY0" fmla="*/ 0 h 1434695"/>
              <a:gd name="connsiteX1" fmla="*/ 7004887 w 7004887"/>
              <a:gd name="connsiteY1" fmla="*/ 0 h 1434695"/>
              <a:gd name="connsiteX2" fmla="*/ 7004887 w 7004887"/>
              <a:gd name="connsiteY2" fmla="*/ 1434695 h 1434695"/>
              <a:gd name="connsiteX3" fmla="*/ 341859 w 7004887"/>
              <a:gd name="connsiteY3" fmla="*/ 1434695 h 1434695"/>
            </a:gdLst>
            <a:ahLst/>
            <a:cxnLst>
              <a:cxn ang="0">
                <a:pos x="connsiteX0" y="connsiteY0"/>
              </a:cxn>
              <a:cxn ang="0">
                <a:pos x="connsiteX1" y="connsiteY1"/>
              </a:cxn>
              <a:cxn ang="0">
                <a:pos x="connsiteX2" y="connsiteY2"/>
              </a:cxn>
              <a:cxn ang="0">
                <a:pos x="connsiteX3" y="connsiteY3"/>
              </a:cxn>
            </a:cxnLst>
            <a:rect l="l" t="t" r="r" b="b"/>
            <a:pathLst>
              <a:path w="7004887" h="1434695">
                <a:moveTo>
                  <a:pt x="0" y="0"/>
                </a:moveTo>
                <a:lnTo>
                  <a:pt x="7004887" y="0"/>
                </a:lnTo>
                <a:lnTo>
                  <a:pt x="7004887" y="1434695"/>
                </a:lnTo>
                <a:lnTo>
                  <a:pt x="341859" y="1434695"/>
                </a:lnTo>
                <a:close/>
              </a:path>
            </a:pathLst>
          </a:custGeom>
          <a:solidFill>
            <a:schemeClr val="bg1"/>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任意多边形: 形状 26"/>
          <p:cNvSpPr/>
          <p:nvPr/>
        </p:nvSpPr>
        <p:spPr>
          <a:xfrm>
            <a:off x="4197350" y="1884045"/>
            <a:ext cx="7004685" cy="1341755"/>
          </a:xfrm>
          <a:custGeom>
            <a:avLst/>
            <a:gdLst>
              <a:gd name="connsiteX0" fmla="*/ 0 w 7004887"/>
              <a:gd name="connsiteY0" fmla="*/ 0 h 1434695"/>
              <a:gd name="connsiteX1" fmla="*/ 7004887 w 7004887"/>
              <a:gd name="connsiteY1" fmla="*/ 0 h 1434695"/>
              <a:gd name="connsiteX2" fmla="*/ 7004887 w 7004887"/>
              <a:gd name="connsiteY2" fmla="*/ 1434695 h 1434695"/>
              <a:gd name="connsiteX3" fmla="*/ 341859 w 7004887"/>
              <a:gd name="connsiteY3" fmla="*/ 1434695 h 1434695"/>
            </a:gdLst>
            <a:ahLst/>
            <a:cxnLst>
              <a:cxn ang="0">
                <a:pos x="connsiteX0" y="connsiteY0"/>
              </a:cxn>
              <a:cxn ang="0">
                <a:pos x="connsiteX1" y="connsiteY1"/>
              </a:cxn>
              <a:cxn ang="0">
                <a:pos x="connsiteX2" y="connsiteY2"/>
              </a:cxn>
              <a:cxn ang="0">
                <a:pos x="connsiteX3" y="connsiteY3"/>
              </a:cxn>
            </a:cxnLst>
            <a:rect l="l" t="t" r="r" b="b"/>
            <a:pathLst>
              <a:path w="7004887" h="1434695">
                <a:moveTo>
                  <a:pt x="0" y="0"/>
                </a:moveTo>
                <a:lnTo>
                  <a:pt x="7004887" y="0"/>
                </a:lnTo>
                <a:lnTo>
                  <a:pt x="7004887" y="1434695"/>
                </a:lnTo>
                <a:lnTo>
                  <a:pt x="341859" y="1434695"/>
                </a:lnTo>
                <a:close/>
              </a:path>
            </a:pathLst>
          </a:custGeom>
          <a:solidFill>
            <a:schemeClr val="bg1"/>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任意多边形: 形状 32"/>
          <p:cNvSpPr/>
          <p:nvPr/>
        </p:nvSpPr>
        <p:spPr>
          <a:xfrm>
            <a:off x="0" y="1816735"/>
            <a:ext cx="5388610" cy="4487545"/>
          </a:xfrm>
          <a:custGeom>
            <a:avLst/>
            <a:gdLst>
              <a:gd name="connsiteX0" fmla="*/ 0 w 5021866"/>
              <a:gd name="connsiteY0" fmla="*/ 0 h 4799505"/>
              <a:gd name="connsiteX1" fmla="*/ 3917700 w 5021866"/>
              <a:gd name="connsiteY1" fmla="*/ 0 h 4799505"/>
              <a:gd name="connsiteX2" fmla="*/ 5021866 w 5021866"/>
              <a:gd name="connsiteY2" fmla="*/ 4799505 h 4799505"/>
              <a:gd name="connsiteX3" fmla="*/ 0 w 5021866"/>
              <a:gd name="connsiteY3" fmla="*/ 4799505 h 4799505"/>
            </a:gdLst>
            <a:ahLst/>
            <a:cxnLst>
              <a:cxn ang="0">
                <a:pos x="connsiteX0" y="connsiteY0"/>
              </a:cxn>
              <a:cxn ang="0">
                <a:pos x="connsiteX1" y="connsiteY1"/>
              </a:cxn>
              <a:cxn ang="0">
                <a:pos x="connsiteX2" y="connsiteY2"/>
              </a:cxn>
              <a:cxn ang="0">
                <a:pos x="connsiteX3" y="connsiteY3"/>
              </a:cxn>
            </a:cxnLst>
            <a:rect l="l" t="t" r="r" b="b"/>
            <a:pathLst>
              <a:path w="5021866" h="4799505">
                <a:moveTo>
                  <a:pt x="0" y="0"/>
                </a:moveTo>
                <a:lnTo>
                  <a:pt x="3917700" y="0"/>
                </a:lnTo>
                <a:lnTo>
                  <a:pt x="5021866" y="4799505"/>
                </a:lnTo>
                <a:lnTo>
                  <a:pt x="0" y="4799505"/>
                </a:lnTo>
                <a:close/>
              </a:path>
            </a:pathLst>
          </a:custGeom>
          <a:solidFill>
            <a:srgbClr val="C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1800" b="0" i="0" u="none" strike="noStrike" kern="1200" cap="none" spc="0" normalizeH="0" baseline="0" noProof="0" dirty="0">
              <a:ln>
                <a:noFill/>
              </a:ln>
              <a:solidFill>
                <a:prstClr val="white"/>
              </a:solidFill>
              <a:effectLst/>
              <a:uLnTx/>
              <a:uFillTx/>
              <a:latin typeface="等线" panose="02010600030101010101" charset="-122"/>
              <a:ea typeface="+mn-ea"/>
              <a:cs typeface="+mn-cs"/>
            </a:endParaRPr>
          </a:p>
        </p:txBody>
      </p:sp>
      <p:sp>
        <p:nvSpPr>
          <p:cNvPr id="66" name="矩形 4"/>
          <p:cNvSpPr>
            <a:spLocks noChangeArrowheads="1"/>
          </p:cNvSpPr>
          <p:nvPr/>
        </p:nvSpPr>
        <p:spPr bwMode="auto">
          <a:xfrm>
            <a:off x="634441" y="4651692"/>
            <a:ext cx="3657188" cy="923328"/>
          </a:xfrm>
          <a:prstGeom prst="rect">
            <a:avLst/>
          </a:prstGeom>
          <a:noFill/>
          <a:ln>
            <a:noFill/>
          </a:ln>
        </p:spPr>
        <p:txBody>
          <a:bodyPr wrap="square" lIns="91436" tIns="45719" rIns="91436" bIns="45719" anchor="ctr">
            <a:spAutoFit/>
          </a:bodyPr>
          <a:lstStyle/>
          <a:p>
            <a:pPr marL="0" marR="0" lvl="0" indent="0" algn="just" defTabSz="1828800" rtl="0" eaLnBrk="1" fontAlgn="auto" latinLnBrk="0" hangingPunct="1">
              <a:lnSpc>
                <a:spcPct val="150000"/>
              </a:lnSpc>
              <a:spcBef>
                <a:spcPts val="0"/>
              </a:spcBef>
              <a:spcAft>
                <a:spcPts val="0"/>
              </a:spcAft>
              <a:buClrTx/>
              <a:buSzTx/>
              <a:buFontTx/>
              <a:buNone/>
              <a:defRPr/>
            </a:pPr>
            <a:r>
              <a:rPr kumimoji="0" lang="zh-CN" altLang="en-US" b="1" i="0" u="none" strike="noStrike" kern="1200" cap="none" spc="100" normalizeH="0" baseline="0" noProof="0" dirty="0">
                <a:ln>
                  <a:noFill/>
                </a:ln>
                <a:solidFill>
                  <a:prstClr val="white"/>
                </a:solidFill>
                <a:effectLst>
                  <a:outerShdw blurRad="38100" dist="38100" dir="2700000" algn="tl">
                    <a:srgbClr val="000000">
                      <a:alpha val="43137"/>
                    </a:srgbClr>
                  </a:outerShdw>
                </a:effectLst>
                <a:uLnTx/>
                <a:uFillTx/>
                <a:latin typeface="等线" panose="02010600030101010101" charset="-122"/>
                <a:ea typeface="微软雅黑" panose="020B0503020204020204" pitchFamily="34" charset="-122"/>
                <a:cs typeface="+mn-cs"/>
              </a:rPr>
              <a:t>促进共同富裕，最艰巨最繁重的任务仍然在农村。</a:t>
            </a:r>
            <a:endParaRPr kumimoji="0" lang="zh-CN" altLang="zh-CN" b="1" i="0" u="none" strike="noStrike" kern="1200" cap="none" spc="100" normalizeH="0" baseline="0" noProof="0" dirty="0">
              <a:ln>
                <a:noFill/>
              </a:ln>
              <a:solidFill>
                <a:prstClr val="white"/>
              </a:solidFill>
              <a:effectLst>
                <a:outerShdw blurRad="38100" dist="38100" dir="2700000" algn="tl">
                  <a:srgbClr val="000000">
                    <a:alpha val="43137"/>
                  </a:srgbClr>
                </a:outerShdw>
              </a:effectLst>
              <a:uLnTx/>
              <a:uFillTx/>
              <a:latin typeface="等线" panose="02010600030101010101" charset="-122"/>
              <a:ea typeface="微软雅黑" panose="020B0503020204020204" pitchFamily="34" charset="-122"/>
              <a:cs typeface="+mn-cs"/>
            </a:endParaRPr>
          </a:p>
        </p:txBody>
      </p:sp>
      <p:sp>
        <p:nvSpPr>
          <p:cNvPr id="67" name="矩形 66"/>
          <p:cNvSpPr/>
          <p:nvPr/>
        </p:nvSpPr>
        <p:spPr>
          <a:xfrm>
            <a:off x="634441" y="2446382"/>
            <a:ext cx="3071979" cy="2012859"/>
          </a:xfrm>
          <a:prstGeom prst="rect">
            <a:avLst/>
          </a:prstGeom>
        </p:spPr>
        <p:txBody>
          <a:bodyPr wrap="square">
            <a:spAutoFit/>
          </a:bodyPr>
          <a:lstStyle/>
          <a:p>
            <a:pPr marL="0" marR="0" lvl="0" indent="0" algn="just" defTabSz="914400" rtl="0" eaLnBrk="1" fontAlgn="auto" latinLnBrk="0" hangingPunct="1">
              <a:lnSpc>
                <a:spcPct val="130000"/>
              </a:lnSpc>
              <a:spcBef>
                <a:spcPts val="0"/>
              </a:spcBef>
              <a:buClrTx/>
              <a:buSzTx/>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农村共同富裕工作要抓紧，但不宜像脱贫攻坚那样提出统一的量化指标。</a:t>
            </a:r>
          </a:p>
        </p:txBody>
      </p:sp>
      <p:grpSp>
        <p:nvGrpSpPr>
          <p:cNvPr id="69" name="组合 68"/>
          <p:cNvGrpSpPr/>
          <p:nvPr/>
        </p:nvGrpSpPr>
        <p:grpSpPr>
          <a:xfrm>
            <a:off x="4003040" y="1946910"/>
            <a:ext cx="7004685" cy="1198880"/>
            <a:chOff x="4517070" y="1473476"/>
            <a:chExt cx="6958279" cy="1281733"/>
          </a:xfrm>
        </p:grpSpPr>
        <p:sp>
          <p:nvSpPr>
            <p:cNvPr id="70" name="íş1iḍé"/>
            <p:cNvSpPr/>
            <p:nvPr/>
          </p:nvSpPr>
          <p:spPr>
            <a:xfrm flipH="1">
              <a:off x="4517070" y="1800139"/>
              <a:ext cx="720000" cy="648000"/>
            </a:xfrm>
            <a:prstGeom prst="parallelogram">
              <a:avLst/>
            </a:prstGeom>
            <a:solidFill>
              <a:srgbClr val="FA880A"/>
            </a:solidFill>
            <a:ln w="28575">
              <a:solidFill>
                <a:srgbClr val="FFFFF5"/>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chorCtr="1">
              <a:norm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1"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71" name="Rectangle 1"/>
            <p:cNvSpPr>
              <a:spLocks noChangeArrowheads="1"/>
            </p:cNvSpPr>
            <p:nvPr/>
          </p:nvSpPr>
          <p:spPr bwMode="auto">
            <a:xfrm>
              <a:off x="5782581" y="1473476"/>
              <a:ext cx="5692768" cy="1281733"/>
            </a:xfrm>
            <a:prstGeom prst="rect">
              <a:avLst/>
            </a:prstGeom>
            <a:noFill/>
            <a:ln w="9525">
              <a:noFill/>
              <a:miter lim="800000"/>
            </a:ln>
            <a:effectLst/>
          </p:spPr>
          <p:txBody>
            <a:bodyPr vert="horz" wrap="square" lIns="91440" tIns="45720" rIns="91440" bIns="45720" numCol="1" anchor="ctr" anchorCtr="0" compatLnSpc="1">
              <a:spAutoFit/>
            </a:bodyPr>
            <a:lstStyle/>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Helvetica" pitchFamily="34" charset="0"/>
                </a:rPr>
                <a:t>要巩固拓展脱贫攻坚成果，对易返贫致贫人口要加强监测、及早干预，对脱贫县要扶上马送一程，确保不发生规模性返贫和新的致贫。</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Helvetica" pitchFamily="34" charset="0"/>
              </a:endParaRPr>
            </a:p>
          </p:txBody>
        </p:sp>
      </p:grpSp>
      <p:grpSp>
        <p:nvGrpSpPr>
          <p:cNvPr id="73" name="组合 72"/>
          <p:cNvGrpSpPr/>
          <p:nvPr/>
        </p:nvGrpSpPr>
        <p:grpSpPr>
          <a:xfrm>
            <a:off x="4340860" y="3452812"/>
            <a:ext cx="6666865" cy="1198880"/>
            <a:chOff x="4517070" y="3235451"/>
            <a:chExt cx="6545440" cy="1281733"/>
          </a:xfrm>
        </p:grpSpPr>
        <p:sp>
          <p:nvSpPr>
            <p:cNvPr id="74" name="íšḻíḓé"/>
            <p:cNvSpPr/>
            <p:nvPr/>
          </p:nvSpPr>
          <p:spPr>
            <a:xfrm flipH="1">
              <a:off x="4517070" y="3538304"/>
              <a:ext cx="720000" cy="648000"/>
            </a:xfrm>
            <a:prstGeom prst="parallelogram">
              <a:avLst/>
            </a:prstGeom>
            <a:solidFill>
              <a:srgbClr val="FA880A"/>
            </a:solidFill>
            <a:ln w="28575">
              <a:solidFill>
                <a:srgbClr val="FFFFF5"/>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chorCtr="1">
              <a:norm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1"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75" name="Rectangle 1"/>
            <p:cNvSpPr>
              <a:spLocks noChangeArrowheads="1"/>
            </p:cNvSpPr>
            <p:nvPr/>
          </p:nvSpPr>
          <p:spPr bwMode="auto">
            <a:xfrm>
              <a:off x="5531497" y="3235451"/>
              <a:ext cx="5531013" cy="1281733"/>
            </a:xfrm>
            <a:prstGeom prst="rect">
              <a:avLst/>
            </a:prstGeom>
            <a:noFill/>
            <a:ln w="9525">
              <a:noFill/>
              <a:miter lim="800000"/>
            </a:ln>
            <a:effectLst/>
          </p:spPr>
          <p:txBody>
            <a:bodyPr vert="horz" wrap="square" lIns="91440" tIns="45720" rIns="91440" bIns="45720" numCol="1" anchor="ctr" anchorCtr="0" compatLnSpc="1">
              <a:spAutoFit/>
            </a:bodyPr>
            <a:lstStyle/>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Helvetica" pitchFamily="34" charset="0"/>
                </a:rPr>
                <a:t>要全面推进乡村振兴，加快农业产业化，盘活农村资产，增加农民财产性收入，使更多农村居民勤劳致富。</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Helvetica" pitchFamily="34" charset="0"/>
              </a:endParaRPr>
            </a:p>
          </p:txBody>
        </p:sp>
      </p:grpSp>
      <p:grpSp>
        <p:nvGrpSpPr>
          <p:cNvPr id="76" name="组合 75"/>
          <p:cNvGrpSpPr/>
          <p:nvPr/>
        </p:nvGrpSpPr>
        <p:grpSpPr>
          <a:xfrm>
            <a:off x="4846320" y="5193982"/>
            <a:ext cx="6466840" cy="829945"/>
            <a:chOff x="4560365" y="4950133"/>
            <a:chExt cx="6399274" cy="887280"/>
          </a:xfrm>
        </p:grpSpPr>
        <p:sp>
          <p:nvSpPr>
            <p:cNvPr id="77" name="îśľiḓè"/>
            <p:cNvSpPr/>
            <p:nvPr/>
          </p:nvSpPr>
          <p:spPr>
            <a:xfrm flipH="1">
              <a:off x="4560365" y="5129316"/>
              <a:ext cx="720000" cy="648000"/>
            </a:xfrm>
            <a:prstGeom prst="parallelogram">
              <a:avLst/>
            </a:prstGeom>
            <a:solidFill>
              <a:srgbClr val="FA880A"/>
            </a:solidFill>
            <a:ln w="28575">
              <a:solidFill>
                <a:srgbClr val="FFFFF5"/>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chorCtr="1">
              <a:norm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1"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78" name="Rectangle 1"/>
            <p:cNvSpPr>
              <a:spLocks noChangeArrowheads="1"/>
            </p:cNvSpPr>
            <p:nvPr/>
          </p:nvSpPr>
          <p:spPr bwMode="auto">
            <a:xfrm>
              <a:off x="5280366" y="4950133"/>
              <a:ext cx="5679273" cy="887280"/>
            </a:xfrm>
            <a:prstGeom prst="rect">
              <a:avLst/>
            </a:prstGeom>
            <a:noFill/>
            <a:ln w="9525">
              <a:noFill/>
              <a:miter lim="800000"/>
            </a:ln>
            <a:effectLst/>
          </p:spPr>
          <p:txBody>
            <a:bodyPr vert="horz" wrap="square" lIns="91440" tIns="45720" rIns="91440" bIns="45720" numCol="1" anchor="ctr" anchorCtr="0" compatLnSpc="1">
              <a:spAutoFit/>
            </a:bodyPr>
            <a:lstStyle/>
            <a:p>
              <a:pPr marL="0" marR="0" lvl="0" indent="0" algn="just"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Helvetica" pitchFamily="34" charset="0"/>
                </a:rPr>
                <a:t>要加强农村基础设施和公共服务体系建设，改善农村人居环境。</a:t>
              </a:r>
            </a:p>
          </p:txBody>
        </p:sp>
      </p:grpSp>
      <p:grpSp>
        <p:nvGrpSpPr>
          <p:cNvPr id="2" name="组合 1"/>
          <p:cNvGrpSpPr/>
          <p:nvPr/>
        </p:nvGrpSpPr>
        <p:grpSpPr>
          <a:xfrm>
            <a:off x="4461975" y="900000"/>
            <a:ext cx="3268050" cy="511076"/>
            <a:chOff x="4461975" y="751943"/>
            <a:chExt cx="3268050" cy="511076"/>
          </a:xfrm>
        </p:grpSpPr>
        <p:sp>
          <p:nvSpPr>
            <p:cNvPr id="18" name="矩形: 剪去对角 17"/>
            <p:cNvSpPr/>
            <p:nvPr/>
          </p:nvSpPr>
          <p:spPr>
            <a:xfrm>
              <a:off x="4461975" y="751943"/>
              <a:ext cx="3268050" cy="511076"/>
            </a:xfrm>
            <a:prstGeom prst="snip2DiagRect">
              <a:avLst/>
            </a:prstGeom>
            <a:solidFill>
              <a:schemeClr val="bg1"/>
            </a:solidFill>
            <a:ln>
              <a:solidFill>
                <a:srgbClr val="AE241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4660916" y="822815"/>
              <a:ext cx="2870168" cy="369332"/>
            </a:xfrm>
            <a:prstGeom prst="rect">
              <a:avLst/>
            </a:prstGeom>
          </p:spPr>
          <p:txBody>
            <a:bodyPr wrap="square">
              <a:spAutoFit/>
            </a:bodyPr>
            <a:lstStyle/>
            <a:p>
              <a:pPr lvl="0" algn="ctr">
                <a:defRPr/>
              </a:pPr>
              <a:r>
                <a:rPr kumimoji="1"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6. </a:t>
              </a:r>
              <a:r>
                <a:rPr kumimoji="1"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促进农民农村共同富裕</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52305" y="6555658"/>
            <a:ext cx="3318512" cy="285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srgbClr val="E7E6E6">
                    <a:lumMod val="50000"/>
                  </a:srgbClr>
                </a:solidFill>
                <a:effectLst/>
                <a:uLnTx/>
                <a:uFillTx/>
                <a:latin typeface="等线" panose="02010600030101010101" charset="-122"/>
                <a:ea typeface="等线" panose="02010600030101010101" charset="-122"/>
                <a:cs typeface="+mn-cs"/>
              </a:rPr>
              <a:t>习近平新时代中国特色社会主义思想概论</a:t>
            </a:r>
          </a:p>
        </p:txBody>
      </p:sp>
      <p:pic>
        <p:nvPicPr>
          <p:cNvPr id="56" name="图片 55"/>
          <p:cNvPicPr>
            <a:picLocks noChangeAspect="1"/>
          </p:cNvPicPr>
          <p:nvPr/>
        </p:nvPicPr>
        <p:blipFill rotWithShape="1">
          <a:blip r:embed="rId3" cstate="print">
            <a:extLst>
              <a:ext uri="{28A0092B-C50C-407E-A947-70E740481C1C}">
                <a14:useLocalDpi xmlns:a14="http://schemas.microsoft.com/office/drawing/2010/main" val="0"/>
              </a:ext>
            </a:extLst>
          </a:blip>
          <a:srcRect t="-1" b="5383"/>
          <a:stretch>
            <a:fillRect/>
          </a:stretch>
        </p:blipFill>
        <p:spPr>
          <a:xfrm>
            <a:off x="0" y="2845524"/>
            <a:ext cx="12198089" cy="4012476"/>
          </a:xfrm>
          <a:prstGeom prst="rect">
            <a:avLst/>
          </a:prstGeom>
        </p:spPr>
      </p:pic>
      <p:sp>
        <p:nvSpPr>
          <p:cNvPr id="4" name="矩形 3"/>
          <p:cNvSpPr/>
          <p:nvPr/>
        </p:nvSpPr>
        <p:spPr>
          <a:xfrm>
            <a:off x="0" y="2758972"/>
            <a:ext cx="12191995" cy="1445259"/>
          </a:xfrm>
          <a:prstGeom prst="rect">
            <a:avLst/>
          </a:prstGeom>
          <a:gradFill>
            <a:gsLst>
              <a:gs pos="0">
                <a:srgbClr val="FFFDFD"/>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矩形 56"/>
          <p:cNvSpPr/>
          <p:nvPr/>
        </p:nvSpPr>
        <p:spPr>
          <a:xfrm>
            <a:off x="4551045" y="1452245"/>
            <a:ext cx="6104514" cy="3322955"/>
          </a:xfrm>
          <a:prstGeom prst="rect">
            <a:avLst/>
          </a:prstGeom>
        </p:spPr>
        <p:txBody>
          <a:bodyPr wrap="square">
            <a:spAutoFit/>
          </a:bodyPr>
          <a:lstStyle/>
          <a:p>
            <a:pPr marL="0"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全体人民共同富裕是对全社会而言的，不要分成城市一块、农村一块，或者东部、中部、西部地区各一块，各提各的指标，要从全局上来看。我们要实现</a:t>
            </a:r>
            <a:r>
              <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14</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亿人共同富裕，必须脚踏实地、久久为功，不是所有人都同时富裕，也不是所有地区同时达到一个富裕水准，不可能齐头并进。这是一个在动态中向前发展的过程，要持续推动，不断取得成效。</a:t>
            </a:r>
          </a:p>
        </p:txBody>
      </p:sp>
      <p:cxnSp>
        <p:nvCxnSpPr>
          <p:cNvPr id="68" name="直接连接符 67"/>
          <p:cNvCxnSpPr/>
          <p:nvPr/>
        </p:nvCxnSpPr>
        <p:spPr>
          <a:xfrm flipV="1">
            <a:off x="4279795" y="1590405"/>
            <a:ext cx="0" cy="3171883"/>
          </a:xfrm>
          <a:prstGeom prst="line">
            <a:avLst/>
          </a:prstGeom>
          <a:noFill/>
          <a:ln w="12700" cap="flat" cmpd="sng" algn="ctr">
            <a:solidFill>
              <a:sysClr val="window" lastClr="FFFFFF">
                <a:lumMod val="65000"/>
              </a:sysClr>
            </a:solidFill>
            <a:prstDash val="solid"/>
            <a:miter lim="800000"/>
            <a:headEnd type="diamond"/>
            <a:tailEnd type="diamond"/>
          </a:ln>
          <a:effectLst/>
        </p:spPr>
      </p:cxnSp>
      <p:grpSp>
        <p:nvGrpSpPr>
          <p:cNvPr id="70" name="组合 69"/>
          <p:cNvGrpSpPr/>
          <p:nvPr/>
        </p:nvGrpSpPr>
        <p:grpSpPr>
          <a:xfrm>
            <a:off x="920085" y="1590404"/>
            <a:ext cx="3176270" cy="3184524"/>
            <a:chOff x="-348264" y="3181163"/>
            <a:chExt cx="6930835" cy="1671628"/>
          </a:xfrm>
          <a:gradFill>
            <a:gsLst>
              <a:gs pos="0">
                <a:srgbClr val="942118"/>
              </a:gs>
              <a:gs pos="100000">
                <a:srgbClr val="C00000"/>
              </a:gs>
            </a:gsLst>
            <a:lin ang="5400000" scaled="0"/>
          </a:gradFill>
        </p:grpSpPr>
        <p:sp>
          <p:nvSpPr>
            <p:cNvPr id="71" name="MH_Title_1"/>
            <p:cNvSpPr>
              <a:spLocks noChangeArrowheads="1"/>
            </p:cNvSpPr>
            <p:nvPr>
              <p:custDataLst>
                <p:tags r:id="rId1"/>
              </p:custDataLst>
            </p:nvPr>
          </p:nvSpPr>
          <p:spPr bwMode="auto">
            <a:xfrm>
              <a:off x="-348264" y="3181163"/>
              <a:ext cx="6930835" cy="1671628"/>
            </a:xfrm>
            <a:prstGeom prst="snip2DiagRect">
              <a:avLst>
                <a:gd name="adj1" fmla="val 0"/>
                <a:gd name="adj2" fmla="val 12532"/>
              </a:avLst>
            </a:prstGeom>
            <a:grpFill/>
            <a:ln w="38100" cap="flat" cmpd="sng" algn="ctr">
              <a:solidFill>
                <a:schemeClr val="bg1"/>
              </a:solidFill>
              <a:prstDash val="solid"/>
            </a:ln>
            <a:effectLst>
              <a:outerShdw blurRad="50800" dist="38100" dir="2700000" algn="tl"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0" dirty="0">
                <a:ln>
                  <a:noFill/>
                </a:ln>
                <a:solidFill>
                  <a:sysClr val="window" lastClr="FFFFFF"/>
                </a:solidFill>
                <a:effectLst/>
                <a:uLnTx/>
                <a:uFillTx/>
                <a:latin typeface="微软雅黑" panose="020B0503020204020204" pitchFamily="34" charset="-122"/>
                <a:ea typeface="微软雅黑" panose="020B0503020204020204" pitchFamily="34" charset="-122"/>
                <a:cs typeface="+mn-cs"/>
              </a:endParaRPr>
            </a:p>
          </p:txBody>
        </p:sp>
        <p:sp>
          <p:nvSpPr>
            <p:cNvPr id="72" name="矩形 71"/>
            <p:cNvSpPr/>
            <p:nvPr/>
          </p:nvSpPr>
          <p:spPr>
            <a:xfrm>
              <a:off x="-121715" y="3704818"/>
              <a:ext cx="6477740" cy="624319"/>
            </a:xfrm>
            <a:prstGeom prst="rect">
              <a:avLst/>
            </a:prstGeom>
            <a:noFill/>
          </p:spPr>
          <p:txBody>
            <a:bodyPr wrap="square" anchor="ctr">
              <a:noAutofit/>
            </a:bodyPr>
            <a:lstStyle/>
            <a:p>
              <a:pPr marR="0" lvl="0" indent="0" algn="ctr"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sym typeface="+mn-ea"/>
                </a:rPr>
                <a:t>全体人民共同富裕是一个总体概念</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270"/>
            <a:ext cx="12192001" cy="6858000"/>
            <a:chOff x="0" y="0"/>
            <a:chExt cx="12192001" cy="6858000"/>
          </a:xfrm>
        </p:grpSpPr>
        <p:pic>
          <p:nvPicPr>
            <p:cNvPr id="3" name="图片 2"/>
            <p:cNvPicPr>
              <a:picLocks noChangeAspect="1"/>
            </p:cNvPicPr>
            <p:nvPr>
              <p:custDataLst>
                <p:tags r:id="rId1"/>
              </p:custDataLst>
            </p:nvPr>
          </p:nvPicPr>
          <p:blipFill>
            <a:blip r:embed="rId3" cstate="print"/>
            <a:stretch>
              <a:fillRect/>
            </a:stretch>
          </p:blipFill>
          <p:spPr>
            <a:xfrm>
              <a:off x="1" y="0"/>
              <a:ext cx="12192000" cy="6858000"/>
            </a:xfrm>
            <a:prstGeom prst="rect">
              <a:avLst/>
            </a:prstGeom>
            <a:noFill/>
          </p:spPr>
        </p:pic>
        <p:pic>
          <p:nvPicPr>
            <p:cNvPr id="4" name="Picture 2" descr="查看图片"/>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5" name="组合 4"/>
            <p:cNvGrpSpPr/>
            <p:nvPr/>
          </p:nvGrpSpPr>
          <p:grpSpPr>
            <a:xfrm>
              <a:off x="1056000" y="1270950"/>
              <a:ext cx="10080000" cy="4320000"/>
              <a:chOff x="1056000" y="1404300"/>
              <a:chExt cx="10080000" cy="4320000"/>
            </a:xfrm>
          </p:grpSpPr>
          <p:sp>
            <p:nvSpPr>
              <p:cNvPr id="11" name="Rectangle 10"/>
              <p:cNvSpPr/>
              <p:nvPr/>
            </p:nvSpPr>
            <p:spPr>
              <a:xfrm>
                <a:off x="1056000" y="1404300"/>
                <a:ext cx="10080000" cy="4320000"/>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等线" panose="02010600030101010101" charset="-122"/>
                  <a:ea typeface="+mn-ea"/>
                  <a:cs typeface="+mn-cs"/>
                </a:endParaRPr>
              </a:p>
            </p:txBody>
          </p:sp>
          <p:sp>
            <p:nvSpPr>
              <p:cNvPr id="12" name="Rectangle 10"/>
              <p:cNvSpPr/>
              <p:nvPr/>
            </p:nvSpPr>
            <p:spPr>
              <a:xfrm>
                <a:off x="1056000" y="1404300"/>
                <a:ext cx="10080000" cy="4320000"/>
              </a:xfrm>
              <a:prstGeom prst="frame">
                <a:avLst>
                  <a:gd name="adj1" fmla="val 5696"/>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等线" panose="02010600030101010101" charset="-122"/>
                  <a:ea typeface="+mn-ea"/>
                  <a:cs typeface="+mn-cs"/>
                </a:endParaRPr>
              </a:p>
            </p:txBody>
          </p:sp>
        </p:grpSp>
        <p:grpSp>
          <p:nvGrpSpPr>
            <p:cNvPr id="6" name="组合 5"/>
            <p:cNvGrpSpPr/>
            <p:nvPr/>
          </p:nvGrpSpPr>
          <p:grpSpPr>
            <a:xfrm>
              <a:off x="4476000" y="715325"/>
              <a:ext cx="3240000" cy="873963"/>
              <a:chOff x="4667248" y="188999"/>
              <a:chExt cx="3240000" cy="873963"/>
            </a:xfrm>
          </p:grpSpPr>
          <p:sp>
            <p:nvSpPr>
              <p:cNvPr id="8" name="缺角矩形 7"/>
              <p:cNvSpPr/>
              <p:nvPr/>
            </p:nvSpPr>
            <p:spPr>
              <a:xfrm>
                <a:off x="4667248" y="34296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9" name="矩形 8"/>
              <p:cNvSpPr/>
              <p:nvPr/>
            </p:nvSpPr>
            <p:spPr>
              <a:xfrm>
                <a:off x="4847248" y="188999"/>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 name="文本框 9"/>
              <p:cNvSpPr txBox="1"/>
              <p:nvPr/>
            </p:nvSpPr>
            <p:spPr>
              <a:xfrm>
                <a:off x="5302243" y="359866"/>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6000" b="0" i="0" u="none" strike="noStrike" kern="1200" cap="none" spc="0" normalizeH="0" baseline="0" noProof="0" dirty="0">
                  <a:ln>
                    <a:noFill/>
                  </a:ln>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effectLst/>
                  <a:uLnTx/>
                  <a:uFillTx/>
                  <a:ea typeface="方正粗金陵简体" panose="02000000000000000000" pitchFamily="2" charset="-122"/>
                  <a:cs typeface="+mn-cs"/>
                </a:endParaRPr>
              </a:p>
            </p:txBody>
          </p:sp>
        </p:grpSp>
        <p:pic>
          <p:nvPicPr>
            <p:cNvPr id="7" name="Picture 2" descr="查看图片"/>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矩形 12"/>
          <p:cNvSpPr/>
          <p:nvPr/>
        </p:nvSpPr>
        <p:spPr>
          <a:xfrm>
            <a:off x="1776000" y="2112825"/>
            <a:ext cx="8640000" cy="2630170"/>
          </a:xfrm>
          <a:prstGeom prst="rect">
            <a:avLst/>
          </a:prstGeom>
        </p:spPr>
        <p:txBody>
          <a:bodyPr wrap="square">
            <a:spAutoFit/>
          </a:bodyPr>
          <a:lstStyle/>
          <a:p>
            <a:pPr marL="0" marR="0" lvl="0" indent="558800" algn="just" defTabSz="914400" rtl="0" fontAlgn="auto">
              <a:lnSpc>
                <a:spcPct val="150000"/>
              </a:lnSpc>
              <a:spcBef>
                <a:spcPts val="0"/>
              </a:spcBef>
              <a:spcAft>
                <a:spcPts val="1200"/>
              </a:spcAft>
              <a:buClr>
                <a:srgbClr val="C00000"/>
              </a:buClr>
              <a:buSzTx/>
              <a:buFontTx/>
              <a:buNone/>
              <a:defRPr/>
              <a:extLst>
                <a:ext uri="{35155182-B16C-46BC-9424-99874614C6A1}">
                  <wpsdc:indentchars xmlns:wpsdc="http://www.wps.cn/officeDocument/2017/drawingmlCustomData" xmlns="" val="200" checksum="1956455923"/>
                </a:ext>
              </a:extLst>
            </a:pPr>
            <a:r>
              <a:rPr kumimoji="0" lang="zh-CN" altLang="en-US" sz="22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人民是创造历史的动力，江山就是人民、人民就是江山，党依靠人民创造历史伟业；人民立场是中国共产党的根本政治立场，为中国人民谋幸福是党的初心，我们党为人民的美好生活而不懈奋斗；坚持以人民为中心的发展思想，促进人的全面发展、全体人民共同富裕，使全体人民朝着共同富裕目标扎实迈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86821" y="-84685"/>
            <a:ext cx="12565627" cy="7257408"/>
            <a:chOff x="-181741" y="-68810"/>
            <a:chExt cx="12565627" cy="7257408"/>
          </a:xfrm>
        </p:grpSpPr>
        <p:pic>
          <p:nvPicPr>
            <p:cNvPr id="3" name="图片 2"/>
            <p:cNvPicPr>
              <a:picLocks noChangeAspect="1"/>
            </p:cNvPicPr>
            <p:nvPr/>
          </p:nvPicPr>
          <p:blipFill>
            <a:blip r:embed="rId2" cstate="print"/>
            <a:stretch>
              <a:fillRect/>
            </a:stretch>
          </p:blipFill>
          <p:spPr>
            <a:xfrm>
              <a:off x="0" y="0"/>
              <a:ext cx="12192000" cy="6858000"/>
            </a:xfrm>
            <a:prstGeom prst="rect">
              <a:avLst/>
            </a:prstGeom>
            <a:noFill/>
          </p:spPr>
        </p:pic>
        <p:pic>
          <p:nvPicPr>
            <p:cNvPr id="4" name="图片 3"/>
            <p:cNvPicPr>
              <a:picLocks noChangeAspect="1"/>
            </p:cNvPicPr>
            <p:nvPr/>
          </p:nvPicPr>
          <p:blipFill rotWithShape="1">
            <a:blip r:embed="rId3" cstate="screen"/>
            <a:srcRect l="1513" r="1530" b="2866"/>
            <a:stretch>
              <a:fillRect/>
            </a:stretch>
          </p:blipFill>
          <p:spPr>
            <a:xfrm rot="197480">
              <a:off x="-181741" y="-68810"/>
              <a:ext cx="12565627" cy="7257408"/>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grpSp>
          <p:nvGrpSpPr>
            <p:cNvPr id="5" name="组合 4"/>
            <p:cNvGrpSpPr/>
            <p:nvPr/>
          </p:nvGrpSpPr>
          <p:grpSpPr>
            <a:xfrm>
              <a:off x="9852847" y="633105"/>
              <a:ext cx="1260000" cy="2589582"/>
              <a:chOff x="9852847" y="633105"/>
              <a:chExt cx="1260000" cy="2589582"/>
            </a:xfrm>
          </p:grpSpPr>
          <p:pic>
            <p:nvPicPr>
              <p:cNvPr id="6" name="图片 5"/>
              <p:cNvPicPr>
                <a:picLocks noChangeAspect="1"/>
              </p:cNvPicPr>
              <p:nvPr/>
            </p:nvPicPr>
            <p:blipFill>
              <a:blip r:embed="rId2" cstate="print"/>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7" name="文本框 6"/>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6000" b="0" i="0" u="none" strike="noStrike" kern="1200" cap="none" spc="0" normalizeH="0" baseline="0" noProof="0" dirty="0">
                  <a:ln>
                    <a:noFill/>
                  </a:ln>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effectLst/>
                  <a:uLnTx/>
                  <a:uFillTx/>
                  <a:ea typeface="方正粗金陵简体" panose="02000000000000000000" pitchFamily="2" charset="-122"/>
                  <a:cs typeface="+mn-cs"/>
                </a:endParaRPr>
              </a:p>
            </p:txBody>
          </p:sp>
          <p:sp>
            <p:nvSpPr>
              <p:cNvPr id="8" name="直角三角形 7"/>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9" name="图文框 8"/>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grpSp>
      </p:grpSp>
      <p:sp>
        <p:nvSpPr>
          <p:cNvPr id="10" name="矩形 9"/>
          <p:cNvSpPr/>
          <p:nvPr/>
        </p:nvSpPr>
        <p:spPr>
          <a:xfrm>
            <a:off x="1152000" y="1296000"/>
            <a:ext cx="8100000" cy="4857740"/>
          </a:xfrm>
          <a:prstGeom prst="rect">
            <a:avLst/>
          </a:prstGeom>
        </p:spPr>
        <p:txBody>
          <a:bodyPr wrap="square">
            <a:spAutoFit/>
          </a:bodyPr>
          <a:lstStyle/>
          <a:p>
            <a:pPr marL="342900" marR="0" lvl="0" indent="-342900" algn="just" defTabSz="914400" rtl="0" eaLnBrk="1" fontAlgn="auto" latinLnBrk="0" hangingPunct="1">
              <a:lnSpc>
                <a:spcPct val="150000"/>
              </a:lnSpc>
              <a:spcBef>
                <a:spcPts val="0"/>
              </a:spcBef>
              <a:spcAft>
                <a:spcPts val="2000"/>
              </a:spcAft>
              <a:buClrTx/>
              <a:buSzTx/>
              <a:buFont typeface="+mj-lt"/>
              <a:buAutoNum type="arabicPeriod"/>
              <a:defRPr/>
            </a:pP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rPr>
              <a:t>中共中央</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关于党的百年奋斗重大成就和历史经验的决议</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，人民出版社</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2021</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年版。</a:t>
            </a:r>
          </a:p>
          <a:p>
            <a:pPr marL="342900" marR="0" lvl="0" indent="-342900" algn="just" defTabSz="914400" rtl="0" eaLnBrk="1" fontAlgn="auto" latinLnBrk="0" hangingPunct="1">
              <a:lnSpc>
                <a:spcPct val="150000"/>
              </a:lnSpc>
              <a:spcBef>
                <a:spcPts val="0"/>
              </a:spcBef>
              <a:spcAft>
                <a:spcPts val="2000"/>
              </a:spcAft>
              <a:buClrTx/>
              <a:buSzTx/>
              <a:buFont typeface="+mj-lt"/>
              <a:buAutoNum type="arabicPeriod"/>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习近平：</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在庆祝中国共产党成立</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100</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周年大会上的讲话</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，人民出版社</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2021</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年版。</a:t>
            </a:r>
          </a:p>
          <a:p>
            <a:pPr marL="342900" marR="0" lvl="0" indent="-342900" algn="just" defTabSz="914400" rtl="0" eaLnBrk="1" fontAlgn="auto" latinLnBrk="0" hangingPunct="1">
              <a:lnSpc>
                <a:spcPct val="150000"/>
              </a:lnSpc>
              <a:spcBef>
                <a:spcPts val="0"/>
              </a:spcBef>
              <a:spcAft>
                <a:spcPts val="2000"/>
              </a:spcAft>
              <a:buClrTx/>
              <a:buSzTx/>
              <a:buFont typeface="+mj-lt"/>
              <a:buAutoNum type="arabicPeriod"/>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习近平：</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扎实推动共同富裕</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求是</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》2021</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年第</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20</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期。</a:t>
            </a:r>
          </a:p>
          <a:p>
            <a:pPr marL="342900" indent="-342900" algn="just">
              <a:lnSpc>
                <a:spcPct val="150000"/>
              </a:lnSpc>
              <a:spcAft>
                <a:spcPts val="2000"/>
              </a:spcAft>
              <a:buFont typeface="+mj-lt"/>
              <a:buAutoNum type="arabicPeriod"/>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习近平：</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正确认识和把握我国发展重大理论和实践问题</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求是</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》2022</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年第</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10</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期。</a:t>
            </a:r>
          </a:p>
          <a:p>
            <a:pPr marL="342900" marR="0" lvl="0" indent="-342900" algn="just" defTabSz="914400" rtl="0" eaLnBrk="1" fontAlgn="auto" latinLnBrk="0" hangingPunct="1">
              <a:lnSpc>
                <a:spcPct val="150000"/>
              </a:lnSpc>
              <a:spcBef>
                <a:spcPts val="0"/>
              </a:spcBef>
              <a:spcAft>
                <a:spcPts val="2000"/>
              </a:spcAft>
              <a:buClrTx/>
              <a:buSzTx/>
              <a:buFont typeface="+mj-lt"/>
              <a:buAutoNum type="arabicPeriod"/>
              <a:defRPr/>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中共中央宣传部：</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中国共产党的历史使命与行动价值</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，人民出版社</a:t>
            </a:r>
            <a:r>
              <a:rPr kumimoji="0" lang="en-US" altLang="zh-CN"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2021</a:t>
            </a: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年版。</a:t>
            </a:r>
          </a:p>
        </p:txBody>
      </p:sp>
      <p:cxnSp>
        <p:nvCxnSpPr>
          <p:cNvPr id="12" name="直接连接符 11"/>
          <p:cNvCxnSpPr/>
          <p:nvPr/>
        </p:nvCxnSpPr>
        <p:spPr>
          <a:xfrm>
            <a:off x="1187450" y="2281263"/>
            <a:ext cx="8173296"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1187450" y="3334003"/>
            <a:ext cx="8173296"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1187450" y="4030905"/>
            <a:ext cx="8173296"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1187450" y="5117825"/>
            <a:ext cx="8173296"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187450" y="6205889"/>
            <a:ext cx="8173296"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zViYzZlNWNkY2YwNjMwOWExODg1YmNhOGU4NTg5ZjAifQ=="/>
  <p:tag name="KSO_WPP_MARK_KEY" val="a4ef208f-ae3c-4863-aa7b-02c21f7aa64e"/>
</p:tagLst>
</file>

<file path=ppt/tags/tag2.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800,&quot;width&quot;:19200.000000000004}"/>
</p:tagLst>
</file>

<file path=ppt/tags/tag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853.12125984252,&quot;width&quot;:6891.883464566929}"/>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xml><?xml version="1.0" encoding="utf-8"?>
<p:tagLst xmlns:a="http://schemas.openxmlformats.org/drawingml/2006/main" xmlns:r="http://schemas.openxmlformats.org/officeDocument/2006/relationships" xmlns:p="http://schemas.openxmlformats.org/presentationml/2006/main">
  <p:tag name="KSO_WM_BEAUTIFY_FLAG" val=""/>
  <p:tag name="KSO_WM_UNIT_PLACING_PICTURE_USER_VIEWPORT" val="{&quot;height&quot;:19540,&quot;width&quot;:3755}"/>
</p:tagLst>
</file>

<file path=ppt/tags/tag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2481.8944881889765,&quot;width&quot;:17007.885039370078}"/>
</p:tagLst>
</file>

<file path=ppt/tags/tag55.xml><?xml version="1.0" encoding="utf-8"?>
<p:tagLst xmlns:a="http://schemas.openxmlformats.org/drawingml/2006/main" xmlns:r="http://schemas.openxmlformats.org/officeDocument/2006/relationships" xmlns:p="http://schemas.openxmlformats.org/presentationml/2006/main">
  <p:tag name="MH" val="20170524215413"/>
  <p:tag name="MH_LIBRARY" val="GRAPHIC"/>
  <p:tag name="MH_TYPE" val="Title"/>
  <p:tag name="MH_ORDER" val="1"/>
</p:tagLst>
</file>

<file path=ppt/tags/tag56.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800,&quot;width&quot;:19200.000000000004}"/>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000" dirty="0">
            <a:solidFill>
              <a:schemeClr val="tx1">
                <a:lumMod val="85000"/>
                <a:lumOff val="15000"/>
              </a:schemeClr>
            </a:solidFill>
            <a:latin typeface="微软雅黑" panose="020B0503020204020204" pitchFamily="34" charset="-122"/>
            <a:ea typeface="微软雅黑" panose="020B0503020204020204" pitchFamily="34" charset="-122"/>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3349</Words>
  <PresentationFormat>宽屏</PresentationFormat>
  <Paragraphs>298</Paragraphs>
  <Slides>63</Slides>
  <Notes>15</Notes>
  <HiddenSlides>0</HiddenSlides>
  <MMClips>2</MMClips>
  <ScaleCrop>false</ScaleCrop>
  <HeadingPairs>
    <vt:vector size="6" baseType="variant">
      <vt:variant>
        <vt:lpstr>已用的字体</vt:lpstr>
      </vt:variant>
      <vt:variant>
        <vt:i4>19</vt:i4>
      </vt:variant>
      <vt:variant>
        <vt:lpstr>主题</vt:lpstr>
      </vt:variant>
      <vt:variant>
        <vt:i4>1</vt:i4>
      </vt:variant>
      <vt:variant>
        <vt:lpstr>幻灯片标题</vt:lpstr>
      </vt:variant>
      <vt:variant>
        <vt:i4>63</vt:i4>
      </vt:variant>
    </vt:vector>
  </HeadingPairs>
  <TitlesOfParts>
    <vt:vector size="83" baseType="lpstr">
      <vt:lpstr>Aharoni</vt:lpstr>
      <vt:lpstr>等线</vt:lpstr>
      <vt:lpstr>等线 Light</vt:lpstr>
      <vt:lpstr>方正粗金陵简体</vt:lpstr>
      <vt:lpstr>方正粗楷简体</vt:lpstr>
      <vt:lpstr>方正粗宋简体</vt:lpstr>
      <vt:lpstr>方正粗雅宋_GBK</vt:lpstr>
      <vt:lpstr>方正粗雅宋简体</vt:lpstr>
      <vt:lpstr>方正大标宋简体</vt:lpstr>
      <vt:lpstr>方正中粗雅宋_GBK</vt:lpstr>
      <vt:lpstr>华文新魏</vt:lpstr>
      <vt:lpstr>华文中宋</vt:lpstr>
      <vt:lpstr>楷体</vt:lpstr>
      <vt:lpstr>宋体</vt:lpstr>
      <vt:lpstr>微软雅黑</vt:lpstr>
      <vt:lpstr>Arial</vt:lpstr>
      <vt:lpstr>Calibri</vt:lpstr>
      <vt:lpstr>Helvetica</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2023-08-15T09:42:00Z</dcterms:created>
  <dcterms:modified xsi:type="dcterms:W3CDTF">2023-08-30T03:17:07Z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2052-12.1.0.15066</vt:lpwstr>
  </property>
  <property fmtid="{D5CDD505-2E9C-101B-9397-08002B2CF9AE}" pid="3" name="ICV">
    <vt:lpwstr>90671AB814D54D05A9379D26A1021EA8_13</vt:lpwstr>
  </property>
</Properties>
</file>